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186"/>
  </p:notesMasterIdLst>
  <p:handoutMasterIdLst>
    <p:handoutMasterId r:id="rId187"/>
  </p:handoutMasterIdLst>
  <p:sldIdLst>
    <p:sldId id="433" r:id="rId2"/>
    <p:sldId id="476" r:id="rId3"/>
    <p:sldId id="473" r:id="rId4"/>
    <p:sldId id="474" r:id="rId5"/>
    <p:sldId id="475" r:id="rId6"/>
    <p:sldId id="434" r:id="rId7"/>
    <p:sldId id="435" r:id="rId8"/>
    <p:sldId id="257" r:id="rId9"/>
    <p:sldId id="438" r:id="rId10"/>
    <p:sldId id="439" r:id="rId11"/>
    <p:sldId id="440" r:id="rId12"/>
    <p:sldId id="441" r:id="rId13"/>
    <p:sldId id="442" r:id="rId14"/>
    <p:sldId id="443" r:id="rId15"/>
    <p:sldId id="444" r:id="rId16"/>
    <p:sldId id="445" r:id="rId17"/>
    <p:sldId id="446" r:id="rId18"/>
    <p:sldId id="447" r:id="rId19"/>
    <p:sldId id="448" r:id="rId20"/>
    <p:sldId id="449" r:id="rId21"/>
    <p:sldId id="450" r:id="rId22"/>
    <p:sldId id="451" r:id="rId23"/>
    <p:sldId id="452" r:id="rId24"/>
    <p:sldId id="453" r:id="rId25"/>
    <p:sldId id="454" r:id="rId26"/>
    <p:sldId id="455" r:id="rId27"/>
    <p:sldId id="456" r:id="rId28"/>
    <p:sldId id="457" r:id="rId29"/>
    <p:sldId id="458" r:id="rId30"/>
    <p:sldId id="459" r:id="rId31"/>
    <p:sldId id="460" r:id="rId32"/>
    <p:sldId id="461" r:id="rId33"/>
    <p:sldId id="462" r:id="rId34"/>
    <p:sldId id="463" r:id="rId35"/>
    <p:sldId id="464" r:id="rId36"/>
    <p:sldId id="273" r:id="rId37"/>
    <p:sldId id="275" r:id="rId38"/>
    <p:sldId id="436" r:id="rId39"/>
    <p:sldId id="437" r:id="rId40"/>
    <p:sldId id="276" r:id="rId41"/>
    <p:sldId id="277" r:id="rId42"/>
    <p:sldId id="278" r:id="rId43"/>
    <p:sldId id="279" r:id="rId44"/>
    <p:sldId id="280" r:id="rId45"/>
    <p:sldId id="281" r:id="rId46"/>
    <p:sldId id="282" r:id="rId47"/>
    <p:sldId id="283" r:id="rId48"/>
    <p:sldId id="377" r:id="rId49"/>
    <p:sldId id="378" r:id="rId50"/>
    <p:sldId id="379" r:id="rId51"/>
    <p:sldId id="380" r:id="rId52"/>
    <p:sldId id="381" r:id="rId53"/>
    <p:sldId id="382" r:id="rId54"/>
    <p:sldId id="383" r:id="rId55"/>
    <p:sldId id="384" r:id="rId56"/>
    <p:sldId id="385" r:id="rId57"/>
    <p:sldId id="386" r:id="rId58"/>
    <p:sldId id="387" r:id="rId59"/>
    <p:sldId id="388" r:id="rId60"/>
    <p:sldId id="389" r:id="rId61"/>
    <p:sldId id="390" r:id="rId62"/>
    <p:sldId id="391" r:id="rId63"/>
    <p:sldId id="392" r:id="rId64"/>
    <p:sldId id="393" r:id="rId65"/>
    <p:sldId id="394" r:id="rId66"/>
    <p:sldId id="395" r:id="rId67"/>
    <p:sldId id="396" r:id="rId68"/>
    <p:sldId id="397" r:id="rId69"/>
    <p:sldId id="284" r:id="rId70"/>
    <p:sldId id="285" r:id="rId71"/>
    <p:sldId id="286" r:id="rId72"/>
    <p:sldId id="477" r:id="rId73"/>
    <p:sldId id="465" r:id="rId74"/>
    <p:sldId id="466" r:id="rId75"/>
    <p:sldId id="467" r:id="rId76"/>
    <p:sldId id="468" r:id="rId77"/>
    <p:sldId id="469" r:id="rId78"/>
    <p:sldId id="470" r:id="rId79"/>
    <p:sldId id="471" r:id="rId80"/>
    <p:sldId id="472"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75" r:id="rId98"/>
    <p:sldId id="376" r:id="rId99"/>
    <p:sldId id="398" r:id="rId100"/>
    <p:sldId id="399" r:id="rId101"/>
    <p:sldId id="400" r:id="rId102"/>
    <p:sldId id="401" r:id="rId103"/>
    <p:sldId id="402" r:id="rId104"/>
    <p:sldId id="403" r:id="rId105"/>
    <p:sldId id="404" r:id="rId106"/>
    <p:sldId id="405" r:id="rId107"/>
    <p:sldId id="406" r:id="rId108"/>
    <p:sldId id="407" r:id="rId109"/>
    <p:sldId id="408" r:id="rId110"/>
    <p:sldId id="409" r:id="rId111"/>
    <p:sldId id="410" r:id="rId112"/>
    <p:sldId id="411" r:id="rId113"/>
    <p:sldId id="412" r:id="rId114"/>
    <p:sldId id="413" r:id="rId115"/>
    <p:sldId id="414" r:id="rId116"/>
    <p:sldId id="415" r:id="rId117"/>
    <p:sldId id="416" r:id="rId118"/>
    <p:sldId id="417" r:id="rId119"/>
    <p:sldId id="418" r:id="rId120"/>
    <p:sldId id="419" r:id="rId121"/>
    <p:sldId id="420" r:id="rId122"/>
    <p:sldId id="421" r:id="rId123"/>
    <p:sldId id="422" r:id="rId124"/>
    <p:sldId id="423" r:id="rId125"/>
    <p:sldId id="424" r:id="rId126"/>
    <p:sldId id="425" r:id="rId127"/>
    <p:sldId id="426" r:id="rId128"/>
    <p:sldId id="427" r:id="rId129"/>
    <p:sldId id="428" r:id="rId130"/>
    <p:sldId id="429" r:id="rId131"/>
    <p:sldId id="430" r:id="rId132"/>
    <p:sldId id="431" r:id="rId133"/>
    <p:sldId id="432" r:id="rId134"/>
    <p:sldId id="287" r:id="rId135"/>
    <p:sldId id="288" r:id="rId136"/>
    <p:sldId id="289" r:id="rId137"/>
    <p:sldId id="290" r:id="rId138"/>
    <p:sldId id="291" r:id="rId139"/>
    <p:sldId id="292" r:id="rId140"/>
    <p:sldId id="293" r:id="rId141"/>
    <p:sldId id="294" r:id="rId142"/>
    <p:sldId id="295" r:id="rId143"/>
    <p:sldId id="296" r:id="rId144"/>
    <p:sldId id="297" r:id="rId145"/>
    <p:sldId id="298" r:id="rId146"/>
    <p:sldId id="299" r:id="rId147"/>
    <p:sldId id="300" r:id="rId148"/>
    <p:sldId id="301" r:id="rId149"/>
    <p:sldId id="302" r:id="rId150"/>
    <p:sldId id="303" r:id="rId151"/>
    <p:sldId id="304" r:id="rId152"/>
    <p:sldId id="305" r:id="rId153"/>
    <p:sldId id="306" r:id="rId154"/>
    <p:sldId id="307" r:id="rId155"/>
    <p:sldId id="308" r:id="rId156"/>
    <p:sldId id="309" r:id="rId157"/>
    <p:sldId id="310" r:id="rId158"/>
    <p:sldId id="311" r:id="rId159"/>
    <p:sldId id="312" r:id="rId160"/>
    <p:sldId id="313" r:id="rId161"/>
    <p:sldId id="314" r:id="rId162"/>
    <p:sldId id="315" r:id="rId163"/>
    <p:sldId id="316" r:id="rId164"/>
    <p:sldId id="317" r:id="rId165"/>
    <p:sldId id="318" r:id="rId166"/>
    <p:sldId id="319" r:id="rId167"/>
    <p:sldId id="320" r:id="rId168"/>
    <p:sldId id="321" r:id="rId169"/>
    <p:sldId id="322" r:id="rId170"/>
    <p:sldId id="323" r:id="rId171"/>
    <p:sldId id="324" r:id="rId172"/>
    <p:sldId id="325" r:id="rId173"/>
    <p:sldId id="326" r:id="rId174"/>
    <p:sldId id="327" r:id="rId175"/>
    <p:sldId id="328" r:id="rId176"/>
    <p:sldId id="329" r:id="rId177"/>
    <p:sldId id="330" r:id="rId178"/>
    <p:sldId id="331" r:id="rId179"/>
    <p:sldId id="332" r:id="rId180"/>
    <p:sldId id="333" r:id="rId181"/>
    <p:sldId id="334" r:id="rId182"/>
    <p:sldId id="335" r:id="rId183"/>
    <p:sldId id="336" r:id="rId184"/>
    <p:sldId id="337" r:id="rId185"/>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Black"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Black"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Black"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Black"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Black" pitchFamily="34" charset="0"/>
        <a:ea typeface="+mn-ea"/>
        <a:cs typeface="+mn-cs"/>
      </a:defRPr>
    </a:lvl5pPr>
    <a:lvl6pPr marL="2286000" algn="l" defTabSz="914400" rtl="0" eaLnBrk="1" latinLnBrk="0" hangingPunct="1">
      <a:defRPr sz="2400" kern="1200">
        <a:solidFill>
          <a:schemeClr val="tx1"/>
        </a:solidFill>
        <a:latin typeface="Arial Black" pitchFamily="34" charset="0"/>
        <a:ea typeface="+mn-ea"/>
        <a:cs typeface="+mn-cs"/>
      </a:defRPr>
    </a:lvl6pPr>
    <a:lvl7pPr marL="2743200" algn="l" defTabSz="914400" rtl="0" eaLnBrk="1" latinLnBrk="0" hangingPunct="1">
      <a:defRPr sz="2400" kern="1200">
        <a:solidFill>
          <a:schemeClr val="tx1"/>
        </a:solidFill>
        <a:latin typeface="Arial Black" pitchFamily="34" charset="0"/>
        <a:ea typeface="+mn-ea"/>
        <a:cs typeface="+mn-cs"/>
      </a:defRPr>
    </a:lvl7pPr>
    <a:lvl8pPr marL="3200400" algn="l" defTabSz="914400" rtl="0" eaLnBrk="1" latinLnBrk="0" hangingPunct="1">
      <a:defRPr sz="2400" kern="1200">
        <a:solidFill>
          <a:schemeClr val="tx1"/>
        </a:solidFill>
        <a:latin typeface="Arial Black" pitchFamily="34" charset="0"/>
        <a:ea typeface="+mn-ea"/>
        <a:cs typeface="+mn-cs"/>
      </a:defRPr>
    </a:lvl8pPr>
    <a:lvl9pPr marL="3657600" algn="l" defTabSz="914400" rtl="0" eaLnBrk="1" latinLnBrk="0" hangingPunct="1">
      <a:defRPr sz="2400" kern="1200">
        <a:solidFill>
          <a:schemeClr val="tx1"/>
        </a:solidFill>
        <a:latin typeface="Arial Black"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107" d="100"/>
          <a:sy n="107" d="100"/>
        </p:scale>
        <p:origin x="-1626"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761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761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761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884D6C55-7AB4-4EC2-B584-7615AE12366B}" type="slidenum">
              <a:rPr lang="en-US" altLang="en-US"/>
              <a:pPr/>
              <a:t>‹#›</a:t>
            </a:fld>
            <a:endParaRPr lang="en-US" altLang="en-US"/>
          </a:p>
        </p:txBody>
      </p:sp>
    </p:spTree>
    <p:extLst>
      <p:ext uri="{BB962C8B-B14F-4D97-AF65-F5344CB8AC3E}">
        <p14:creationId xmlns:p14="http://schemas.microsoft.com/office/powerpoint/2010/main" val="1352324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w="9525">
            <a:solidFill>
              <a:srgbClr val="000000"/>
            </a:solidFill>
            <a:miter lim="800000"/>
            <a:headEnd/>
            <a:tailEnd/>
          </a:ln>
          <a:effectLst/>
        </p:spPr>
      </p:sp>
      <p:sp>
        <p:nvSpPr>
          <p:cNvPr id="12697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pPr>
              <a:defRPr/>
            </a:pPr>
            <a:endParaRPr lang="en-US" altLang="en-US" smtClean="0"/>
          </a:p>
        </p:txBody>
      </p:sp>
    </p:spTree>
    <p:extLst>
      <p:ext uri="{BB962C8B-B14F-4D97-AF65-F5344CB8AC3E}">
        <p14:creationId xmlns:p14="http://schemas.microsoft.com/office/powerpoint/2010/main" val="4336313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Black"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Black"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Black"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Black"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Black"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Text Box 1"/>
          <p:cNvSpPr txBox="1">
            <a:spLocks noChangeArrowheads="1"/>
          </p:cNvSpPr>
          <p:nvPr/>
        </p:nvSpPr>
        <p:spPr bwMode="auto">
          <a:xfrm>
            <a:off x="1190065" y="878422"/>
            <a:ext cx="4477871" cy="3164760"/>
          </a:xfrm>
          <a:prstGeom prst="rect">
            <a:avLst/>
          </a:prstGeom>
          <a:solidFill>
            <a:srgbClr val="FFFFFF"/>
          </a:solidFill>
          <a:ln w="9360">
            <a:solidFill>
              <a:srgbClr val="000000"/>
            </a:solidFill>
            <a:miter lim="800000"/>
            <a:headEnd/>
            <a:tailEnd/>
          </a:ln>
        </p:spPr>
        <p:txBody>
          <a:bodyPr wrap="none" lIns="80184" tIns="40092" rIns="80184" bIns="40092"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US" altLang="en-US">
              <a:latin typeface="Times New Roman" pitchFamily="18" charset="0"/>
            </a:endParaRPr>
          </a:p>
        </p:txBody>
      </p:sp>
      <p:sp>
        <p:nvSpPr>
          <p:cNvPr id="119811" name="Rectangle 2"/>
          <p:cNvSpPr>
            <a:spLocks noGrp="1" noChangeArrowheads="1"/>
          </p:cNvSpPr>
          <p:nvPr>
            <p:ph type="body"/>
          </p:nvPr>
        </p:nvSpPr>
        <p:spPr>
          <a:xfrm>
            <a:off x="1061838" y="4350018"/>
            <a:ext cx="4735766" cy="35096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84" tIns="40092" rIns="80184" bIns="40092" anchor="ct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01725" y="674688"/>
            <a:ext cx="4606925" cy="3455987"/>
          </a:xfrm>
          <a:ln>
            <a:solidFill>
              <a:srgbClr val="000000"/>
            </a:solidFill>
            <a:miter lim="800000"/>
            <a:headEnd/>
            <a:tailEnd/>
          </a:ln>
        </p:spPr>
      </p:sp>
      <p:sp>
        <p:nvSpPr>
          <p:cNvPr id="124931" name="Rectangle 3"/>
          <p:cNvSpPr>
            <a:spLocks noGrp="1" noChangeArrowheads="1"/>
          </p:cNvSpPr>
          <p:nvPr>
            <p:ph type="body" idx="1"/>
          </p:nvPr>
        </p:nvSpPr>
        <p:spPr>
          <a:xfrm>
            <a:off x="897592" y="4355450"/>
            <a:ext cx="5013832" cy="41260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97" tIns="45000" rIns="89997" bIns="45000"/>
          <a:lstStyle/>
          <a:p>
            <a:r>
              <a:rPr lang="en-US" altLang="en-US" smtClean="0"/>
              <a:t>	(But, can think about doing this many tests today)</a:t>
            </a:r>
          </a:p>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990600" y="303213"/>
            <a:ext cx="4876800" cy="3657600"/>
          </a:xfrm>
          <a:solidFill>
            <a:srgbClr val="FFFFFF"/>
          </a:solidFill>
          <a:ln>
            <a:solidFill>
              <a:srgbClr val="000000"/>
            </a:solidFill>
            <a:miter lim="800000"/>
            <a:headEnd/>
            <a:tailEnd/>
          </a:ln>
        </p:spPr>
      </p:sp>
      <p:sp>
        <p:nvSpPr>
          <p:cNvPr id="125955" name="Text Box 3"/>
          <p:cNvSpPr txBox="1">
            <a:spLocks noChangeArrowheads="1"/>
          </p:cNvSpPr>
          <p:nvPr/>
        </p:nvSpPr>
        <p:spPr bwMode="auto">
          <a:xfrm>
            <a:off x="502824" y="4316077"/>
            <a:ext cx="5855234" cy="405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itchFamily="66" charset="0"/>
              </a:defRPr>
            </a:lvl1pPr>
            <a:lvl2pPr marL="742950" indent="-285750" defTabSz="1042988" eaLnBrk="0" hangingPunct="0">
              <a:defRPr sz="2400">
                <a:solidFill>
                  <a:schemeClr val="bg1"/>
                </a:solidFill>
                <a:latin typeface="Comic Sans MS" pitchFamily="66" charset="0"/>
              </a:defRPr>
            </a:lvl2pPr>
            <a:lvl3pPr marL="1143000" indent="-228600" defTabSz="1042988" eaLnBrk="0" hangingPunct="0">
              <a:defRPr sz="2400">
                <a:solidFill>
                  <a:schemeClr val="bg1"/>
                </a:solidFill>
                <a:latin typeface="Comic Sans MS" pitchFamily="66" charset="0"/>
              </a:defRPr>
            </a:lvl3pPr>
            <a:lvl4pPr marL="1600200" indent="-228600" defTabSz="1042988" eaLnBrk="0" hangingPunct="0">
              <a:defRPr sz="2400">
                <a:solidFill>
                  <a:schemeClr val="bg1"/>
                </a:solidFill>
                <a:latin typeface="Comic Sans MS" pitchFamily="66" charset="0"/>
              </a:defRPr>
            </a:lvl4pPr>
            <a:lvl5pPr marL="2057400" indent="-228600" defTabSz="1042988" eaLnBrk="0" hangingPunct="0">
              <a:defRPr sz="2400">
                <a:solidFill>
                  <a:schemeClr val="bg1"/>
                </a:solidFill>
                <a:latin typeface="Comic Sans MS"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algn="l">
              <a:lnSpc>
                <a:spcPct val="100000"/>
              </a:lnSpc>
              <a:buClrTx/>
              <a:buSzTx/>
              <a:buFontTx/>
              <a:buNone/>
            </a:pPr>
            <a:endParaRPr lang="en-US" altLang="en-US">
              <a:solidFill>
                <a:schemeClr val="tx1"/>
              </a:solidFill>
              <a:latin typeface="Arial Black"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990600" y="303213"/>
            <a:ext cx="4876800" cy="3657600"/>
          </a:xfrm>
          <a:solidFill>
            <a:srgbClr val="FFFFFF"/>
          </a:solidFill>
          <a:ln>
            <a:solidFill>
              <a:srgbClr val="000000"/>
            </a:solidFill>
            <a:miter lim="800000"/>
            <a:headEnd/>
            <a:tailEnd/>
          </a:ln>
        </p:spPr>
      </p:sp>
      <p:sp>
        <p:nvSpPr>
          <p:cNvPr id="126979" name="Text Box 3"/>
          <p:cNvSpPr txBox="1">
            <a:spLocks noChangeArrowheads="1"/>
          </p:cNvSpPr>
          <p:nvPr/>
        </p:nvSpPr>
        <p:spPr bwMode="auto">
          <a:xfrm>
            <a:off x="502824" y="4316077"/>
            <a:ext cx="5855234" cy="405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itchFamily="66" charset="0"/>
              </a:defRPr>
            </a:lvl1pPr>
            <a:lvl2pPr marL="742950" indent="-285750" defTabSz="1042988" eaLnBrk="0" hangingPunct="0">
              <a:defRPr sz="2400">
                <a:solidFill>
                  <a:schemeClr val="bg1"/>
                </a:solidFill>
                <a:latin typeface="Comic Sans MS" pitchFamily="66" charset="0"/>
              </a:defRPr>
            </a:lvl2pPr>
            <a:lvl3pPr marL="1143000" indent="-228600" defTabSz="1042988" eaLnBrk="0" hangingPunct="0">
              <a:defRPr sz="2400">
                <a:solidFill>
                  <a:schemeClr val="bg1"/>
                </a:solidFill>
                <a:latin typeface="Comic Sans MS" pitchFamily="66" charset="0"/>
              </a:defRPr>
            </a:lvl3pPr>
            <a:lvl4pPr marL="1600200" indent="-228600" defTabSz="1042988" eaLnBrk="0" hangingPunct="0">
              <a:defRPr sz="2400">
                <a:solidFill>
                  <a:schemeClr val="bg1"/>
                </a:solidFill>
                <a:latin typeface="Comic Sans MS" pitchFamily="66" charset="0"/>
              </a:defRPr>
            </a:lvl4pPr>
            <a:lvl5pPr marL="2057400" indent="-228600" defTabSz="1042988" eaLnBrk="0" hangingPunct="0">
              <a:defRPr sz="2400">
                <a:solidFill>
                  <a:schemeClr val="bg1"/>
                </a:solidFill>
                <a:latin typeface="Comic Sans MS"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algn="l">
              <a:lnSpc>
                <a:spcPct val="100000"/>
              </a:lnSpc>
              <a:buClrTx/>
              <a:buSzTx/>
              <a:buFontTx/>
              <a:buNone/>
            </a:pPr>
            <a:endParaRPr lang="en-US" altLang="en-US">
              <a:solidFill>
                <a:schemeClr val="tx1"/>
              </a:solidFill>
              <a:latin typeface="Arial Black"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990600" y="303213"/>
            <a:ext cx="4876800" cy="3657600"/>
          </a:xfrm>
          <a:solidFill>
            <a:srgbClr val="FFFFFF"/>
          </a:solidFill>
          <a:ln>
            <a:solidFill>
              <a:srgbClr val="000000"/>
            </a:solidFill>
            <a:miter lim="800000"/>
            <a:headEnd/>
            <a:tailEnd/>
          </a:ln>
        </p:spPr>
      </p:sp>
      <p:sp>
        <p:nvSpPr>
          <p:cNvPr id="128003" name="Text Box 3"/>
          <p:cNvSpPr txBox="1">
            <a:spLocks noChangeArrowheads="1"/>
          </p:cNvSpPr>
          <p:nvPr/>
        </p:nvSpPr>
        <p:spPr bwMode="auto">
          <a:xfrm>
            <a:off x="502824" y="4316077"/>
            <a:ext cx="5855234" cy="405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itchFamily="66" charset="0"/>
              </a:defRPr>
            </a:lvl1pPr>
            <a:lvl2pPr marL="742950" indent="-285750" defTabSz="1042988" eaLnBrk="0" hangingPunct="0">
              <a:defRPr sz="2400">
                <a:solidFill>
                  <a:schemeClr val="bg1"/>
                </a:solidFill>
                <a:latin typeface="Comic Sans MS" pitchFamily="66" charset="0"/>
              </a:defRPr>
            </a:lvl2pPr>
            <a:lvl3pPr marL="1143000" indent="-228600" defTabSz="1042988" eaLnBrk="0" hangingPunct="0">
              <a:defRPr sz="2400">
                <a:solidFill>
                  <a:schemeClr val="bg1"/>
                </a:solidFill>
                <a:latin typeface="Comic Sans MS" pitchFamily="66" charset="0"/>
              </a:defRPr>
            </a:lvl3pPr>
            <a:lvl4pPr marL="1600200" indent="-228600" defTabSz="1042988" eaLnBrk="0" hangingPunct="0">
              <a:defRPr sz="2400">
                <a:solidFill>
                  <a:schemeClr val="bg1"/>
                </a:solidFill>
                <a:latin typeface="Comic Sans MS" pitchFamily="66" charset="0"/>
              </a:defRPr>
            </a:lvl4pPr>
            <a:lvl5pPr marL="2057400" indent="-228600" defTabSz="1042988" eaLnBrk="0" hangingPunct="0">
              <a:defRPr sz="2400">
                <a:solidFill>
                  <a:schemeClr val="bg1"/>
                </a:solidFill>
                <a:latin typeface="Comic Sans MS"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algn="l">
              <a:lnSpc>
                <a:spcPct val="100000"/>
              </a:lnSpc>
              <a:buClrTx/>
              <a:buSzTx/>
              <a:buFontTx/>
              <a:buNone/>
            </a:pPr>
            <a:endParaRPr lang="en-US" altLang="en-US">
              <a:solidFill>
                <a:schemeClr val="tx1"/>
              </a:solidFill>
              <a:latin typeface="Arial Black"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990600" y="303213"/>
            <a:ext cx="4876800" cy="3657600"/>
          </a:xfrm>
          <a:solidFill>
            <a:srgbClr val="FFFFFF"/>
          </a:solidFill>
          <a:ln>
            <a:solidFill>
              <a:srgbClr val="000000"/>
            </a:solidFill>
            <a:miter lim="800000"/>
            <a:headEnd/>
            <a:tailEnd/>
          </a:ln>
        </p:spPr>
      </p:sp>
      <p:sp>
        <p:nvSpPr>
          <p:cNvPr id="129027" name="Text Box 3"/>
          <p:cNvSpPr txBox="1">
            <a:spLocks noChangeArrowheads="1"/>
          </p:cNvSpPr>
          <p:nvPr/>
        </p:nvSpPr>
        <p:spPr bwMode="auto">
          <a:xfrm>
            <a:off x="502824" y="4316077"/>
            <a:ext cx="5855234" cy="405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itchFamily="66" charset="0"/>
              </a:defRPr>
            </a:lvl1pPr>
            <a:lvl2pPr marL="742950" indent="-285750" defTabSz="1042988" eaLnBrk="0" hangingPunct="0">
              <a:defRPr sz="2400">
                <a:solidFill>
                  <a:schemeClr val="bg1"/>
                </a:solidFill>
                <a:latin typeface="Comic Sans MS" pitchFamily="66" charset="0"/>
              </a:defRPr>
            </a:lvl2pPr>
            <a:lvl3pPr marL="1143000" indent="-228600" defTabSz="1042988" eaLnBrk="0" hangingPunct="0">
              <a:defRPr sz="2400">
                <a:solidFill>
                  <a:schemeClr val="bg1"/>
                </a:solidFill>
                <a:latin typeface="Comic Sans MS" pitchFamily="66" charset="0"/>
              </a:defRPr>
            </a:lvl3pPr>
            <a:lvl4pPr marL="1600200" indent="-228600" defTabSz="1042988" eaLnBrk="0" hangingPunct="0">
              <a:defRPr sz="2400">
                <a:solidFill>
                  <a:schemeClr val="bg1"/>
                </a:solidFill>
                <a:latin typeface="Comic Sans MS" pitchFamily="66" charset="0"/>
              </a:defRPr>
            </a:lvl4pPr>
            <a:lvl5pPr marL="2057400" indent="-228600" defTabSz="1042988" eaLnBrk="0" hangingPunct="0">
              <a:defRPr sz="2400">
                <a:solidFill>
                  <a:schemeClr val="bg1"/>
                </a:solidFill>
                <a:latin typeface="Comic Sans MS"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algn="l">
              <a:lnSpc>
                <a:spcPct val="100000"/>
              </a:lnSpc>
              <a:buClrTx/>
              <a:buSzTx/>
              <a:buFontTx/>
              <a:buNone/>
            </a:pPr>
            <a:endParaRPr lang="en-US" altLang="en-US">
              <a:solidFill>
                <a:schemeClr val="tx1"/>
              </a:solidFill>
              <a:latin typeface="Arial Black"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990600" y="303213"/>
            <a:ext cx="4876800" cy="3657600"/>
          </a:xfrm>
          <a:solidFill>
            <a:srgbClr val="FFFFFF"/>
          </a:solidFill>
          <a:ln>
            <a:solidFill>
              <a:srgbClr val="000000"/>
            </a:solidFill>
            <a:miter lim="800000"/>
            <a:headEnd/>
            <a:tailEnd/>
          </a:ln>
        </p:spPr>
      </p:sp>
      <p:sp>
        <p:nvSpPr>
          <p:cNvPr id="130051" name="Text Box 3"/>
          <p:cNvSpPr txBox="1">
            <a:spLocks noChangeArrowheads="1"/>
          </p:cNvSpPr>
          <p:nvPr/>
        </p:nvSpPr>
        <p:spPr bwMode="auto">
          <a:xfrm>
            <a:off x="502824" y="4316077"/>
            <a:ext cx="5855234" cy="405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itchFamily="66" charset="0"/>
              </a:defRPr>
            </a:lvl1pPr>
            <a:lvl2pPr marL="742950" indent="-285750" defTabSz="1042988" eaLnBrk="0" hangingPunct="0">
              <a:defRPr sz="2400">
                <a:solidFill>
                  <a:schemeClr val="bg1"/>
                </a:solidFill>
                <a:latin typeface="Comic Sans MS" pitchFamily="66" charset="0"/>
              </a:defRPr>
            </a:lvl2pPr>
            <a:lvl3pPr marL="1143000" indent="-228600" defTabSz="1042988" eaLnBrk="0" hangingPunct="0">
              <a:defRPr sz="2400">
                <a:solidFill>
                  <a:schemeClr val="bg1"/>
                </a:solidFill>
                <a:latin typeface="Comic Sans MS" pitchFamily="66" charset="0"/>
              </a:defRPr>
            </a:lvl3pPr>
            <a:lvl4pPr marL="1600200" indent="-228600" defTabSz="1042988" eaLnBrk="0" hangingPunct="0">
              <a:defRPr sz="2400">
                <a:solidFill>
                  <a:schemeClr val="bg1"/>
                </a:solidFill>
                <a:latin typeface="Comic Sans MS" pitchFamily="66" charset="0"/>
              </a:defRPr>
            </a:lvl4pPr>
            <a:lvl5pPr marL="2057400" indent="-228600" defTabSz="1042988" eaLnBrk="0" hangingPunct="0">
              <a:defRPr sz="2400">
                <a:solidFill>
                  <a:schemeClr val="bg1"/>
                </a:solidFill>
                <a:latin typeface="Comic Sans MS"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algn="l">
              <a:lnSpc>
                <a:spcPct val="100000"/>
              </a:lnSpc>
              <a:buClrTx/>
              <a:buSzTx/>
              <a:buFontTx/>
              <a:buNone/>
            </a:pPr>
            <a:endParaRPr lang="en-US" altLang="en-US">
              <a:solidFill>
                <a:schemeClr val="tx1"/>
              </a:solidFill>
              <a:latin typeface="Arial Black"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990600" y="303213"/>
            <a:ext cx="4876800" cy="3657600"/>
          </a:xfrm>
          <a:solidFill>
            <a:srgbClr val="FFFFFF"/>
          </a:solidFill>
          <a:ln>
            <a:solidFill>
              <a:srgbClr val="000000"/>
            </a:solidFill>
            <a:miter lim="800000"/>
            <a:headEnd/>
            <a:tailEnd/>
          </a:ln>
        </p:spPr>
      </p:sp>
      <p:sp>
        <p:nvSpPr>
          <p:cNvPr id="131075" name="Text Box 3"/>
          <p:cNvSpPr txBox="1">
            <a:spLocks noChangeArrowheads="1"/>
          </p:cNvSpPr>
          <p:nvPr/>
        </p:nvSpPr>
        <p:spPr bwMode="auto">
          <a:xfrm>
            <a:off x="502824" y="4316077"/>
            <a:ext cx="5855234" cy="405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itchFamily="66" charset="0"/>
              </a:defRPr>
            </a:lvl1pPr>
            <a:lvl2pPr marL="742950" indent="-285750" defTabSz="1042988" eaLnBrk="0" hangingPunct="0">
              <a:defRPr sz="2400">
                <a:solidFill>
                  <a:schemeClr val="bg1"/>
                </a:solidFill>
                <a:latin typeface="Comic Sans MS" pitchFamily="66" charset="0"/>
              </a:defRPr>
            </a:lvl2pPr>
            <a:lvl3pPr marL="1143000" indent="-228600" defTabSz="1042988" eaLnBrk="0" hangingPunct="0">
              <a:defRPr sz="2400">
                <a:solidFill>
                  <a:schemeClr val="bg1"/>
                </a:solidFill>
                <a:latin typeface="Comic Sans MS" pitchFamily="66" charset="0"/>
              </a:defRPr>
            </a:lvl3pPr>
            <a:lvl4pPr marL="1600200" indent="-228600" defTabSz="1042988" eaLnBrk="0" hangingPunct="0">
              <a:defRPr sz="2400">
                <a:solidFill>
                  <a:schemeClr val="bg1"/>
                </a:solidFill>
                <a:latin typeface="Comic Sans MS" pitchFamily="66" charset="0"/>
              </a:defRPr>
            </a:lvl4pPr>
            <a:lvl5pPr marL="2057400" indent="-228600" defTabSz="1042988" eaLnBrk="0" hangingPunct="0">
              <a:defRPr sz="2400">
                <a:solidFill>
                  <a:schemeClr val="bg1"/>
                </a:solidFill>
                <a:latin typeface="Comic Sans MS"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algn="l">
              <a:lnSpc>
                <a:spcPct val="100000"/>
              </a:lnSpc>
              <a:buClrTx/>
              <a:buSzTx/>
              <a:buFontTx/>
              <a:buNone/>
            </a:pPr>
            <a:endParaRPr lang="en-US" altLang="en-US">
              <a:solidFill>
                <a:schemeClr val="tx1"/>
              </a:solidFill>
              <a:latin typeface="Arial Black"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990600" y="303213"/>
            <a:ext cx="4876800" cy="3657600"/>
          </a:xfrm>
          <a:solidFill>
            <a:srgbClr val="FFFFFF"/>
          </a:solidFill>
          <a:ln>
            <a:solidFill>
              <a:srgbClr val="000000"/>
            </a:solidFill>
            <a:miter lim="800000"/>
            <a:headEnd/>
            <a:tailEnd/>
          </a:ln>
        </p:spPr>
      </p:sp>
      <p:sp>
        <p:nvSpPr>
          <p:cNvPr id="132099" name="Text Box 3"/>
          <p:cNvSpPr txBox="1">
            <a:spLocks noChangeArrowheads="1"/>
          </p:cNvSpPr>
          <p:nvPr/>
        </p:nvSpPr>
        <p:spPr bwMode="auto">
          <a:xfrm>
            <a:off x="502824" y="4316077"/>
            <a:ext cx="5855234" cy="405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itchFamily="66" charset="0"/>
              </a:defRPr>
            </a:lvl1pPr>
            <a:lvl2pPr marL="742950" indent="-285750" defTabSz="1042988" eaLnBrk="0" hangingPunct="0">
              <a:defRPr sz="2400">
                <a:solidFill>
                  <a:schemeClr val="bg1"/>
                </a:solidFill>
                <a:latin typeface="Comic Sans MS" pitchFamily="66" charset="0"/>
              </a:defRPr>
            </a:lvl2pPr>
            <a:lvl3pPr marL="1143000" indent="-228600" defTabSz="1042988" eaLnBrk="0" hangingPunct="0">
              <a:defRPr sz="2400">
                <a:solidFill>
                  <a:schemeClr val="bg1"/>
                </a:solidFill>
                <a:latin typeface="Comic Sans MS" pitchFamily="66" charset="0"/>
              </a:defRPr>
            </a:lvl3pPr>
            <a:lvl4pPr marL="1600200" indent="-228600" defTabSz="1042988" eaLnBrk="0" hangingPunct="0">
              <a:defRPr sz="2400">
                <a:solidFill>
                  <a:schemeClr val="bg1"/>
                </a:solidFill>
                <a:latin typeface="Comic Sans MS" pitchFamily="66" charset="0"/>
              </a:defRPr>
            </a:lvl4pPr>
            <a:lvl5pPr marL="2057400" indent="-228600" defTabSz="1042988" eaLnBrk="0" hangingPunct="0">
              <a:defRPr sz="2400">
                <a:solidFill>
                  <a:schemeClr val="bg1"/>
                </a:solidFill>
                <a:latin typeface="Comic Sans MS"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algn="l">
              <a:lnSpc>
                <a:spcPct val="100000"/>
              </a:lnSpc>
              <a:buClrTx/>
              <a:buSzTx/>
              <a:buFontTx/>
              <a:buNone/>
            </a:pPr>
            <a:endParaRPr lang="en-US" altLang="en-US">
              <a:solidFill>
                <a:schemeClr val="tx1"/>
              </a:solidFill>
              <a:latin typeface="Arial Black"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990600" y="303213"/>
            <a:ext cx="4876800" cy="3657600"/>
          </a:xfrm>
          <a:solidFill>
            <a:srgbClr val="FFFFFF"/>
          </a:solidFill>
          <a:ln>
            <a:solidFill>
              <a:srgbClr val="000000"/>
            </a:solidFill>
            <a:miter lim="800000"/>
            <a:headEnd/>
            <a:tailEnd/>
          </a:ln>
        </p:spPr>
      </p:sp>
      <p:sp>
        <p:nvSpPr>
          <p:cNvPr id="133123" name="Text Box 3"/>
          <p:cNvSpPr txBox="1">
            <a:spLocks noChangeArrowheads="1"/>
          </p:cNvSpPr>
          <p:nvPr/>
        </p:nvSpPr>
        <p:spPr bwMode="auto">
          <a:xfrm>
            <a:off x="502824" y="4316077"/>
            <a:ext cx="5855234" cy="405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itchFamily="66" charset="0"/>
              </a:defRPr>
            </a:lvl1pPr>
            <a:lvl2pPr marL="742950" indent="-285750" defTabSz="1042988" eaLnBrk="0" hangingPunct="0">
              <a:defRPr sz="2400">
                <a:solidFill>
                  <a:schemeClr val="bg1"/>
                </a:solidFill>
                <a:latin typeface="Comic Sans MS" pitchFamily="66" charset="0"/>
              </a:defRPr>
            </a:lvl2pPr>
            <a:lvl3pPr marL="1143000" indent="-228600" defTabSz="1042988" eaLnBrk="0" hangingPunct="0">
              <a:defRPr sz="2400">
                <a:solidFill>
                  <a:schemeClr val="bg1"/>
                </a:solidFill>
                <a:latin typeface="Comic Sans MS" pitchFamily="66" charset="0"/>
              </a:defRPr>
            </a:lvl3pPr>
            <a:lvl4pPr marL="1600200" indent="-228600" defTabSz="1042988" eaLnBrk="0" hangingPunct="0">
              <a:defRPr sz="2400">
                <a:solidFill>
                  <a:schemeClr val="bg1"/>
                </a:solidFill>
                <a:latin typeface="Comic Sans MS" pitchFamily="66" charset="0"/>
              </a:defRPr>
            </a:lvl4pPr>
            <a:lvl5pPr marL="2057400" indent="-228600" defTabSz="1042988" eaLnBrk="0" hangingPunct="0">
              <a:defRPr sz="2400">
                <a:solidFill>
                  <a:schemeClr val="bg1"/>
                </a:solidFill>
                <a:latin typeface="Comic Sans MS"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algn="l">
              <a:lnSpc>
                <a:spcPct val="100000"/>
              </a:lnSpc>
              <a:buClrTx/>
              <a:buSzTx/>
              <a:buFontTx/>
              <a:buNone/>
            </a:pPr>
            <a:endParaRPr lang="en-US" altLang="en-US">
              <a:solidFill>
                <a:schemeClr val="tx1"/>
              </a:solidFill>
              <a:latin typeface="Arial Black"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90600" y="303213"/>
            <a:ext cx="4876800" cy="3657600"/>
          </a:xfrm>
          <a:solidFill>
            <a:srgbClr val="FFFFFF"/>
          </a:solidFill>
          <a:ln>
            <a:solidFill>
              <a:srgbClr val="000000"/>
            </a:solidFill>
            <a:miter lim="800000"/>
            <a:headEnd/>
            <a:tailEnd/>
          </a:ln>
        </p:spPr>
      </p:sp>
      <p:sp>
        <p:nvSpPr>
          <p:cNvPr id="134147" name="Text Box 3"/>
          <p:cNvSpPr txBox="1">
            <a:spLocks noChangeArrowheads="1"/>
          </p:cNvSpPr>
          <p:nvPr/>
        </p:nvSpPr>
        <p:spPr bwMode="auto">
          <a:xfrm>
            <a:off x="502824" y="4316077"/>
            <a:ext cx="5855234" cy="405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itchFamily="66" charset="0"/>
              </a:defRPr>
            </a:lvl1pPr>
            <a:lvl2pPr marL="742950" indent="-285750" defTabSz="1042988" eaLnBrk="0" hangingPunct="0">
              <a:defRPr sz="2400">
                <a:solidFill>
                  <a:schemeClr val="bg1"/>
                </a:solidFill>
                <a:latin typeface="Comic Sans MS" pitchFamily="66" charset="0"/>
              </a:defRPr>
            </a:lvl2pPr>
            <a:lvl3pPr marL="1143000" indent="-228600" defTabSz="1042988" eaLnBrk="0" hangingPunct="0">
              <a:defRPr sz="2400">
                <a:solidFill>
                  <a:schemeClr val="bg1"/>
                </a:solidFill>
                <a:latin typeface="Comic Sans MS" pitchFamily="66" charset="0"/>
              </a:defRPr>
            </a:lvl3pPr>
            <a:lvl4pPr marL="1600200" indent="-228600" defTabSz="1042988" eaLnBrk="0" hangingPunct="0">
              <a:defRPr sz="2400">
                <a:solidFill>
                  <a:schemeClr val="bg1"/>
                </a:solidFill>
                <a:latin typeface="Comic Sans MS" pitchFamily="66" charset="0"/>
              </a:defRPr>
            </a:lvl4pPr>
            <a:lvl5pPr marL="2057400" indent="-228600" defTabSz="1042988" eaLnBrk="0" hangingPunct="0">
              <a:defRPr sz="2400">
                <a:solidFill>
                  <a:schemeClr val="bg1"/>
                </a:solidFill>
                <a:latin typeface="Comic Sans MS"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algn="l">
              <a:lnSpc>
                <a:spcPct val="100000"/>
              </a:lnSpc>
              <a:buClrTx/>
              <a:buSzTx/>
              <a:buFontTx/>
              <a:buNone/>
            </a:pPr>
            <a:endParaRPr lang="en-US" altLang="en-US">
              <a:solidFill>
                <a:schemeClr val="tx1"/>
              </a:solidFill>
              <a:latin typeface="Arial Black"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4301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3740359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990600" y="303213"/>
            <a:ext cx="4876800" cy="3657600"/>
          </a:xfrm>
          <a:solidFill>
            <a:srgbClr val="FFFFFF"/>
          </a:solidFill>
          <a:ln>
            <a:solidFill>
              <a:srgbClr val="000000"/>
            </a:solidFill>
            <a:miter lim="800000"/>
            <a:headEnd/>
            <a:tailEnd/>
          </a:ln>
        </p:spPr>
      </p:sp>
      <p:sp>
        <p:nvSpPr>
          <p:cNvPr id="135171" name="Text Box 3"/>
          <p:cNvSpPr txBox="1">
            <a:spLocks noChangeArrowheads="1"/>
          </p:cNvSpPr>
          <p:nvPr/>
        </p:nvSpPr>
        <p:spPr bwMode="auto">
          <a:xfrm>
            <a:off x="502824" y="4316077"/>
            <a:ext cx="5855234" cy="405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itchFamily="66" charset="0"/>
              </a:defRPr>
            </a:lvl1pPr>
            <a:lvl2pPr marL="742950" indent="-285750" defTabSz="1042988" eaLnBrk="0" hangingPunct="0">
              <a:defRPr sz="2400">
                <a:solidFill>
                  <a:schemeClr val="bg1"/>
                </a:solidFill>
                <a:latin typeface="Comic Sans MS" pitchFamily="66" charset="0"/>
              </a:defRPr>
            </a:lvl2pPr>
            <a:lvl3pPr marL="1143000" indent="-228600" defTabSz="1042988" eaLnBrk="0" hangingPunct="0">
              <a:defRPr sz="2400">
                <a:solidFill>
                  <a:schemeClr val="bg1"/>
                </a:solidFill>
                <a:latin typeface="Comic Sans MS" pitchFamily="66" charset="0"/>
              </a:defRPr>
            </a:lvl3pPr>
            <a:lvl4pPr marL="1600200" indent="-228600" defTabSz="1042988" eaLnBrk="0" hangingPunct="0">
              <a:defRPr sz="2400">
                <a:solidFill>
                  <a:schemeClr val="bg1"/>
                </a:solidFill>
                <a:latin typeface="Comic Sans MS" pitchFamily="66" charset="0"/>
              </a:defRPr>
            </a:lvl4pPr>
            <a:lvl5pPr marL="2057400" indent="-228600" defTabSz="1042988" eaLnBrk="0" hangingPunct="0">
              <a:defRPr sz="2400">
                <a:solidFill>
                  <a:schemeClr val="bg1"/>
                </a:solidFill>
                <a:latin typeface="Comic Sans MS"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algn="l">
              <a:lnSpc>
                <a:spcPct val="100000"/>
              </a:lnSpc>
              <a:buClrTx/>
              <a:buSzTx/>
              <a:buFontTx/>
              <a:buNone/>
            </a:pPr>
            <a:endParaRPr lang="en-US" altLang="en-US">
              <a:solidFill>
                <a:schemeClr val="tx1"/>
              </a:solidFill>
              <a:latin typeface="Arial Black"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990600" y="303213"/>
            <a:ext cx="4876800" cy="3657600"/>
          </a:xfrm>
          <a:solidFill>
            <a:srgbClr val="FFFFFF"/>
          </a:solidFill>
          <a:ln>
            <a:solidFill>
              <a:srgbClr val="000000"/>
            </a:solidFill>
            <a:miter lim="800000"/>
            <a:headEnd/>
            <a:tailEnd/>
          </a:ln>
        </p:spPr>
      </p:sp>
      <p:sp>
        <p:nvSpPr>
          <p:cNvPr id="136195" name="Text Box 3"/>
          <p:cNvSpPr txBox="1">
            <a:spLocks noChangeArrowheads="1"/>
          </p:cNvSpPr>
          <p:nvPr/>
        </p:nvSpPr>
        <p:spPr bwMode="auto">
          <a:xfrm>
            <a:off x="502824" y="4316077"/>
            <a:ext cx="5855234" cy="405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itchFamily="66" charset="0"/>
              </a:defRPr>
            </a:lvl1pPr>
            <a:lvl2pPr marL="742950" indent="-285750" defTabSz="1042988" eaLnBrk="0" hangingPunct="0">
              <a:defRPr sz="2400">
                <a:solidFill>
                  <a:schemeClr val="bg1"/>
                </a:solidFill>
                <a:latin typeface="Comic Sans MS" pitchFamily="66" charset="0"/>
              </a:defRPr>
            </a:lvl2pPr>
            <a:lvl3pPr marL="1143000" indent="-228600" defTabSz="1042988" eaLnBrk="0" hangingPunct="0">
              <a:defRPr sz="2400">
                <a:solidFill>
                  <a:schemeClr val="bg1"/>
                </a:solidFill>
                <a:latin typeface="Comic Sans MS" pitchFamily="66" charset="0"/>
              </a:defRPr>
            </a:lvl3pPr>
            <a:lvl4pPr marL="1600200" indent="-228600" defTabSz="1042988" eaLnBrk="0" hangingPunct="0">
              <a:defRPr sz="2400">
                <a:solidFill>
                  <a:schemeClr val="bg1"/>
                </a:solidFill>
                <a:latin typeface="Comic Sans MS" pitchFamily="66" charset="0"/>
              </a:defRPr>
            </a:lvl4pPr>
            <a:lvl5pPr marL="2057400" indent="-228600" defTabSz="1042988" eaLnBrk="0" hangingPunct="0">
              <a:defRPr sz="2400">
                <a:solidFill>
                  <a:schemeClr val="bg1"/>
                </a:solidFill>
                <a:latin typeface="Comic Sans MS"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algn="l">
              <a:lnSpc>
                <a:spcPct val="100000"/>
              </a:lnSpc>
              <a:buClrTx/>
              <a:buSzTx/>
              <a:buFontTx/>
              <a:buNone/>
            </a:pPr>
            <a:endParaRPr lang="en-US" altLang="en-US">
              <a:solidFill>
                <a:schemeClr val="tx1"/>
              </a:solidFill>
              <a:latin typeface="Arial Black"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990600" y="303213"/>
            <a:ext cx="4876800" cy="3657600"/>
          </a:xfrm>
          <a:solidFill>
            <a:srgbClr val="FFFFFF"/>
          </a:solidFill>
          <a:ln>
            <a:solidFill>
              <a:srgbClr val="000000"/>
            </a:solidFill>
            <a:miter lim="800000"/>
            <a:headEnd/>
            <a:tailEnd/>
          </a:ln>
        </p:spPr>
      </p:sp>
      <p:sp>
        <p:nvSpPr>
          <p:cNvPr id="137219" name="Text Box 3"/>
          <p:cNvSpPr txBox="1">
            <a:spLocks noChangeArrowheads="1"/>
          </p:cNvSpPr>
          <p:nvPr/>
        </p:nvSpPr>
        <p:spPr bwMode="auto">
          <a:xfrm>
            <a:off x="502824" y="4316077"/>
            <a:ext cx="5855234" cy="405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itchFamily="66" charset="0"/>
              </a:defRPr>
            </a:lvl1pPr>
            <a:lvl2pPr marL="742950" indent="-285750" defTabSz="1042988" eaLnBrk="0" hangingPunct="0">
              <a:defRPr sz="2400">
                <a:solidFill>
                  <a:schemeClr val="bg1"/>
                </a:solidFill>
                <a:latin typeface="Comic Sans MS" pitchFamily="66" charset="0"/>
              </a:defRPr>
            </a:lvl2pPr>
            <a:lvl3pPr marL="1143000" indent="-228600" defTabSz="1042988" eaLnBrk="0" hangingPunct="0">
              <a:defRPr sz="2400">
                <a:solidFill>
                  <a:schemeClr val="bg1"/>
                </a:solidFill>
                <a:latin typeface="Comic Sans MS" pitchFamily="66" charset="0"/>
              </a:defRPr>
            </a:lvl3pPr>
            <a:lvl4pPr marL="1600200" indent="-228600" defTabSz="1042988" eaLnBrk="0" hangingPunct="0">
              <a:defRPr sz="2400">
                <a:solidFill>
                  <a:schemeClr val="bg1"/>
                </a:solidFill>
                <a:latin typeface="Comic Sans MS" pitchFamily="66" charset="0"/>
              </a:defRPr>
            </a:lvl4pPr>
            <a:lvl5pPr marL="2057400" indent="-228600" defTabSz="1042988" eaLnBrk="0" hangingPunct="0">
              <a:defRPr sz="2400">
                <a:solidFill>
                  <a:schemeClr val="bg1"/>
                </a:solidFill>
                <a:latin typeface="Comic Sans MS"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algn="l">
              <a:lnSpc>
                <a:spcPct val="100000"/>
              </a:lnSpc>
              <a:buClrTx/>
              <a:buSzTx/>
              <a:buFontTx/>
              <a:buNone/>
            </a:pPr>
            <a:endParaRPr lang="en-US" altLang="en-US">
              <a:solidFill>
                <a:schemeClr val="tx1"/>
              </a:solidFill>
              <a:latin typeface="Arial Black"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xfrm>
            <a:off x="990600" y="303213"/>
            <a:ext cx="4876800" cy="3657600"/>
          </a:xfrm>
          <a:solidFill>
            <a:srgbClr val="FFFFFF"/>
          </a:solidFill>
          <a:ln>
            <a:solidFill>
              <a:srgbClr val="000000"/>
            </a:solidFill>
            <a:miter lim="800000"/>
            <a:headEnd/>
            <a:tailEnd/>
          </a:ln>
        </p:spPr>
      </p:sp>
      <p:sp>
        <p:nvSpPr>
          <p:cNvPr id="138243" name="Text Box 3"/>
          <p:cNvSpPr txBox="1">
            <a:spLocks noChangeArrowheads="1"/>
          </p:cNvSpPr>
          <p:nvPr/>
        </p:nvSpPr>
        <p:spPr bwMode="auto">
          <a:xfrm>
            <a:off x="502824" y="4316077"/>
            <a:ext cx="5855234" cy="405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itchFamily="66" charset="0"/>
              </a:defRPr>
            </a:lvl1pPr>
            <a:lvl2pPr marL="742950" indent="-285750" defTabSz="1042988" eaLnBrk="0" hangingPunct="0">
              <a:defRPr sz="2400">
                <a:solidFill>
                  <a:schemeClr val="bg1"/>
                </a:solidFill>
                <a:latin typeface="Comic Sans MS" pitchFamily="66" charset="0"/>
              </a:defRPr>
            </a:lvl2pPr>
            <a:lvl3pPr marL="1143000" indent="-228600" defTabSz="1042988" eaLnBrk="0" hangingPunct="0">
              <a:defRPr sz="2400">
                <a:solidFill>
                  <a:schemeClr val="bg1"/>
                </a:solidFill>
                <a:latin typeface="Comic Sans MS" pitchFamily="66" charset="0"/>
              </a:defRPr>
            </a:lvl3pPr>
            <a:lvl4pPr marL="1600200" indent="-228600" defTabSz="1042988" eaLnBrk="0" hangingPunct="0">
              <a:defRPr sz="2400">
                <a:solidFill>
                  <a:schemeClr val="bg1"/>
                </a:solidFill>
                <a:latin typeface="Comic Sans MS" pitchFamily="66" charset="0"/>
              </a:defRPr>
            </a:lvl4pPr>
            <a:lvl5pPr marL="2057400" indent="-228600" defTabSz="1042988" eaLnBrk="0" hangingPunct="0">
              <a:defRPr sz="2400">
                <a:solidFill>
                  <a:schemeClr val="bg1"/>
                </a:solidFill>
                <a:latin typeface="Comic Sans MS"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algn="l">
              <a:lnSpc>
                <a:spcPct val="100000"/>
              </a:lnSpc>
              <a:buClrTx/>
              <a:buSzTx/>
              <a:buFontTx/>
              <a:buNone/>
            </a:pPr>
            <a:endParaRPr lang="en-US" altLang="en-US">
              <a:solidFill>
                <a:schemeClr val="tx1"/>
              </a:solidFill>
              <a:latin typeface="Arial Black"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ln/>
        </p:spPr>
      </p:sp>
      <p:sp>
        <p:nvSpPr>
          <p:cNvPr id="40963"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ln/>
        </p:spPr>
      </p:sp>
      <p:sp>
        <p:nvSpPr>
          <p:cNvPr id="45059"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ln/>
        </p:spPr>
      </p:sp>
      <p:sp>
        <p:nvSpPr>
          <p:cNvPr id="47107"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ln/>
        </p:spPr>
      </p:sp>
      <p:sp>
        <p:nvSpPr>
          <p:cNvPr id="49155"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ln/>
        </p:spPr>
      </p:sp>
      <p:sp>
        <p:nvSpPr>
          <p:cNvPr id="51203"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Grp="1" noRot="1" noChangeAspect="1" noChangeArrowheads="1" noTextEdit="1"/>
          </p:cNvSpPr>
          <p:nvPr>
            <p:ph type="sldImg"/>
          </p:nvPr>
        </p:nvSpPr>
        <p:spPr>
          <a:ln/>
        </p:spPr>
      </p:sp>
      <p:sp>
        <p:nvSpPr>
          <p:cNvPr id="53251"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45059"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3848980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ln/>
        </p:spPr>
      </p:sp>
      <p:sp>
        <p:nvSpPr>
          <p:cNvPr id="55299"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ln/>
        </p:spPr>
      </p:sp>
      <p:sp>
        <p:nvSpPr>
          <p:cNvPr id="57347"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ln/>
        </p:spPr>
      </p:sp>
      <p:sp>
        <p:nvSpPr>
          <p:cNvPr id="59395"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ln/>
        </p:spPr>
      </p:sp>
      <p:sp>
        <p:nvSpPr>
          <p:cNvPr id="61443"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ln/>
        </p:spPr>
      </p:sp>
      <p:sp>
        <p:nvSpPr>
          <p:cNvPr id="63491"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ln/>
        </p:spPr>
      </p:sp>
      <p:sp>
        <p:nvSpPr>
          <p:cNvPr id="65539"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ln/>
        </p:spPr>
      </p:sp>
      <p:sp>
        <p:nvSpPr>
          <p:cNvPr id="67587"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B224997C-C9B9-463E-AA72-937A4EE34FEC}" type="slidenum">
              <a:rPr lang="en-US" smtClean="0"/>
              <a:pPr fontAlgn="base">
                <a:spcBef>
                  <a:spcPct val="0"/>
                </a:spcBef>
                <a:spcAft>
                  <a:spcPct val="0"/>
                </a:spcAft>
                <a:defRPr/>
              </a:pPr>
              <a:t>100</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87EF6751-A548-4327-AF15-B3FDC24F75AB}" type="slidenum">
              <a:rPr lang="en-US" smtClean="0"/>
              <a:pPr fontAlgn="base">
                <a:spcBef>
                  <a:spcPct val="0"/>
                </a:spcBef>
                <a:spcAft>
                  <a:spcPct val="0"/>
                </a:spcAft>
                <a:defRPr/>
              </a:pPr>
              <a:t>101</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7BB3F4C4-F026-497C-B62A-2AEA6C412068}" type="slidenum">
              <a:rPr lang="en-US" smtClean="0"/>
              <a:pPr fontAlgn="base">
                <a:spcBef>
                  <a:spcPct val="0"/>
                </a:spcBef>
                <a:spcAft>
                  <a:spcPct val="0"/>
                </a:spcAft>
                <a:defRPr/>
              </a:pPr>
              <a:t>104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
        <p:nvSpPr>
          <p:cNvPr id="47107"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Tree>
    <p:extLst>
      <p:ext uri="{BB962C8B-B14F-4D97-AF65-F5344CB8AC3E}">
        <p14:creationId xmlns:p14="http://schemas.microsoft.com/office/powerpoint/2010/main" val="7440010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FA1E2868-A0C2-49C3-ABCD-8623D9033AE2}" type="slidenum">
              <a:rPr lang="en-US" smtClean="0"/>
              <a:pPr fontAlgn="base">
                <a:spcBef>
                  <a:spcPct val="0"/>
                </a:spcBef>
                <a:spcAft>
                  <a:spcPct val="0"/>
                </a:spcAft>
                <a:defRPr/>
              </a:pPr>
              <a:t>105</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580"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8CC9F094-1988-48B9-A3FF-E004B0E90B41}" type="slidenum">
              <a:rPr lang="en-US" smtClean="0"/>
              <a:pPr fontAlgn="base">
                <a:spcBef>
                  <a:spcPct val="0"/>
                </a:spcBef>
                <a:spcAft>
                  <a:spcPct val="0"/>
                </a:spcAft>
                <a:defRPr/>
              </a:pPr>
              <a:t>106</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5604"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8DFBE852-76FD-43B4-B5F0-636DE0EB2ADC}" type="slidenum">
              <a:rPr lang="en-US" smtClean="0"/>
              <a:pPr fontAlgn="base">
                <a:spcBef>
                  <a:spcPct val="0"/>
                </a:spcBef>
                <a:spcAft>
                  <a:spcPct val="0"/>
                </a:spcAft>
                <a:defRPr/>
              </a:pPr>
              <a:t>107</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BAD91C9F-B4DC-44E0-B3C5-1BF4C0EDA674}" type="slidenum">
              <a:rPr lang="en-US" smtClean="0"/>
              <a:pPr fontAlgn="base">
                <a:spcBef>
                  <a:spcPct val="0"/>
                </a:spcBef>
                <a:spcAft>
                  <a:spcPct val="0"/>
                </a:spcAft>
                <a:defRPr/>
              </a:pPr>
              <a:t>111</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821D6F70-BA14-4B2A-A6DA-A6D35FFCAC2F}" type="slidenum">
              <a:rPr lang="en-US" smtClean="0"/>
              <a:pPr fontAlgn="base">
                <a:spcBef>
                  <a:spcPct val="0"/>
                </a:spcBef>
                <a:spcAft>
                  <a:spcPct val="0"/>
                </a:spcAft>
                <a:defRPr/>
              </a:pPr>
              <a:t>112</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50103885-E860-44B7-8602-890F022D3F10}" type="slidenum">
              <a:rPr lang="en-US" smtClean="0"/>
              <a:pPr fontAlgn="base">
                <a:spcBef>
                  <a:spcPct val="0"/>
                </a:spcBef>
                <a:spcAft>
                  <a:spcPct val="0"/>
                </a:spcAft>
                <a:defRPr/>
              </a:pPr>
              <a:t>113</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
          <p:cNvSpPr>
            <a:spLocks noGrp="1" noRot="1" noChangeAspect="1" noChangeArrowheads="1" noTextEdit="1"/>
          </p:cNvSpPr>
          <p:nvPr>
            <p:ph type="sldImg"/>
          </p:nvPr>
        </p:nvSpPr>
        <p:spPr>
          <a:ln/>
        </p:spPr>
      </p:sp>
      <p:sp>
        <p:nvSpPr>
          <p:cNvPr id="109571"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Grp="1" noRot="1" noChangeAspect="1" noChangeArrowheads="1" noTextEdit="1"/>
          </p:cNvSpPr>
          <p:nvPr>
            <p:ph type="sldImg"/>
          </p:nvPr>
        </p:nvSpPr>
        <p:spPr>
          <a:ln/>
        </p:spPr>
      </p:sp>
      <p:sp>
        <p:nvSpPr>
          <p:cNvPr id="111619"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
          <p:cNvSpPr>
            <a:spLocks noGrp="1" noRot="1" noChangeAspect="1" noChangeArrowheads="1" noTextEdit="1"/>
          </p:cNvSpPr>
          <p:nvPr>
            <p:ph type="sldImg"/>
          </p:nvPr>
        </p:nvSpPr>
        <p:spPr>
          <a:ln/>
        </p:spPr>
      </p:sp>
      <p:sp>
        <p:nvSpPr>
          <p:cNvPr id="113667"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
          <p:cNvSpPr>
            <a:spLocks noGrp="1" noRot="1" noChangeAspect="1" noChangeArrowheads="1" noTextEdit="1"/>
          </p:cNvSpPr>
          <p:nvPr>
            <p:ph type="sldImg"/>
          </p:nvPr>
        </p:nvSpPr>
        <p:spPr>
          <a:ln/>
        </p:spPr>
      </p:sp>
      <p:sp>
        <p:nvSpPr>
          <p:cNvPr id="115715"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xfrm>
            <a:off x="1343025" y="914400"/>
            <a:ext cx="4175125" cy="3132138"/>
          </a:xfrm>
        </p:spPr>
      </p:sp>
      <p:sp>
        <p:nvSpPr>
          <p:cNvPr id="120835" name="Notes Placeholder 2"/>
          <p:cNvSpPr>
            <a:spLocks noGrp="1"/>
          </p:cNvSpPr>
          <p:nvPr>
            <p:ph type="body" idx="1"/>
          </p:nvPr>
        </p:nvSpPr>
        <p:spPr>
          <a:xfrm>
            <a:off x="1047430" y="4354092"/>
            <a:ext cx="4771785" cy="347567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84" tIns="40092" rIns="80184" bIns="40092"/>
          <a:lstStyle/>
          <a:p>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
          <p:cNvSpPr>
            <a:spLocks noGrp="1" noRot="1" noChangeAspect="1" noChangeArrowheads="1" noTextEdit="1"/>
          </p:cNvSpPr>
          <p:nvPr>
            <p:ph type="sldImg"/>
          </p:nvPr>
        </p:nvSpPr>
        <p:spPr>
          <a:ln/>
        </p:spPr>
      </p:sp>
      <p:sp>
        <p:nvSpPr>
          <p:cNvPr id="117763"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Grp="1" noRot="1" noChangeAspect="1" noChangeArrowheads="1" noTextEdit="1"/>
          </p:cNvSpPr>
          <p:nvPr>
            <p:ph type="sldImg"/>
          </p:nvPr>
        </p:nvSpPr>
        <p:spPr>
          <a:ln/>
        </p:spPr>
      </p:sp>
      <p:sp>
        <p:nvSpPr>
          <p:cNvPr id="119811"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
          <p:cNvSpPr>
            <a:spLocks noGrp="1" noRot="1" noChangeAspect="1" noChangeArrowheads="1" noTextEdit="1"/>
          </p:cNvSpPr>
          <p:nvPr>
            <p:ph type="sldImg"/>
          </p:nvPr>
        </p:nvSpPr>
        <p:spPr>
          <a:ln/>
        </p:spPr>
      </p:sp>
      <p:sp>
        <p:nvSpPr>
          <p:cNvPr id="121859"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
          <p:cNvSpPr>
            <a:spLocks noGrp="1" noRot="1" noChangeAspect="1" noChangeArrowheads="1" noTextEdit="1"/>
          </p:cNvSpPr>
          <p:nvPr>
            <p:ph type="sldImg"/>
          </p:nvPr>
        </p:nvSpPr>
        <p:spPr>
          <a:ln/>
        </p:spPr>
      </p:sp>
      <p:sp>
        <p:nvSpPr>
          <p:cNvPr id="123907"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1"/>
          <p:cNvSpPr>
            <a:spLocks noGrp="1" noRot="1" noChangeAspect="1" noChangeArrowheads="1" noTextEdit="1"/>
          </p:cNvSpPr>
          <p:nvPr>
            <p:ph type="sldImg"/>
          </p:nvPr>
        </p:nvSpPr>
        <p:spPr>
          <a:ln/>
        </p:spPr>
      </p:sp>
      <p:sp>
        <p:nvSpPr>
          <p:cNvPr id="125955"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1"/>
          <p:cNvSpPr>
            <a:spLocks noGrp="1" noRot="1" noChangeAspect="1" noChangeArrowheads="1" noTextEdit="1"/>
          </p:cNvSpPr>
          <p:nvPr>
            <p:ph type="sldImg"/>
          </p:nvPr>
        </p:nvSpPr>
        <p:spPr>
          <a:ln/>
        </p:spPr>
      </p:sp>
      <p:sp>
        <p:nvSpPr>
          <p:cNvPr id="128003"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
          <p:cNvSpPr>
            <a:spLocks noGrp="1" noRot="1" noChangeAspect="1" noChangeArrowheads="1" noTextEdit="1"/>
          </p:cNvSpPr>
          <p:nvPr>
            <p:ph type="sldImg"/>
          </p:nvPr>
        </p:nvSpPr>
        <p:spPr>
          <a:ln/>
        </p:spPr>
      </p:sp>
      <p:sp>
        <p:nvSpPr>
          <p:cNvPr id="130051"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
          <p:cNvSpPr>
            <a:spLocks noGrp="1" noRot="1" noChangeAspect="1" noChangeArrowheads="1" noTextEdit="1"/>
          </p:cNvSpPr>
          <p:nvPr>
            <p:ph type="sldImg"/>
          </p:nvPr>
        </p:nvSpPr>
        <p:spPr>
          <a:ln/>
        </p:spPr>
      </p:sp>
      <p:sp>
        <p:nvSpPr>
          <p:cNvPr id="132099"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
          <p:cNvSpPr>
            <a:spLocks noGrp="1" noRot="1" noChangeAspect="1" noChangeArrowheads="1" noTextEdit="1"/>
          </p:cNvSpPr>
          <p:nvPr>
            <p:ph type="sldImg"/>
          </p:nvPr>
        </p:nvSpPr>
        <p:spPr>
          <a:ln/>
        </p:spPr>
      </p:sp>
      <p:sp>
        <p:nvSpPr>
          <p:cNvPr id="134147"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
          <p:cNvSpPr>
            <a:spLocks noGrp="1" noRot="1" noChangeAspect="1" noChangeArrowheads="1" noTextEdit="1"/>
          </p:cNvSpPr>
          <p:nvPr>
            <p:ph type="sldImg"/>
          </p:nvPr>
        </p:nvSpPr>
        <p:spPr>
          <a:ln/>
        </p:spPr>
      </p:sp>
      <p:sp>
        <p:nvSpPr>
          <p:cNvPr id="136195"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Grp="1" noRot="1" noChangeAspect="1" noChangeArrowheads="1" noTextEdit="1"/>
          </p:cNvSpPr>
          <p:nvPr>
            <p:ph type="sldImg"/>
          </p:nvPr>
        </p:nvSpPr>
        <p:spPr>
          <a:ln/>
        </p:spPr>
      </p:sp>
      <p:sp>
        <p:nvSpPr>
          <p:cNvPr id="8195"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
          <p:cNvSpPr>
            <a:spLocks noGrp="1" noRot="1" noChangeAspect="1" noChangeArrowheads="1" noTextEdit="1"/>
          </p:cNvSpPr>
          <p:nvPr>
            <p:ph type="sldImg"/>
          </p:nvPr>
        </p:nvSpPr>
        <p:spPr>
          <a:ln/>
        </p:spPr>
      </p:sp>
      <p:sp>
        <p:nvSpPr>
          <p:cNvPr id="138243"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
          <p:cNvSpPr>
            <a:spLocks noGrp="1" noRot="1" noChangeAspect="1" noChangeArrowheads="1" noTextEdit="1"/>
          </p:cNvSpPr>
          <p:nvPr>
            <p:ph type="sldImg"/>
          </p:nvPr>
        </p:nvSpPr>
        <p:spPr>
          <a:ln/>
        </p:spPr>
      </p:sp>
      <p:sp>
        <p:nvSpPr>
          <p:cNvPr id="140291"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
          <p:cNvSpPr>
            <a:spLocks noGrp="1" noRot="1" noChangeAspect="1" noChangeArrowheads="1" noTextEdit="1"/>
          </p:cNvSpPr>
          <p:nvPr>
            <p:ph type="sldImg"/>
          </p:nvPr>
        </p:nvSpPr>
        <p:spPr>
          <a:ln/>
        </p:spPr>
      </p:sp>
      <p:sp>
        <p:nvSpPr>
          <p:cNvPr id="142339"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
          <p:cNvSpPr>
            <a:spLocks noGrp="1" noRot="1" noChangeAspect="1" noChangeArrowheads="1" noTextEdit="1"/>
          </p:cNvSpPr>
          <p:nvPr>
            <p:ph type="sldImg"/>
          </p:nvPr>
        </p:nvSpPr>
        <p:spPr>
          <a:ln/>
        </p:spPr>
      </p:sp>
      <p:sp>
        <p:nvSpPr>
          <p:cNvPr id="144387"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
          <p:cNvSpPr>
            <a:spLocks noGrp="1" noRot="1" noChangeAspect="1" noChangeArrowheads="1" noTextEdit="1"/>
          </p:cNvSpPr>
          <p:nvPr>
            <p:ph type="sldImg"/>
          </p:nvPr>
        </p:nvSpPr>
        <p:spPr>
          <a:ln/>
        </p:spPr>
      </p:sp>
      <p:sp>
        <p:nvSpPr>
          <p:cNvPr id="146435"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1"/>
          <p:cNvSpPr>
            <a:spLocks noGrp="1" noRot="1" noChangeAspect="1" noChangeArrowheads="1" noTextEdit="1"/>
          </p:cNvSpPr>
          <p:nvPr>
            <p:ph type="sldImg"/>
          </p:nvPr>
        </p:nvSpPr>
        <p:spPr>
          <a:ln/>
        </p:spPr>
      </p:sp>
      <p:sp>
        <p:nvSpPr>
          <p:cNvPr id="148483"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1"/>
          <p:cNvSpPr>
            <a:spLocks noGrp="1" noRot="1" noChangeAspect="1" noChangeArrowheads="1" noTextEdit="1"/>
          </p:cNvSpPr>
          <p:nvPr>
            <p:ph type="sldImg"/>
          </p:nvPr>
        </p:nvSpPr>
        <p:spPr>
          <a:ln/>
        </p:spPr>
      </p:sp>
      <p:sp>
        <p:nvSpPr>
          <p:cNvPr id="150531"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1"/>
          <p:cNvSpPr>
            <a:spLocks noGrp="1" noRot="1" noChangeAspect="1" noChangeArrowheads="1" noTextEdit="1"/>
          </p:cNvSpPr>
          <p:nvPr>
            <p:ph type="sldImg"/>
          </p:nvPr>
        </p:nvSpPr>
        <p:spPr>
          <a:ln/>
        </p:spPr>
      </p:sp>
      <p:sp>
        <p:nvSpPr>
          <p:cNvPr id="152579"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1"/>
          <p:cNvSpPr>
            <a:spLocks noGrp="1" noRot="1" noChangeAspect="1" noChangeArrowheads="1" noTextEdit="1"/>
          </p:cNvSpPr>
          <p:nvPr>
            <p:ph type="sldImg"/>
          </p:nvPr>
        </p:nvSpPr>
        <p:spPr>
          <a:ln/>
        </p:spPr>
      </p:sp>
      <p:sp>
        <p:nvSpPr>
          <p:cNvPr id="154627"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1"/>
          <p:cNvSpPr>
            <a:spLocks noGrp="1" noRot="1" noChangeAspect="1" noChangeArrowheads="1" noTextEdit="1"/>
          </p:cNvSpPr>
          <p:nvPr>
            <p:ph type="sldImg"/>
          </p:nvPr>
        </p:nvSpPr>
        <p:spPr>
          <a:ln/>
        </p:spPr>
      </p:sp>
      <p:sp>
        <p:nvSpPr>
          <p:cNvPr id="156675"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990600" y="303213"/>
            <a:ext cx="4876800" cy="3657600"/>
          </a:xfrm>
          <a:solidFill>
            <a:srgbClr val="FFFFFF"/>
          </a:solidFill>
          <a:ln>
            <a:solidFill>
              <a:srgbClr val="000000"/>
            </a:solidFill>
            <a:miter lim="800000"/>
            <a:headEnd/>
            <a:tailEnd/>
          </a:ln>
        </p:spPr>
      </p:sp>
      <p:sp>
        <p:nvSpPr>
          <p:cNvPr id="121859" name="Text Box 3"/>
          <p:cNvSpPr txBox="1">
            <a:spLocks noChangeArrowheads="1"/>
          </p:cNvSpPr>
          <p:nvPr/>
        </p:nvSpPr>
        <p:spPr bwMode="auto">
          <a:xfrm>
            <a:off x="502824" y="4316077"/>
            <a:ext cx="5855234" cy="405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itchFamily="66" charset="0"/>
              </a:defRPr>
            </a:lvl1pPr>
            <a:lvl2pPr marL="742950" indent="-285750" defTabSz="1042988" eaLnBrk="0" hangingPunct="0">
              <a:defRPr sz="2400">
                <a:solidFill>
                  <a:schemeClr val="bg1"/>
                </a:solidFill>
                <a:latin typeface="Comic Sans MS" pitchFamily="66" charset="0"/>
              </a:defRPr>
            </a:lvl2pPr>
            <a:lvl3pPr marL="1143000" indent="-228600" defTabSz="1042988" eaLnBrk="0" hangingPunct="0">
              <a:defRPr sz="2400">
                <a:solidFill>
                  <a:schemeClr val="bg1"/>
                </a:solidFill>
                <a:latin typeface="Comic Sans MS" pitchFamily="66" charset="0"/>
              </a:defRPr>
            </a:lvl3pPr>
            <a:lvl4pPr marL="1600200" indent="-228600" defTabSz="1042988" eaLnBrk="0" hangingPunct="0">
              <a:defRPr sz="2400">
                <a:solidFill>
                  <a:schemeClr val="bg1"/>
                </a:solidFill>
                <a:latin typeface="Comic Sans MS" pitchFamily="66" charset="0"/>
              </a:defRPr>
            </a:lvl4pPr>
            <a:lvl5pPr marL="2057400" indent="-228600" defTabSz="1042988" eaLnBrk="0" hangingPunct="0">
              <a:defRPr sz="2400">
                <a:solidFill>
                  <a:schemeClr val="bg1"/>
                </a:solidFill>
                <a:latin typeface="Comic Sans MS"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algn="l">
              <a:lnSpc>
                <a:spcPct val="100000"/>
              </a:lnSpc>
              <a:buClrTx/>
              <a:buSzTx/>
              <a:buFontTx/>
              <a:buNone/>
            </a:pPr>
            <a:endParaRPr lang="en-US" altLang="en-US">
              <a:solidFill>
                <a:schemeClr val="tx1"/>
              </a:solidFill>
              <a:latin typeface="Arial Black"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1"/>
          <p:cNvSpPr>
            <a:spLocks noGrp="1" noRot="1" noChangeAspect="1" noChangeArrowheads="1" noTextEdit="1"/>
          </p:cNvSpPr>
          <p:nvPr>
            <p:ph type="sldImg"/>
          </p:nvPr>
        </p:nvSpPr>
        <p:spPr>
          <a:ln/>
        </p:spPr>
      </p:sp>
      <p:sp>
        <p:nvSpPr>
          <p:cNvPr id="158723"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1"/>
          <p:cNvSpPr>
            <a:spLocks noGrp="1" noRot="1" noChangeAspect="1" noChangeArrowheads="1" noTextEdit="1"/>
          </p:cNvSpPr>
          <p:nvPr>
            <p:ph type="sldImg"/>
          </p:nvPr>
        </p:nvSpPr>
        <p:spPr>
          <a:ln/>
        </p:spPr>
      </p:sp>
      <p:sp>
        <p:nvSpPr>
          <p:cNvPr id="160771"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1"/>
          <p:cNvSpPr>
            <a:spLocks noGrp="1" noRot="1" noChangeAspect="1" noChangeArrowheads="1" noTextEdit="1"/>
          </p:cNvSpPr>
          <p:nvPr>
            <p:ph type="sldImg"/>
          </p:nvPr>
        </p:nvSpPr>
        <p:spPr>
          <a:ln/>
        </p:spPr>
      </p:sp>
      <p:sp>
        <p:nvSpPr>
          <p:cNvPr id="162819"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1"/>
          <p:cNvSpPr>
            <a:spLocks noGrp="1" noRot="1" noChangeAspect="1" noChangeArrowheads="1" noTextEdit="1"/>
          </p:cNvSpPr>
          <p:nvPr>
            <p:ph type="sldImg"/>
          </p:nvPr>
        </p:nvSpPr>
        <p:spPr>
          <a:ln/>
        </p:spPr>
      </p:sp>
      <p:sp>
        <p:nvSpPr>
          <p:cNvPr id="164867"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1"/>
          <p:cNvSpPr>
            <a:spLocks noGrp="1" noRot="1" noChangeAspect="1" noChangeArrowheads="1" noTextEdit="1"/>
          </p:cNvSpPr>
          <p:nvPr>
            <p:ph type="sldImg"/>
          </p:nvPr>
        </p:nvSpPr>
        <p:spPr>
          <a:ln/>
        </p:spPr>
      </p:sp>
      <p:sp>
        <p:nvSpPr>
          <p:cNvPr id="166915"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Rectangle 1"/>
          <p:cNvSpPr>
            <a:spLocks noGrp="1" noRot="1" noChangeAspect="1" noChangeArrowheads="1" noTextEdit="1"/>
          </p:cNvSpPr>
          <p:nvPr>
            <p:ph type="sldImg"/>
          </p:nvPr>
        </p:nvSpPr>
        <p:spPr>
          <a:ln/>
        </p:spPr>
      </p:sp>
      <p:sp>
        <p:nvSpPr>
          <p:cNvPr id="168963"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Rectangle 1"/>
          <p:cNvSpPr>
            <a:spLocks noGrp="1" noRot="1" noChangeAspect="1" noChangeArrowheads="1" noTextEdit="1"/>
          </p:cNvSpPr>
          <p:nvPr>
            <p:ph type="sldImg"/>
          </p:nvPr>
        </p:nvSpPr>
        <p:spPr>
          <a:ln/>
        </p:spPr>
      </p:sp>
      <p:sp>
        <p:nvSpPr>
          <p:cNvPr id="171011"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8" name="Rectangle 1"/>
          <p:cNvSpPr>
            <a:spLocks noGrp="1" noRot="1" noChangeAspect="1" noChangeArrowheads="1" noTextEdit="1"/>
          </p:cNvSpPr>
          <p:nvPr>
            <p:ph type="sldImg"/>
          </p:nvPr>
        </p:nvSpPr>
        <p:spPr>
          <a:ln/>
        </p:spPr>
      </p:sp>
      <p:sp>
        <p:nvSpPr>
          <p:cNvPr id="173059"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6" name="Rectangle 1"/>
          <p:cNvSpPr>
            <a:spLocks noGrp="1" noRot="1" noChangeAspect="1" noChangeArrowheads="1" noTextEdit="1"/>
          </p:cNvSpPr>
          <p:nvPr>
            <p:ph type="sldImg"/>
          </p:nvPr>
        </p:nvSpPr>
        <p:spPr>
          <a:ln/>
        </p:spPr>
      </p:sp>
      <p:sp>
        <p:nvSpPr>
          <p:cNvPr id="175107"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4" name="Rectangle 1"/>
          <p:cNvSpPr>
            <a:spLocks noGrp="1" noRot="1" noChangeAspect="1" noChangeArrowheads="1" noTextEdit="1"/>
          </p:cNvSpPr>
          <p:nvPr>
            <p:ph type="sldImg"/>
          </p:nvPr>
        </p:nvSpPr>
        <p:spPr>
          <a:ln/>
        </p:spPr>
      </p:sp>
      <p:sp>
        <p:nvSpPr>
          <p:cNvPr id="177155"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990600" y="303213"/>
            <a:ext cx="4876800" cy="3657600"/>
          </a:xfrm>
          <a:solidFill>
            <a:srgbClr val="FFFFFF"/>
          </a:solidFill>
          <a:ln>
            <a:solidFill>
              <a:srgbClr val="000000"/>
            </a:solidFill>
            <a:miter lim="800000"/>
            <a:headEnd/>
            <a:tailEnd/>
          </a:ln>
        </p:spPr>
      </p:sp>
      <p:sp>
        <p:nvSpPr>
          <p:cNvPr id="122883" name="Text Box 3"/>
          <p:cNvSpPr txBox="1">
            <a:spLocks noChangeArrowheads="1"/>
          </p:cNvSpPr>
          <p:nvPr/>
        </p:nvSpPr>
        <p:spPr bwMode="auto">
          <a:xfrm>
            <a:off x="502824" y="4316077"/>
            <a:ext cx="5855234" cy="405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itchFamily="66" charset="0"/>
              </a:defRPr>
            </a:lvl1pPr>
            <a:lvl2pPr marL="742950" indent="-285750" defTabSz="1042988" eaLnBrk="0" hangingPunct="0">
              <a:defRPr sz="2400">
                <a:solidFill>
                  <a:schemeClr val="bg1"/>
                </a:solidFill>
                <a:latin typeface="Comic Sans MS" pitchFamily="66" charset="0"/>
              </a:defRPr>
            </a:lvl2pPr>
            <a:lvl3pPr marL="1143000" indent="-228600" defTabSz="1042988" eaLnBrk="0" hangingPunct="0">
              <a:defRPr sz="2400">
                <a:solidFill>
                  <a:schemeClr val="bg1"/>
                </a:solidFill>
                <a:latin typeface="Comic Sans MS" pitchFamily="66" charset="0"/>
              </a:defRPr>
            </a:lvl3pPr>
            <a:lvl4pPr marL="1600200" indent="-228600" defTabSz="1042988" eaLnBrk="0" hangingPunct="0">
              <a:defRPr sz="2400">
                <a:solidFill>
                  <a:schemeClr val="bg1"/>
                </a:solidFill>
                <a:latin typeface="Comic Sans MS" pitchFamily="66" charset="0"/>
              </a:defRPr>
            </a:lvl4pPr>
            <a:lvl5pPr marL="2057400" indent="-228600" defTabSz="1042988" eaLnBrk="0" hangingPunct="0">
              <a:defRPr sz="2400">
                <a:solidFill>
                  <a:schemeClr val="bg1"/>
                </a:solidFill>
                <a:latin typeface="Comic Sans MS"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algn="l">
              <a:lnSpc>
                <a:spcPct val="100000"/>
              </a:lnSpc>
              <a:buClrTx/>
              <a:buSzTx/>
              <a:buFontTx/>
              <a:buNone/>
            </a:pPr>
            <a:endParaRPr lang="en-US" altLang="en-US">
              <a:solidFill>
                <a:schemeClr val="tx1"/>
              </a:solidFill>
              <a:latin typeface="Arial Black"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2" name="Rectangle 1"/>
          <p:cNvSpPr>
            <a:spLocks noGrp="1" noRot="1" noChangeAspect="1" noChangeArrowheads="1" noTextEdit="1"/>
          </p:cNvSpPr>
          <p:nvPr>
            <p:ph type="sldImg"/>
          </p:nvPr>
        </p:nvSpPr>
        <p:spPr>
          <a:ln/>
        </p:spPr>
      </p:sp>
      <p:sp>
        <p:nvSpPr>
          <p:cNvPr id="179203"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50" name="Rectangle 1"/>
          <p:cNvSpPr>
            <a:spLocks noGrp="1" noRot="1" noChangeAspect="1" noChangeArrowheads="1" noTextEdit="1"/>
          </p:cNvSpPr>
          <p:nvPr>
            <p:ph type="sldImg"/>
          </p:nvPr>
        </p:nvSpPr>
        <p:spPr>
          <a:ln/>
        </p:spPr>
      </p:sp>
      <p:sp>
        <p:nvSpPr>
          <p:cNvPr id="181251"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8" name="Rectangle 1"/>
          <p:cNvSpPr>
            <a:spLocks noGrp="1" noRot="1" noChangeAspect="1" noChangeArrowheads="1" noTextEdit="1"/>
          </p:cNvSpPr>
          <p:nvPr>
            <p:ph type="sldImg"/>
          </p:nvPr>
        </p:nvSpPr>
        <p:spPr>
          <a:ln/>
        </p:spPr>
      </p:sp>
      <p:sp>
        <p:nvSpPr>
          <p:cNvPr id="183299"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6" name="Rectangle 1"/>
          <p:cNvSpPr>
            <a:spLocks noGrp="1" noRot="1" noChangeAspect="1" noChangeArrowheads="1" noTextEdit="1"/>
          </p:cNvSpPr>
          <p:nvPr>
            <p:ph type="sldImg"/>
          </p:nvPr>
        </p:nvSpPr>
        <p:spPr>
          <a:ln/>
        </p:spPr>
      </p:sp>
      <p:sp>
        <p:nvSpPr>
          <p:cNvPr id="185347"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4" name="Rectangle 1"/>
          <p:cNvSpPr>
            <a:spLocks noGrp="1" noRot="1" noChangeAspect="1" noChangeArrowheads="1" noTextEdit="1"/>
          </p:cNvSpPr>
          <p:nvPr>
            <p:ph type="sldImg"/>
          </p:nvPr>
        </p:nvSpPr>
        <p:spPr>
          <a:ln/>
        </p:spPr>
      </p:sp>
      <p:sp>
        <p:nvSpPr>
          <p:cNvPr id="187395"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2" name="Rectangle 1"/>
          <p:cNvSpPr>
            <a:spLocks noGrp="1" noRot="1" noChangeAspect="1" noChangeArrowheads="1" noTextEdit="1"/>
          </p:cNvSpPr>
          <p:nvPr>
            <p:ph type="sldImg"/>
          </p:nvPr>
        </p:nvSpPr>
        <p:spPr>
          <a:ln/>
        </p:spPr>
      </p:sp>
      <p:sp>
        <p:nvSpPr>
          <p:cNvPr id="189443"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1490" name="Rectangle 1"/>
          <p:cNvSpPr>
            <a:spLocks noGrp="1" noRot="1" noChangeAspect="1" noChangeArrowheads="1" noTextEdit="1"/>
          </p:cNvSpPr>
          <p:nvPr>
            <p:ph type="sldImg"/>
          </p:nvPr>
        </p:nvSpPr>
        <p:spPr>
          <a:ln/>
        </p:spPr>
      </p:sp>
      <p:sp>
        <p:nvSpPr>
          <p:cNvPr id="191491"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538" name="Rectangle 1"/>
          <p:cNvSpPr>
            <a:spLocks noGrp="1" noRot="1" noChangeAspect="1" noChangeArrowheads="1" noTextEdit="1"/>
          </p:cNvSpPr>
          <p:nvPr>
            <p:ph type="sldImg"/>
          </p:nvPr>
        </p:nvSpPr>
        <p:spPr>
          <a:ln/>
        </p:spPr>
      </p:sp>
      <p:sp>
        <p:nvSpPr>
          <p:cNvPr id="193539"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5586" name="Rectangle 1"/>
          <p:cNvSpPr>
            <a:spLocks noGrp="1" noRot="1" noChangeAspect="1" noChangeArrowheads="1" noTextEdit="1"/>
          </p:cNvSpPr>
          <p:nvPr>
            <p:ph type="sldImg"/>
          </p:nvPr>
        </p:nvSpPr>
        <p:spPr>
          <a:ln/>
        </p:spPr>
      </p:sp>
      <p:sp>
        <p:nvSpPr>
          <p:cNvPr id="195587"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634" name="Rectangle 1"/>
          <p:cNvSpPr>
            <a:spLocks noGrp="1" noRot="1" noChangeAspect="1" noChangeArrowheads="1" noTextEdit="1"/>
          </p:cNvSpPr>
          <p:nvPr>
            <p:ph type="sldImg"/>
          </p:nvPr>
        </p:nvSpPr>
        <p:spPr>
          <a:ln/>
        </p:spPr>
      </p:sp>
      <p:sp>
        <p:nvSpPr>
          <p:cNvPr id="197635"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990600" y="303213"/>
            <a:ext cx="4876800" cy="3657600"/>
          </a:xfrm>
          <a:solidFill>
            <a:srgbClr val="FFFFFF"/>
          </a:solidFill>
          <a:ln>
            <a:solidFill>
              <a:srgbClr val="000000"/>
            </a:solidFill>
            <a:miter lim="800000"/>
            <a:headEnd/>
            <a:tailEnd/>
          </a:ln>
        </p:spPr>
      </p:sp>
      <p:sp>
        <p:nvSpPr>
          <p:cNvPr id="123907" name="Text Box 3"/>
          <p:cNvSpPr txBox="1">
            <a:spLocks noChangeArrowheads="1"/>
          </p:cNvSpPr>
          <p:nvPr/>
        </p:nvSpPr>
        <p:spPr bwMode="auto">
          <a:xfrm>
            <a:off x="502824" y="4316077"/>
            <a:ext cx="5855234" cy="405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itchFamily="66" charset="0"/>
              </a:defRPr>
            </a:lvl1pPr>
            <a:lvl2pPr marL="742950" indent="-285750" defTabSz="1042988" eaLnBrk="0" hangingPunct="0">
              <a:defRPr sz="2400">
                <a:solidFill>
                  <a:schemeClr val="bg1"/>
                </a:solidFill>
                <a:latin typeface="Comic Sans MS" pitchFamily="66" charset="0"/>
              </a:defRPr>
            </a:lvl2pPr>
            <a:lvl3pPr marL="1143000" indent="-228600" defTabSz="1042988" eaLnBrk="0" hangingPunct="0">
              <a:defRPr sz="2400">
                <a:solidFill>
                  <a:schemeClr val="bg1"/>
                </a:solidFill>
                <a:latin typeface="Comic Sans MS" pitchFamily="66" charset="0"/>
              </a:defRPr>
            </a:lvl3pPr>
            <a:lvl4pPr marL="1600200" indent="-228600" defTabSz="1042988" eaLnBrk="0" hangingPunct="0">
              <a:defRPr sz="2400">
                <a:solidFill>
                  <a:schemeClr val="bg1"/>
                </a:solidFill>
                <a:latin typeface="Comic Sans MS" pitchFamily="66" charset="0"/>
              </a:defRPr>
            </a:lvl4pPr>
            <a:lvl5pPr marL="2057400" indent="-228600" defTabSz="1042988" eaLnBrk="0" hangingPunct="0">
              <a:defRPr sz="2400">
                <a:solidFill>
                  <a:schemeClr val="bg1"/>
                </a:solidFill>
                <a:latin typeface="Comic Sans MS"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algn="l">
              <a:lnSpc>
                <a:spcPct val="100000"/>
              </a:lnSpc>
              <a:buClrTx/>
              <a:buSzTx/>
              <a:buFontTx/>
              <a:buNone/>
            </a:pPr>
            <a:endParaRPr lang="en-US" altLang="en-US">
              <a:solidFill>
                <a:schemeClr val="tx1"/>
              </a:solidFill>
              <a:latin typeface="Arial Black"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682" name="Rectangle 1"/>
          <p:cNvSpPr>
            <a:spLocks noGrp="1" noRot="1" noChangeAspect="1" noChangeArrowheads="1" noTextEdit="1"/>
          </p:cNvSpPr>
          <p:nvPr>
            <p:ph type="sldImg"/>
          </p:nvPr>
        </p:nvSpPr>
        <p:spPr>
          <a:ln/>
        </p:spPr>
      </p:sp>
      <p:sp>
        <p:nvSpPr>
          <p:cNvPr id="199683"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1730" name="Rectangle 1"/>
          <p:cNvSpPr>
            <a:spLocks noGrp="1" noRot="1" noChangeAspect="1" noChangeArrowheads="1" noTextEdit="1"/>
          </p:cNvSpPr>
          <p:nvPr>
            <p:ph type="sldImg"/>
          </p:nvPr>
        </p:nvSpPr>
        <p:spPr>
          <a:ln/>
        </p:spPr>
      </p:sp>
      <p:sp>
        <p:nvSpPr>
          <p:cNvPr id="201731"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778" name="Rectangle 1"/>
          <p:cNvSpPr>
            <a:spLocks noGrp="1" noRot="1" noChangeAspect="1" noChangeArrowheads="1" noTextEdit="1"/>
          </p:cNvSpPr>
          <p:nvPr>
            <p:ph type="sldImg"/>
          </p:nvPr>
        </p:nvSpPr>
        <p:spPr>
          <a:ln/>
        </p:spPr>
      </p:sp>
      <p:sp>
        <p:nvSpPr>
          <p:cNvPr id="203779"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826" name="Rectangle 1"/>
          <p:cNvSpPr>
            <a:spLocks noGrp="1" noRot="1" noChangeAspect="1" noChangeArrowheads="1" noTextEdit="1"/>
          </p:cNvSpPr>
          <p:nvPr>
            <p:ph type="sldImg"/>
          </p:nvPr>
        </p:nvSpPr>
        <p:spPr>
          <a:ln/>
        </p:spPr>
      </p:sp>
      <p:sp>
        <p:nvSpPr>
          <p:cNvPr id="205827"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874" name="Rectangle 1"/>
          <p:cNvSpPr>
            <a:spLocks noGrp="1" noRot="1" noChangeAspect="1" noChangeArrowheads="1" noTextEdit="1"/>
          </p:cNvSpPr>
          <p:nvPr>
            <p:ph type="sldImg"/>
          </p:nvPr>
        </p:nvSpPr>
        <p:spPr>
          <a:ln/>
        </p:spPr>
      </p:sp>
      <p:sp>
        <p:nvSpPr>
          <p:cNvPr id="207875"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9922" name="Rectangle 1"/>
          <p:cNvSpPr>
            <a:spLocks noGrp="1" noRot="1" noChangeAspect="1" noChangeArrowheads="1" noTextEdit="1"/>
          </p:cNvSpPr>
          <p:nvPr>
            <p:ph type="sldImg"/>
          </p:nvPr>
        </p:nvSpPr>
        <p:spPr>
          <a:ln/>
        </p:spPr>
      </p:sp>
      <p:sp>
        <p:nvSpPr>
          <p:cNvPr id="209923"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1970" name="Rectangle 1"/>
          <p:cNvSpPr>
            <a:spLocks noGrp="1" noRot="1" noChangeAspect="1" noChangeArrowheads="1" noTextEdit="1"/>
          </p:cNvSpPr>
          <p:nvPr>
            <p:ph type="sldImg"/>
          </p:nvPr>
        </p:nvSpPr>
        <p:spPr>
          <a:ln/>
        </p:spPr>
      </p:sp>
      <p:sp>
        <p:nvSpPr>
          <p:cNvPr id="211971"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A:\paint.GIF"/>
          <p:cNvPicPr>
            <a:picLocks noChangeAspect="1" noChangeArrowheads="1"/>
          </p:cNvPicPr>
          <p:nvPr/>
        </p:nvPicPr>
        <p:blipFill>
          <a:blip r:embed="rId2" cstate="print">
            <a:clrChange>
              <a:clrFrom>
                <a:srgbClr val="C0C0C0"/>
              </a:clrFrom>
              <a:clrTo>
                <a:srgbClr val="C0C0C0">
                  <a:alpha val="0"/>
                </a:srgbClr>
              </a:clrTo>
            </a:clrChange>
          </a:blip>
          <a:srcRect/>
          <a:stretch>
            <a:fillRect/>
          </a:stretch>
        </p:blipFill>
        <p:spPr bwMode="auto">
          <a:xfrm>
            <a:off x="914400" y="1828800"/>
            <a:ext cx="8229600" cy="384175"/>
          </a:xfrm>
          <a:prstGeom prst="rect">
            <a:avLst/>
          </a:prstGeom>
          <a:noFill/>
          <a:ln w="9525">
            <a:noFill/>
            <a:miter lim="800000"/>
            <a:headEnd/>
            <a:tailEnd/>
          </a:ln>
        </p:spPr>
      </p:pic>
      <p:sp>
        <p:nvSpPr>
          <p:cNvPr id="175106" name="Rectangle 2"/>
          <p:cNvSpPr>
            <a:spLocks noGrp="1" noChangeArrowheads="1"/>
          </p:cNvSpPr>
          <p:nvPr>
            <p:ph type="ctrTitle"/>
          </p:nvPr>
        </p:nvSpPr>
        <p:spPr>
          <a:xfrm>
            <a:off x="914400" y="685800"/>
            <a:ext cx="7721600" cy="1143000"/>
          </a:xfrm>
        </p:spPr>
        <p:txBody>
          <a:bodyPr/>
          <a:lstStyle>
            <a:lvl1pPr>
              <a:defRPr/>
            </a:lvl1pPr>
          </a:lstStyle>
          <a:p>
            <a:pPr lvl="0"/>
            <a:r>
              <a:rPr lang="en-US" noProof="0" smtClean="0"/>
              <a:t>Click to edit Master title style</a:t>
            </a:r>
          </a:p>
        </p:txBody>
      </p:sp>
      <p:sp>
        <p:nvSpPr>
          <p:cNvPr id="175107" name="Rectangle 3"/>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pPr lvl="0"/>
            <a:r>
              <a:rPr lang="en-US" noProof="0" smtClean="0"/>
              <a:t>Click to edit Master subtitle style</a:t>
            </a:r>
          </a:p>
        </p:txBody>
      </p:sp>
      <p:sp>
        <p:nvSpPr>
          <p:cNvPr id="5" name="Date Placeholder 4"/>
          <p:cNvSpPr>
            <a:spLocks noGrp="1" noChangeArrowheads="1"/>
          </p:cNvSpPr>
          <p:nvPr>
            <p:ph type="dt" sz="half" idx="10"/>
          </p:nvPr>
        </p:nvSpPr>
        <p:spPr>
          <a:xfrm>
            <a:off x="711200" y="6229350"/>
            <a:ext cx="1930400" cy="514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rgbClr val="5E574E"/>
                </a:solidFill>
              </a:defRPr>
            </a:lvl1pPr>
          </a:lstStyle>
          <a:p>
            <a:pPr>
              <a:defRPr/>
            </a:pPr>
            <a:endParaRPr lang="en-US"/>
          </a:p>
        </p:txBody>
      </p:sp>
      <p:sp>
        <p:nvSpPr>
          <p:cNvPr id="6" name="Footer Placeholder 5"/>
          <p:cNvSpPr>
            <a:spLocks noGrp="1" noChangeArrowheads="1"/>
          </p:cNvSpPr>
          <p:nvPr>
            <p:ph type="ftr" sz="quarter" idx="11"/>
          </p:nvPr>
        </p:nvSpPr>
        <p:spPr>
          <a:xfrm>
            <a:off x="3149600" y="6229350"/>
            <a:ext cx="2844800" cy="514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rgbClr val="5E574E"/>
                </a:solidFill>
              </a:defRPr>
            </a:lvl1pPr>
          </a:lstStyle>
          <a:p>
            <a:pPr>
              <a:defRPr/>
            </a:pPr>
            <a:endParaRPr lang="en-US"/>
          </a:p>
        </p:txBody>
      </p:sp>
      <p:sp>
        <p:nvSpPr>
          <p:cNvPr id="7" name="Slide Number Placeholder 6"/>
          <p:cNvSpPr>
            <a:spLocks noGrp="1" noChangeArrowheads="1"/>
          </p:cNvSpPr>
          <p:nvPr>
            <p:ph type="sldNum" sz="quarter" idx="12"/>
          </p:nvPr>
        </p:nvSpPr>
        <p:spPr>
          <a:xfrm>
            <a:off x="6604000" y="6229350"/>
            <a:ext cx="1828800" cy="514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rgbClr val="5E574E"/>
                </a:solidFill>
              </a:defRPr>
            </a:lvl1pPr>
          </a:lstStyle>
          <a:p>
            <a:fld id="{340B2722-9F56-4218-8C93-E4BF73A49F4B}"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3E53724-973E-41A2-AF74-749909A4D4CA}"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6176FF7-6BF0-4717-8C92-D5F4609B48CA}"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ACB2348-1C6A-47E6-849D-D8DD27C64FAA}"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4FCD5C-0A72-4D88-9BF5-0787A73C0DF7}"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EC9A697-CE13-4AEE-B927-01EFD5176BCE}"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788F4224-2F98-43F5-9399-8BDFF1E1550D}"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2E50B019-64D0-4FA2-8544-D2F87C998F1B}"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B85FB2F9-1EAE-4D43-B3C0-EA3BB4A0197B}"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6BB4B87-F4E7-4C0E-8DBE-80CE2A650FAE}"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9CFAEB3-0DB7-43F3-B9E8-D4017A5E7075}"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06400" y="2286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885950"/>
            <a:ext cx="8178800" cy="4171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74084" name="Rectangle 4"/>
          <p:cNvSpPr>
            <a:spLocks noGrp="1" noChangeArrowheads="1"/>
          </p:cNvSpPr>
          <p:nvPr>
            <p:ph type="dt" sz="half" idx="2"/>
          </p:nvPr>
        </p:nvSpPr>
        <p:spPr bwMode="auto">
          <a:xfrm>
            <a:off x="4318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a:defRPr/>
            </a:pPr>
            <a:endParaRPr lang="en-US"/>
          </a:p>
        </p:txBody>
      </p:sp>
      <p:sp>
        <p:nvSpPr>
          <p:cNvPr id="174085" name="Rectangle 5"/>
          <p:cNvSpPr>
            <a:spLocks noGrp="1" noChangeArrowheads="1"/>
          </p:cNvSpPr>
          <p:nvPr>
            <p:ph type="ftr" sz="quarter" idx="3"/>
          </p:nvPr>
        </p:nvSpPr>
        <p:spPr bwMode="auto">
          <a:xfrm>
            <a:off x="3124200" y="622935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a:defRPr/>
            </a:pPr>
            <a:endParaRPr lang="en-US"/>
          </a:p>
        </p:txBody>
      </p:sp>
      <p:sp>
        <p:nvSpPr>
          <p:cNvPr id="174086" name="Rectangle 6"/>
          <p:cNvSpPr>
            <a:spLocks noGrp="1" noChangeArrowheads="1"/>
          </p:cNvSpPr>
          <p:nvPr>
            <p:ph type="sldNum" sz="quarter" idx="4"/>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fld id="{6010E744-C13D-46D5-BE97-7F965201536F}" type="slidenum">
              <a:rPr lang="en-US" altLang="en-US"/>
              <a:pPr/>
              <a:t>‹#›</a:t>
            </a:fld>
            <a:endParaRPr lang="en-US" altLang="en-US"/>
          </a:p>
        </p:txBody>
      </p:sp>
      <p:pic>
        <p:nvPicPr>
          <p:cNvPr id="1031" name="Picture 7" descr="A:\paint.GIF"/>
          <p:cNvPicPr>
            <a:picLocks noChangeAspect="1" noChangeArrowheads="1"/>
          </p:cNvPicPr>
          <p:nvPr/>
        </p:nvPicPr>
        <p:blipFill>
          <a:blip r:embed="rId13" cstate="print">
            <a:clrChange>
              <a:clrFrom>
                <a:srgbClr val="C0C0C0"/>
              </a:clrFrom>
              <a:clrTo>
                <a:srgbClr val="C0C0C0">
                  <a:alpha val="0"/>
                </a:srgbClr>
              </a:clrTo>
            </a:clrChange>
          </a:blip>
          <a:srcRect/>
          <a:stretch>
            <a:fillRect/>
          </a:stretch>
        </p:blipFill>
        <p:spPr bwMode="auto">
          <a:xfrm>
            <a:off x="914400" y="1314450"/>
            <a:ext cx="8229600"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defRPr>
      </a:lvl2pPr>
      <a:lvl3pPr algn="l" rtl="0" eaLnBrk="0" fontAlgn="base" hangingPunct="0">
        <a:spcBef>
          <a:spcPct val="0"/>
        </a:spcBef>
        <a:spcAft>
          <a:spcPct val="0"/>
        </a:spcAft>
        <a:defRPr kumimoji="1" sz="4000">
          <a:solidFill>
            <a:schemeClr val="tx2"/>
          </a:solidFill>
          <a:latin typeface="Arial Black" pitchFamily="34" charset="0"/>
        </a:defRPr>
      </a:lvl3pPr>
      <a:lvl4pPr algn="l" rtl="0" eaLnBrk="0" fontAlgn="base" hangingPunct="0">
        <a:spcBef>
          <a:spcPct val="0"/>
        </a:spcBef>
        <a:spcAft>
          <a:spcPct val="0"/>
        </a:spcAft>
        <a:defRPr kumimoji="1" sz="4000">
          <a:solidFill>
            <a:schemeClr val="tx2"/>
          </a:solidFill>
          <a:latin typeface="Arial Black" pitchFamily="34" charset="0"/>
        </a:defRPr>
      </a:lvl4pPr>
      <a:lvl5pPr algn="l" rtl="0" eaLnBrk="0" fontAlgn="base" hangingPunct="0">
        <a:spcBef>
          <a:spcPct val="0"/>
        </a:spcBef>
        <a:spcAft>
          <a:spcPct val="0"/>
        </a:spcAft>
        <a:defRPr kumimoji="1" sz="4000">
          <a:solidFill>
            <a:schemeClr val="tx2"/>
          </a:solidFill>
          <a:latin typeface="Arial Black" pitchFamily="34" charset="0"/>
        </a:defRPr>
      </a:lvl5pPr>
      <a:lvl6pPr marL="457200" algn="l" rtl="0" eaLnBrk="0" fontAlgn="base" hangingPunct="0">
        <a:spcBef>
          <a:spcPct val="0"/>
        </a:spcBef>
        <a:spcAft>
          <a:spcPct val="0"/>
        </a:spcAft>
        <a:defRPr kumimoji="1" sz="4000">
          <a:solidFill>
            <a:schemeClr val="tx2"/>
          </a:solidFill>
          <a:latin typeface="Arial Black" pitchFamily="34" charset="0"/>
        </a:defRPr>
      </a:lvl6pPr>
      <a:lvl7pPr marL="914400" algn="l" rtl="0" eaLnBrk="0" fontAlgn="base" hangingPunct="0">
        <a:spcBef>
          <a:spcPct val="0"/>
        </a:spcBef>
        <a:spcAft>
          <a:spcPct val="0"/>
        </a:spcAft>
        <a:defRPr kumimoji="1" sz="4000">
          <a:solidFill>
            <a:schemeClr val="tx2"/>
          </a:solidFill>
          <a:latin typeface="Arial Black" pitchFamily="34" charset="0"/>
        </a:defRPr>
      </a:lvl7pPr>
      <a:lvl8pPr marL="1371600" algn="l" rtl="0" eaLnBrk="0" fontAlgn="base" hangingPunct="0">
        <a:spcBef>
          <a:spcPct val="0"/>
        </a:spcBef>
        <a:spcAft>
          <a:spcPct val="0"/>
        </a:spcAft>
        <a:defRPr kumimoji="1" sz="4000">
          <a:solidFill>
            <a:schemeClr val="tx2"/>
          </a:solidFill>
          <a:latin typeface="Arial Black" pitchFamily="34" charset="0"/>
        </a:defRPr>
      </a:lvl8pPr>
      <a:lvl9pPr marL="1828800" algn="l" rtl="0" eaLnBrk="0" fontAlgn="base" hangingPunct="0">
        <a:spcBef>
          <a:spcPct val="0"/>
        </a:spcBef>
        <a:spcAft>
          <a:spcPct val="0"/>
        </a:spcAft>
        <a:defRPr kumimoji="1" sz="40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wmf"/><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4F4DBAFD-D12B-4052-A639-4F31718C0F38}" type="slidenum">
              <a:rPr lang="en-GB" altLang="en-US" sz="1400">
                <a:solidFill>
                  <a:srgbClr val="000000"/>
                </a:solidFill>
                <a:latin typeface="Arial" pitchFamily="34" charset="0"/>
              </a:rPr>
              <a:pPr eaLnBrk="1" hangingPunct="1">
                <a:buFont typeface="Arial" pitchFamily="34" charset="0"/>
                <a:buNone/>
              </a:pPr>
              <a:t>1</a:t>
            </a:fld>
            <a:endParaRPr lang="en-GB" altLang="en-US" sz="1400">
              <a:solidFill>
                <a:srgbClr val="000000"/>
              </a:solidFill>
              <a:latin typeface="Arial" pitchFamily="34" charset="0"/>
            </a:endParaRPr>
          </a:p>
        </p:txBody>
      </p:sp>
      <p:sp>
        <p:nvSpPr>
          <p:cNvPr id="4099" name="Text Box 1"/>
          <p:cNvSpPr txBox="1">
            <a:spLocks noChangeArrowheads="1"/>
          </p:cNvSpPr>
          <p:nvPr/>
        </p:nvSpPr>
        <p:spPr bwMode="auto">
          <a:xfrm>
            <a:off x="6553440" y="6245936"/>
            <a:ext cx="2129760" cy="470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427" tIns="45713" rIns="91427" bIns="45713"/>
          <a:lstStyle>
            <a:lvl1pPr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1pPr>
            <a:lvl2pPr marL="742950" indent="-28575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2pPr>
            <a:lvl3pPr marL="11430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3pPr>
            <a:lvl4pPr marL="16002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4pPr>
            <a:lvl5pPr marL="20574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9pPr>
          </a:lstStyle>
          <a:p>
            <a:pPr algn="r" eaLnBrk="1" hangingPunct="1">
              <a:lnSpc>
                <a:spcPct val="100000"/>
              </a:lnSpc>
              <a:buFont typeface="Arial" pitchFamily="34" charset="0"/>
              <a:buNone/>
            </a:pPr>
            <a:fld id="{355E8380-6DF3-4618-ABD5-BEC51DC2CF98}" type="slidenum">
              <a:rPr lang="en-GB" altLang="en-US" sz="1400">
                <a:solidFill>
                  <a:srgbClr val="000000"/>
                </a:solidFill>
                <a:latin typeface="Arial" pitchFamily="34" charset="0"/>
              </a:rPr>
              <a:pPr algn="r" eaLnBrk="1" hangingPunct="1">
                <a:lnSpc>
                  <a:spcPct val="100000"/>
                </a:lnSpc>
                <a:buFont typeface="Arial" pitchFamily="34" charset="0"/>
                <a:buNone/>
              </a:pPr>
              <a:t>1</a:t>
            </a:fld>
            <a:endParaRPr lang="en-GB" altLang="en-US" sz="1400">
              <a:solidFill>
                <a:srgbClr val="000000"/>
              </a:solidFill>
              <a:latin typeface="Arial" pitchFamily="34" charset="0"/>
            </a:endParaRPr>
          </a:p>
        </p:txBody>
      </p:sp>
      <p:sp>
        <p:nvSpPr>
          <p:cNvPr id="4100" name="Text Box 2"/>
          <p:cNvSpPr txBox="1">
            <a:spLocks noChangeArrowheads="1"/>
          </p:cNvSpPr>
          <p:nvPr/>
        </p:nvSpPr>
        <p:spPr bwMode="auto">
          <a:xfrm>
            <a:off x="6553440" y="6245936"/>
            <a:ext cx="2129760" cy="470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427" tIns="45713" rIns="91427" bIns="45713"/>
          <a:lstStyle>
            <a:lvl1pPr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1pPr>
            <a:lvl2pPr marL="742950" indent="-28575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2pPr>
            <a:lvl3pPr marL="11430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3pPr>
            <a:lvl4pPr marL="16002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4pPr>
            <a:lvl5pPr marL="20574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9pPr>
          </a:lstStyle>
          <a:p>
            <a:pPr algn="r" eaLnBrk="1" hangingPunct="1">
              <a:lnSpc>
                <a:spcPct val="100000"/>
              </a:lnSpc>
              <a:buFont typeface="Arial" pitchFamily="34" charset="0"/>
              <a:buNone/>
            </a:pPr>
            <a:fld id="{6352CDAA-F4E8-4486-AAB1-186738E14C97}" type="slidenum">
              <a:rPr lang="en-GB" altLang="en-US" sz="1400">
                <a:solidFill>
                  <a:srgbClr val="000000"/>
                </a:solidFill>
                <a:latin typeface="Arial" pitchFamily="34" charset="0"/>
              </a:rPr>
              <a:pPr algn="r" eaLnBrk="1" hangingPunct="1">
                <a:lnSpc>
                  <a:spcPct val="100000"/>
                </a:lnSpc>
                <a:buFont typeface="Arial" pitchFamily="34" charset="0"/>
                <a:buNone/>
              </a:pPr>
              <a:t>1</a:t>
            </a:fld>
            <a:endParaRPr lang="en-GB" altLang="en-US" sz="1400">
              <a:solidFill>
                <a:srgbClr val="000000"/>
              </a:solidFill>
              <a:latin typeface="Arial" pitchFamily="34" charset="0"/>
            </a:endParaRPr>
          </a:p>
        </p:txBody>
      </p:sp>
      <p:sp>
        <p:nvSpPr>
          <p:cNvPr id="4101" name="Text Box 3"/>
          <p:cNvSpPr txBox="1">
            <a:spLocks noChangeArrowheads="1"/>
          </p:cNvSpPr>
          <p:nvPr/>
        </p:nvSpPr>
        <p:spPr bwMode="auto">
          <a:xfrm>
            <a:off x="457920" y="6245936"/>
            <a:ext cx="2128320" cy="470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427" tIns="45713" rIns="91427" bIns="45713"/>
          <a:lstStyle>
            <a:lvl1pPr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1pPr>
            <a:lvl2pPr marL="742950" indent="-28575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2pPr>
            <a:lvl3pPr marL="11430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3pPr>
            <a:lvl4pPr marL="16002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4pPr>
            <a:lvl5pPr marL="20574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9pPr>
          </a:lstStyle>
          <a:p>
            <a:pPr algn="l" eaLnBrk="1" hangingPunct="1">
              <a:lnSpc>
                <a:spcPct val="100000"/>
              </a:lnSpc>
              <a:buFont typeface="Arial" pitchFamily="34" charset="0"/>
              <a:buNone/>
            </a:pPr>
            <a:r>
              <a:rPr lang="en-GB" altLang="en-US" sz="1400">
                <a:solidFill>
                  <a:srgbClr val="000000"/>
                </a:solidFill>
                <a:latin typeface="Arial" pitchFamily="34" charset="0"/>
              </a:rPr>
              <a:t>03/08/10</a:t>
            </a:r>
          </a:p>
        </p:txBody>
      </p:sp>
      <p:sp>
        <p:nvSpPr>
          <p:cNvPr id="4102" name="Text Box 4"/>
          <p:cNvSpPr txBox="1">
            <a:spLocks noChangeArrowheads="1"/>
          </p:cNvSpPr>
          <p:nvPr/>
        </p:nvSpPr>
        <p:spPr bwMode="auto">
          <a:xfrm>
            <a:off x="6553440" y="6245936"/>
            <a:ext cx="2129760" cy="470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427" tIns="45713" rIns="91427" bIns="45713"/>
          <a:lstStyle>
            <a:lvl1pPr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1pPr>
            <a:lvl2pPr marL="742950" indent="-28575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2pPr>
            <a:lvl3pPr marL="11430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3pPr>
            <a:lvl4pPr marL="16002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4pPr>
            <a:lvl5pPr marL="20574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9pPr>
          </a:lstStyle>
          <a:p>
            <a:pPr algn="r" eaLnBrk="1" hangingPunct="1">
              <a:lnSpc>
                <a:spcPct val="100000"/>
              </a:lnSpc>
              <a:buFont typeface="Arial" pitchFamily="34" charset="0"/>
              <a:buNone/>
            </a:pPr>
            <a:fld id="{ADA519B5-E15E-4530-8EEB-02AA46A286BF}" type="slidenum">
              <a:rPr lang="en-GB" altLang="en-US" sz="1400">
                <a:solidFill>
                  <a:srgbClr val="000000"/>
                </a:solidFill>
                <a:latin typeface="Arial" pitchFamily="34" charset="0"/>
              </a:rPr>
              <a:pPr algn="r" eaLnBrk="1" hangingPunct="1">
                <a:lnSpc>
                  <a:spcPct val="100000"/>
                </a:lnSpc>
                <a:buFont typeface="Arial" pitchFamily="34" charset="0"/>
                <a:buNone/>
              </a:pPr>
              <a:t>1</a:t>
            </a:fld>
            <a:endParaRPr lang="en-GB" altLang="en-US" sz="1400">
              <a:solidFill>
                <a:srgbClr val="000000"/>
              </a:solidFill>
              <a:latin typeface="Arial" pitchFamily="34" charset="0"/>
            </a:endParaRPr>
          </a:p>
        </p:txBody>
      </p:sp>
      <p:sp>
        <p:nvSpPr>
          <p:cNvPr id="4103" name="Text Box 5"/>
          <p:cNvSpPr txBox="1">
            <a:spLocks noChangeArrowheads="1"/>
          </p:cNvSpPr>
          <p:nvPr/>
        </p:nvSpPr>
        <p:spPr bwMode="auto">
          <a:xfrm>
            <a:off x="6553440" y="6245936"/>
            <a:ext cx="2131200" cy="47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427" tIns="45713" rIns="91427" bIns="45713"/>
          <a:lstStyle>
            <a:lvl1pPr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1pPr>
            <a:lvl2pPr marL="742950" indent="-28575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2pPr>
            <a:lvl3pPr marL="11430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3pPr>
            <a:lvl4pPr marL="16002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4pPr>
            <a:lvl5pPr marL="20574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9pPr>
          </a:lstStyle>
          <a:p>
            <a:pPr algn="r" eaLnBrk="1" hangingPunct="1">
              <a:lnSpc>
                <a:spcPct val="100000"/>
              </a:lnSpc>
              <a:buFont typeface="Arial" pitchFamily="34" charset="0"/>
              <a:buNone/>
            </a:pPr>
            <a:fld id="{3A6B02DF-E46F-4228-AB1C-160285D30A1F}" type="slidenum">
              <a:rPr lang="en-GB" altLang="en-US" sz="1400">
                <a:solidFill>
                  <a:srgbClr val="000000"/>
                </a:solidFill>
                <a:latin typeface="Arial" pitchFamily="34" charset="0"/>
              </a:rPr>
              <a:pPr algn="r" eaLnBrk="1" hangingPunct="1">
                <a:lnSpc>
                  <a:spcPct val="100000"/>
                </a:lnSpc>
                <a:buFont typeface="Arial" pitchFamily="34" charset="0"/>
                <a:buNone/>
              </a:pPr>
              <a:t>1</a:t>
            </a:fld>
            <a:endParaRPr lang="en-GB" altLang="en-US" sz="1400">
              <a:solidFill>
                <a:srgbClr val="000000"/>
              </a:solidFill>
              <a:latin typeface="Arial" pitchFamily="34" charset="0"/>
            </a:endParaRPr>
          </a:p>
        </p:txBody>
      </p:sp>
      <p:sp>
        <p:nvSpPr>
          <p:cNvPr id="4104" name="Text Box 6"/>
          <p:cNvSpPr txBox="1">
            <a:spLocks noChangeArrowheads="1"/>
          </p:cNvSpPr>
          <p:nvPr/>
        </p:nvSpPr>
        <p:spPr bwMode="auto">
          <a:xfrm>
            <a:off x="563041" y="509814"/>
            <a:ext cx="7807680" cy="1759865"/>
          </a:xfrm>
          <a:prstGeom prst="rect">
            <a:avLst/>
          </a:prstGeom>
          <a:solidFill>
            <a:srgbClr val="FFFF00"/>
          </a:solidFill>
          <a:ln w="38160">
            <a:solidFill>
              <a:srgbClr val="FF0000"/>
            </a:solidFill>
            <a:round/>
            <a:headEnd/>
            <a:tailEnd/>
          </a:ln>
        </p:spPr>
        <p:txBody>
          <a:bodyPr lIns="0" tIns="0" rIns="0" bIns="0" anchor="ctr"/>
          <a:lstStyle>
            <a:lvl1pPr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1pPr>
            <a:lvl2pPr marL="742950" indent="-28575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2pPr>
            <a:lvl3pPr marL="11430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3pPr>
            <a:lvl4pPr marL="16002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4pPr>
            <a:lvl5pPr marL="20574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9pPr>
          </a:lstStyle>
          <a:p>
            <a:pPr eaLnBrk="1" hangingPunct="1">
              <a:lnSpc>
                <a:spcPct val="95000"/>
              </a:lnSpc>
              <a:buFont typeface="Comic Sans MS" pitchFamily="66" charset="0"/>
              <a:buNone/>
            </a:pPr>
            <a:r>
              <a:rPr lang="en-GB" altLang="en-US" sz="6100" b="1" dirty="0" smtClean="0">
                <a:solidFill>
                  <a:srgbClr val="000000"/>
                </a:solidFill>
              </a:rPr>
              <a:t>Software Testing</a:t>
            </a:r>
            <a:endParaRPr lang="en-GB" altLang="en-US" sz="2600" b="1" dirty="0">
              <a:solidFill>
                <a:srgbClr val="000000"/>
              </a:solidFill>
            </a:endParaRPr>
          </a:p>
          <a:p>
            <a:pPr eaLnBrk="1" hangingPunct="1">
              <a:lnSpc>
                <a:spcPct val="95000"/>
              </a:lnSpc>
              <a:buFont typeface="Comic Sans MS" pitchFamily="66" charset="0"/>
              <a:buNone/>
            </a:pPr>
            <a:endParaRPr lang="en-GB" altLang="en-US" sz="1700" b="1" dirty="0">
              <a:solidFill>
                <a:srgbClr val="0000CC"/>
              </a:solidFill>
            </a:endParaRPr>
          </a:p>
        </p:txBody>
      </p:sp>
      <p:sp>
        <p:nvSpPr>
          <p:cNvPr id="4105" name="Rectangle 7"/>
          <p:cNvSpPr>
            <a:spLocks noChangeArrowheads="1"/>
          </p:cNvSpPr>
          <p:nvPr/>
        </p:nvSpPr>
        <p:spPr bwMode="auto">
          <a:xfrm>
            <a:off x="977760" y="3429000"/>
            <a:ext cx="7060320" cy="2557709"/>
          </a:xfrm>
          <a:prstGeom prst="rect">
            <a:avLst/>
          </a:prstGeom>
          <a:solidFill>
            <a:srgbClr val="66FFFF"/>
          </a:solidFill>
          <a:ln w="57240">
            <a:solidFill>
              <a:srgbClr val="0000FF"/>
            </a:solidFill>
            <a:round/>
            <a:headEnd/>
            <a:tailEnd/>
          </a:ln>
        </p:spPr>
        <p:txBody>
          <a:bodyPr lIns="81631" tIns="42448" rIns="81631" bIns="42448"/>
          <a:lstStyle>
            <a:lvl1pPr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1pPr>
            <a:lvl2pPr marL="742950" indent="-28575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2pPr>
            <a:lvl3pPr marL="11430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3pPr>
            <a:lvl4pPr marL="16002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4pPr>
            <a:lvl5pPr marL="2057400" indent="-228600" eaLnBrk="0" hangingPunc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sz="2400">
                <a:solidFill>
                  <a:schemeClr val="bg1"/>
                </a:solidFill>
                <a:latin typeface="Comic Sans MS" pitchFamily="66" charset="0"/>
              </a:defRPr>
            </a:lvl9pPr>
          </a:lstStyle>
          <a:p>
            <a:pPr eaLnBrk="1" hangingPunct="1">
              <a:spcBef>
                <a:spcPts val="884"/>
              </a:spcBef>
            </a:pPr>
            <a:r>
              <a:rPr lang="en-GB" altLang="en-US" sz="3500" b="1" dirty="0" err="1" smtClean="0">
                <a:solidFill>
                  <a:srgbClr val="000000"/>
                </a:solidFill>
              </a:rPr>
              <a:t>Dr.</a:t>
            </a:r>
            <a:r>
              <a:rPr lang="en-GB" altLang="en-US" sz="3500" b="1" dirty="0" smtClean="0">
                <a:solidFill>
                  <a:srgbClr val="000000"/>
                </a:solidFill>
              </a:rPr>
              <a:t> </a:t>
            </a:r>
            <a:r>
              <a:rPr lang="en-GB" altLang="en-US" sz="3500" b="1" dirty="0" err="1" smtClean="0">
                <a:solidFill>
                  <a:srgbClr val="000000"/>
                </a:solidFill>
              </a:rPr>
              <a:t>Durga</a:t>
            </a:r>
            <a:r>
              <a:rPr lang="en-GB" altLang="en-US" sz="3500" b="1" dirty="0" smtClean="0">
                <a:solidFill>
                  <a:srgbClr val="000000"/>
                </a:solidFill>
              </a:rPr>
              <a:t> Prasad </a:t>
            </a:r>
            <a:r>
              <a:rPr lang="en-GB" altLang="en-US" sz="3500" b="1" dirty="0" err="1" smtClean="0">
                <a:solidFill>
                  <a:srgbClr val="000000"/>
                </a:solidFill>
              </a:rPr>
              <a:t>Mohapatra</a:t>
            </a:r>
            <a:endParaRPr lang="en-GB" altLang="en-US" sz="3500" b="1" dirty="0">
              <a:solidFill>
                <a:srgbClr val="000000"/>
              </a:solidFill>
            </a:endParaRPr>
          </a:p>
          <a:p>
            <a:pPr eaLnBrk="1" hangingPunct="1">
              <a:spcBef>
                <a:spcPts val="590"/>
              </a:spcBef>
            </a:pPr>
            <a:r>
              <a:rPr lang="en-GB" altLang="en-US" b="1" dirty="0">
                <a:solidFill>
                  <a:srgbClr val="000000"/>
                </a:solidFill>
              </a:rPr>
              <a:t>Professor</a:t>
            </a:r>
          </a:p>
          <a:p>
            <a:pPr eaLnBrk="1" hangingPunct="1">
              <a:spcBef>
                <a:spcPts val="590"/>
              </a:spcBef>
            </a:pPr>
            <a:r>
              <a:rPr lang="en-GB" altLang="en-US" b="1" dirty="0">
                <a:solidFill>
                  <a:srgbClr val="000000"/>
                </a:solidFill>
              </a:rPr>
              <a:t>Department Of Computer Science &amp; Engineering</a:t>
            </a:r>
          </a:p>
          <a:p>
            <a:pPr eaLnBrk="1" hangingPunct="1">
              <a:spcBef>
                <a:spcPts val="590"/>
              </a:spcBef>
            </a:pPr>
            <a:r>
              <a:rPr lang="en-GB" altLang="en-US" b="1" dirty="0" smtClean="0">
                <a:solidFill>
                  <a:srgbClr val="000000"/>
                </a:solidFill>
              </a:rPr>
              <a:t>NIT Rourkela</a:t>
            </a:r>
            <a:endParaRPr lang="en-GB" altLang="en-US" b="1" dirty="0">
              <a:solidFill>
                <a:srgbClr val="000000"/>
              </a:solidFill>
            </a:endParaRPr>
          </a:p>
        </p:txBody>
      </p:sp>
    </p:spTree>
    <p:extLst>
      <p:ext uri="{BB962C8B-B14F-4D97-AF65-F5344CB8AC3E}">
        <p14:creationId xmlns:p14="http://schemas.microsoft.com/office/powerpoint/2010/main" val="32239067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25F66407-39D2-45D7-9960-CD84310C7DB3}" type="slidenum">
              <a:rPr lang="en-GB" altLang="en-US" sz="1400">
                <a:solidFill>
                  <a:srgbClr val="000000"/>
                </a:solidFill>
                <a:latin typeface="Arial" pitchFamily="34" charset="0"/>
              </a:rPr>
              <a:pPr eaLnBrk="1" hangingPunct="1">
                <a:buFont typeface="Arial" pitchFamily="34" charset="0"/>
                <a:buNone/>
              </a:pPr>
              <a:t>10</a:t>
            </a:fld>
            <a:endParaRPr lang="en-GB" altLang="en-US" sz="1400">
              <a:solidFill>
                <a:srgbClr val="000000"/>
              </a:solidFill>
              <a:latin typeface="Arial" pitchFamily="34" charset="0"/>
            </a:endParaRPr>
          </a:p>
        </p:txBody>
      </p:sp>
      <p:pic>
        <p:nvPicPr>
          <p:cNvPr id="8195"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240" y="2115583"/>
            <a:ext cx="2125440" cy="1771386"/>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196"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320" y="3014237"/>
            <a:ext cx="2250720" cy="2834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8197" name="Rectangle 2"/>
          <p:cNvSpPr>
            <a:spLocks noGrp="1" noChangeArrowheads="1"/>
          </p:cNvSpPr>
          <p:nvPr>
            <p:ph type="title"/>
          </p:nvPr>
        </p:nvSpPr>
        <p:spPr>
          <a:xfrm>
            <a:off x="457920" y="-43204"/>
            <a:ext cx="8222400" cy="1771386"/>
          </a:xfrm>
          <a:noFill/>
        </p:spPr>
        <p:txBody>
          <a:bodyPr lIns="17998" tIns="46795" rIns="17998" bIns="46795"/>
          <a:lstStyle/>
          <a:p>
            <a:pPr defTabSz="829452">
              <a:spcBef>
                <a:spcPts val="907"/>
              </a:spcBef>
            </a:pPr>
            <a:r>
              <a:rPr lang="en-GB" altLang="en-US" sz="4400"/>
              <a:t>How Do You Test a Program?</a:t>
            </a:r>
          </a:p>
        </p:txBody>
      </p:sp>
      <p:sp>
        <p:nvSpPr>
          <p:cNvPr id="8198" name="Line 4"/>
          <p:cNvSpPr>
            <a:spLocks noChangeShapeType="1"/>
          </p:cNvSpPr>
          <p:nvPr/>
        </p:nvSpPr>
        <p:spPr bwMode="auto">
          <a:xfrm flipV="1">
            <a:off x="2567520" y="3359873"/>
            <a:ext cx="414720" cy="138255"/>
          </a:xfrm>
          <a:prstGeom prst="line">
            <a:avLst/>
          </a:prstGeom>
          <a:noFill/>
          <a:ln w="19080">
            <a:solidFill>
              <a:schemeClr val="tx1"/>
            </a:solidFill>
            <a:round/>
            <a:headEnd/>
            <a:tailEnd type="triangle" w="lg" len="lg"/>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8199" name="Line 5"/>
          <p:cNvSpPr>
            <a:spLocks noChangeShapeType="1"/>
          </p:cNvSpPr>
          <p:nvPr/>
        </p:nvSpPr>
        <p:spPr bwMode="auto">
          <a:xfrm flipV="1">
            <a:off x="2567520" y="3498128"/>
            <a:ext cx="691200" cy="276509"/>
          </a:xfrm>
          <a:prstGeom prst="line">
            <a:avLst/>
          </a:prstGeom>
          <a:noFill/>
          <a:ln w="19080">
            <a:solidFill>
              <a:schemeClr val="tx1"/>
            </a:solidFill>
            <a:round/>
            <a:headEnd/>
            <a:tailEnd type="triangle" w="lg" len="lg"/>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8200" name="Line 6"/>
          <p:cNvSpPr>
            <a:spLocks noChangeShapeType="1"/>
          </p:cNvSpPr>
          <p:nvPr/>
        </p:nvSpPr>
        <p:spPr bwMode="auto">
          <a:xfrm flipV="1">
            <a:off x="2705760" y="3567255"/>
            <a:ext cx="760320" cy="276509"/>
          </a:xfrm>
          <a:prstGeom prst="line">
            <a:avLst/>
          </a:prstGeom>
          <a:noFill/>
          <a:ln w="19080">
            <a:solidFill>
              <a:schemeClr val="tx1"/>
            </a:solidFill>
            <a:round/>
            <a:headEnd/>
            <a:tailEnd type="triangle" w="lg" len="lg"/>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8201" name="Line 7"/>
          <p:cNvSpPr>
            <a:spLocks noChangeShapeType="1"/>
          </p:cNvSpPr>
          <p:nvPr/>
        </p:nvSpPr>
        <p:spPr bwMode="auto">
          <a:xfrm flipV="1">
            <a:off x="2567520" y="3636382"/>
            <a:ext cx="1036800" cy="414764"/>
          </a:xfrm>
          <a:prstGeom prst="line">
            <a:avLst/>
          </a:prstGeom>
          <a:noFill/>
          <a:ln w="19080">
            <a:solidFill>
              <a:schemeClr val="tx1"/>
            </a:solidFill>
            <a:round/>
            <a:headEnd/>
            <a:tailEnd type="triangle" w="lg" len="lg"/>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8202" name="Line 8"/>
          <p:cNvSpPr>
            <a:spLocks noChangeShapeType="1"/>
          </p:cNvSpPr>
          <p:nvPr/>
        </p:nvSpPr>
        <p:spPr bwMode="auto">
          <a:xfrm>
            <a:off x="5029921" y="3123688"/>
            <a:ext cx="1523520" cy="0"/>
          </a:xfrm>
          <a:prstGeom prst="line">
            <a:avLst/>
          </a:prstGeom>
          <a:noFill/>
          <a:ln w="19080">
            <a:solidFill>
              <a:schemeClr val="tx1"/>
            </a:solidFill>
            <a:round/>
            <a:headEnd/>
            <a:tailEnd type="triangle" w="lg" len="lg"/>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8203" name="Line 9"/>
          <p:cNvSpPr>
            <a:spLocks noChangeShapeType="1"/>
          </p:cNvSpPr>
          <p:nvPr/>
        </p:nvSpPr>
        <p:spPr bwMode="auto">
          <a:xfrm>
            <a:off x="5029921" y="3429000"/>
            <a:ext cx="1523520" cy="0"/>
          </a:xfrm>
          <a:prstGeom prst="line">
            <a:avLst/>
          </a:prstGeom>
          <a:noFill/>
          <a:ln w="19080">
            <a:solidFill>
              <a:schemeClr val="tx1"/>
            </a:solidFill>
            <a:round/>
            <a:headEnd/>
            <a:tailEnd type="triangle" w="lg" len="lg"/>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8204" name="Line 10"/>
          <p:cNvSpPr>
            <a:spLocks noChangeShapeType="1"/>
          </p:cNvSpPr>
          <p:nvPr/>
        </p:nvSpPr>
        <p:spPr bwMode="auto">
          <a:xfrm>
            <a:off x="5029921" y="3734313"/>
            <a:ext cx="1523520" cy="0"/>
          </a:xfrm>
          <a:prstGeom prst="line">
            <a:avLst/>
          </a:prstGeom>
          <a:noFill/>
          <a:ln w="19080">
            <a:solidFill>
              <a:schemeClr val="tx1"/>
            </a:solidFill>
            <a:round/>
            <a:headEnd/>
            <a:tailEnd type="triangle" w="lg" len="lg"/>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8205" name="Line 11"/>
          <p:cNvSpPr>
            <a:spLocks noChangeShapeType="1"/>
          </p:cNvSpPr>
          <p:nvPr/>
        </p:nvSpPr>
        <p:spPr bwMode="auto">
          <a:xfrm>
            <a:off x="5029921" y="4038184"/>
            <a:ext cx="1523520" cy="0"/>
          </a:xfrm>
          <a:prstGeom prst="line">
            <a:avLst/>
          </a:prstGeom>
          <a:noFill/>
          <a:ln w="19080">
            <a:solidFill>
              <a:schemeClr val="tx1"/>
            </a:solidFill>
            <a:round/>
            <a:headEnd/>
            <a:tailEnd type="triangle" w="lg" len="lg"/>
          </a:ln>
          <a:extLst>
            <a:ext uri="{909E8E84-426E-40DD-AFC4-6F175D3DCCD1}">
              <a14:hiddenFill xmlns:a14="http://schemas.microsoft.com/office/drawing/2010/main">
                <a:noFill/>
              </a14:hiddenFill>
            </a:ext>
          </a:extLst>
        </p:spPr>
        <p:txBody>
          <a:bodyPr lIns="82945" tIns="41473" rIns="82945" bIns="41473"/>
          <a:lstStyle/>
          <a:p>
            <a:endParaRPr lang="en-US"/>
          </a:p>
        </p:txBody>
      </p:sp>
      <p:grpSp>
        <p:nvGrpSpPr>
          <p:cNvPr id="8206" name="Group 12"/>
          <p:cNvGrpSpPr>
            <a:grpSpLocks/>
          </p:cNvGrpSpPr>
          <p:nvPr/>
        </p:nvGrpSpPr>
        <p:grpSpPr bwMode="auto">
          <a:xfrm>
            <a:off x="2360161" y="3359874"/>
            <a:ext cx="226080" cy="1218368"/>
            <a:chOff x="1296" y="1392"/>
            <a:chExt cx="143" cy="767"/>
          </a:xfrm>
        </p:grpSpPr>
        <p:sp>
          <p:nvSpPr>
            <p:cNvPr id="8222" name="Freeform 13"/>
            <p:cNvSpPr>
              <a:spLocks noChangeArrowheads="1"/>
            </p:cNvSpPr>
            <p:nvPr/>
          </p:nvSpPr>
          <p:spPr bwMode="auto">
            <a:xfrm>
              <a:off x="1308" y="1392"/>
              <a:ext cx="69" cy="101"/>
            </a:xfrm>
            <a:custGeom>
              <a:avLst/>
              <a:gdLst>
                <a:gd name="T0" fmla="*/ 10 w 309"/>
                <a:gd name="T1" fmla="*/ 0 h 450"/>
                <a:gd name="T2" fmla="*/ 299 w 309"/>
                <a:gd name="T3" fmla="*/ 0 h 450"/>
                <a:gd name="T4" fmla="*/ 308 w 309"/>
                <a:gd name="T5" fmla="*/ 4 h 450"/>
                <a:gd name="T6" fmla="*/ 308 w 309"/>
                <a:gd name="T7" fmla="*/ 26 h 450"/>
                <a:gd name="T8" fmla="*/ 299 w 309"/>
                <a:gd name="T9" fmla="*/ 31 h 450"/>
                <a:gd name="T10" fmla="*/ 204 w 309"/>
                <a:gd name="T11" fmla="*/ 31 h 450"/>
                <a:gd name="T12" fmla="*/ 204 w 309"/>
                <a:gd name="T13" fmla="*/ 418 h 450"/>
                <a:gd name="T14" fmla="*/ 299 w 309"/>
                <a:gd name="T15" fmla="*/ 418 h 450"/>
                <a:gd name="T16" fmla="*/ 308 w 309"/>
                <a:gd name="T17" fmla="*/ 423 h 450"/>
                <a:gd name="T18" fmla="*/ 308 w 309"/>
                <a:gd name="T19" fmla="*/ 445 h 450"/>
                <a:gd name="T20" fmla="*/ 299 w 309"/>
                <a:gd name="T21" fmla="*/ 449 h 450"/>
                <a:gd name="T22" fmla="*/ 10 w 309"/>
                <a:gd name="T23" fmla="*/ 449 h 450"/>
                <a:gd name="T24" fmla="*/ 0 w 309"/>
                <a:gd name="T25" fmla="*/ 445 h 450"/>
                <a:gd name="T26" fmla="*/ 0 w 309"/>
                <a:gd name="T27" fmla="*/ 423 h 450"/>
                <a:gd name="T28" fmla="*/ 10 w 309"/>
                <a:gd name="T29" fmla="*/ 418 h 450"/>
                <a:gd name="T30" fmla="*/ 104 w 309"/>
                <a:gd name="T31" fmla="*/ 418 h 450"/>
                <a:gd name="T32" fmla="*/ 104 w 309"/>
                <a:gd name="T33" fmla="*/ 31 h 450"/>
                <a:gd name="T34" fmla="*/ 10 w 309"/>
                <a:gd name="T35" fmla="*/ 31 h 450"/>
                <a:gd name="T36" fmla="*/ 0 w 309"/>
                <a:gd name="T37" fmla="*/ 26 h 450"/>
                <a:gd name="T38" fmla="*/ 0 w 309"/>
                <a:gd name="T39" fmla="*/ 4 h 450"/>
                <a:gd name="T40" fmla="*/ 10 w 309"/>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9"/>
                <a:gd name="T64" fmla="*/ 0 h 450"/>
                <a:gd name="T65" fmla="*/ 309 w 309"/>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9" h="450">
                  <a:moveTo>
                    <a:pt x="10" y="0"/>
                  </a:moveTo>
                  <a:lnTo>
                    <a:pt x="299" y="0"/>
                  </a:lnTo>
                  <a:lnTo>
                    <a:pt x="308" y="4"/>
                  </a:lnTo>
                  <a:lnTo>
                    <a:pt x="308" y="26"/>
                  </a:lnTo>
                  <a:lnTo>
                    <a:pt x="299" y="31"/>
                  </a:lnTo>
                  <a:lnTo>
                    <a:pt x="204" y="31"/>
                  </a:lnTo>
                  <a:lnTo>
                    <a:pt x="204" y="418"/>
                  </a:lnTo>
                  <a:lnTo>
                    <a:pt x="299" y="418"/>
                  </a:lnTo>
                  <a:lnTo>
                    <a:pt x="308" y="423"/>
                  </a:lnTo>
                  <a:lnTo>
                    <a:pt x="308" y="445"/>
                  </a:lnTo>
                  <a:lnTo>
                    <a:pt x="299" y="449"/>
                  </a:lnTo>
                  <a:lnTo>
                    <a:pt x="10" y="449"/>
                  </a:lnTo>
                  <a:lnTo>
                    <a:pt x="0" y="445"/>
                  </a:lnTo>
                  <a:lnTo>
                    <a:pt x="0" y="423"/>
                  </a:lnTo>
                  <a:lnTo>
                    <a:pt x="10" y="418"/>
                  </a:lnTo>
                  <a:lnTo>
                    <a:pt x="104" y="418"/>
                  </a:lnTo>
                  <a:lnTo>
                    <a:pt x="104" y="31"/>
                  </a:lnTo>
                  <a:lnTo>
                    <a:pt x="10" y="31"/>
                  </a:lnTo>
                  <a:lnTo>
                    <a:pt x="0" y="26"/>
                  </a:lnTo>
                  <a:lnTo>
                    <a:pt x="0" y="4"/>
                  </a:lnTo>
                  <a:lnTo>
                    <a:pt x="10" y="0"/>
                  </a:lnTo>
                </a:path>
              </a:pathLst>
            </a:custGeom>
            <a:solidFill>
              <a:srgbClr val="0000FF"/>
            </a:solidFill>
            <a:ln w="9525">
              <a:solidFill>
                <a:srgbClr val="000000"/>
              </a:solidFill>
              <a:round/>
              <a:headEnd/>
              <a:tailEnd/>
            </a:ln>
          </p:spPr>
          <p:txBody>
            <a:bodyPr wrap="none" anchor="ctr"/>
            <a:lstStyle/>
            <a:p>
              <a:endParaRPr lang="en-US"/>
            </a:p>
          </p:txBody>
        </p:sp>
        <p:sp>
          <p:nvSpPr>
            <p:cNvPr id="8223" name="Freeform 14"/>
            <p:cNvSpPr>
              <a:spLocks noChangeArrowheads="1"/>
            </p:cNvSpPr>
            <p:nvPr/>
          </p:nvSpPr>
          <p:spPr bwMode="auto">
            <a:xfrm>
              <a:off x="1309" y="1589"/>
              <a:ext cx="130" cy="71"/>
            </a:xfrm>
            <a:custGeom>
              <a:avLst/>
              <a:gdLst>
                <a:gd name="T0" fmla="*/ 5 w 579"/>
                <a:gd name="T1" fmla="*/ 0 h 317"/>
                <a:gd name="T2" fmla="*/ 152 w 579"/>
                <a:gd name="T3" fmla="*/ 0 h 317"/>
                <a:gd name="T4" fmla="*/ 156 w 579"/>
                <a:gd name="T5" fmla="*/ 3 h 317"/>
                <a:gd name="T6" fmla="*/ 156 w 579"/>
                <a:gd name="T7" fmla="*/ 49 h 317"/>
                <a:gd name="T8" fmla="*/ 204 w 579"/>
                <a:gd name="T9" fmla="*/ 49 h 317"/>
                <a:gd name="T10" fmla="*/ 204 w 579"/>
                <a:gd name="T11" fmla="*/ 26 h 317"/>
                <a:gd name="T12" fmla="*/ 213 w 579"/>
                <a:gd name="T13" fmla="*/ 22 h 317"/>
                <a:gd name="T14" fmla="*/ 256 w 579"/>
                <a:gd name="T15" fmla="*/ 22 h 317"/>
                <a:gd name="T16" fmla="*/ 256 w 579"/>
                <a:gd name="T17" fmla="*/ 3 h 317"/>
                <a:gd name="T18" fmla="*/ 265 w 579"/>
                <a:gd name="T19" fmla="*/ 0 h 317"/>
                <a:gd name="T20" fmla="*/ 417 w 579"/>
                <a:gd name="T21" fmla="*/ 0 h 317"/>
                <a:gd name="T22" fmla="*/ 426 w 579"/>
                <a:gd name="T23" fmla="*/ 3 h 317"/>
                <a:gd name="T24" fmla="*/ 426 w 579"/>
                <a:gd name="T25" fmla="*/ 22 h 317"/>
                <a:gd name="T26" fmla="*/ 474 w 579"/>
                <a:gd name="T27" fmla="*/ 22 h 317"/>
                <a:gd name="T28" fmla="*/ 478 w 579"/>
                <a:gd name="T29" fmla="*/ 26 h 317"/>
                <a:gd name="T30" fmla="*/ 478 w 579"/>
                <a:gd name="T31" fmla="*/ 49 h 317"/>
                <a:gd name="T32" fmla="*/ 526 w 579"/>
                <a:gd name="T33" fmla="*/ 49 h 317"/>
                <a:gd name="T34" fmla="*/ 535 w 579"/>
                <a:gd name="T35" fmla="*/ 53 h 317"/>
                <a:gd name="T36" fmla="*/ 535 w 579"/>
                <a:gd name="T37" fmla="*/ 285 h 317"/>
                <a:gd name="T38" fmla="*/ 573 w 579"/>
                <a:gd name="T39" fmla="*/ 285 h 317"/>
                <a:gd name="T40" fmla="*/ 578 w 579"/>
                <a:gd name="T41" fmla="*/ 289 h 317"/>
                <a:gd name="T42" fmla="*/ 578 w 579"/>
                <a:gd name="T43" fmla="*/ 311 h 317"/>
                <a:gd name="T44" fmla="*/ 573 w 579"/>
                <a:gd name="T45" fmla="*/ 316 h 317"/>
                <a:gd name="T46" fmla="*/ 374 w 579"/>
                <a:gd name="T47" fmla="*/ 316 h 317"/>
                <a:gd name="T48" fmla="*/ 365 w 579"/>
                <a:gd name="T49" fmla="*/ 311 h 317"/>
                <a:gd name="T50" fmla="*/ 365 w 579"/>
                <a:gd name="T51" fmla="*/ 289 h 317"/>
                <a:gd name="T52" fmla="*/ 374 w 579"/>
                <a:gd name="T53" fmla="*/ 285 h 317"/>
                <a:gd name="T54" fmla="*/ 417 w 579"/>
                <a:gd name="T55" fmla="*/ 285 h 317"/>
                <a:gd name="T56" fmla="*/ 417 w 579"/>
                <a:gd name="T57" fmla="*/ 80 h 317"/>
                <a:gd name="T58" fmla="*/ 374 w 579"/>
                <a:gd name="T59" fmla="*/ 80 h 317"/>
                <a:gd name="T60" fmla="*/ 365 w 579"/>
                <a:gd name="T61" fmla="*/ 75 h 317"/>
                <a:gd name="T62" fmla="*/ 365 w 579"/>
                <a:gd name="T63" fmla="*/ 53 h 317"/>
                <a:gd name="T64" fmla="*/ 213 w 579"/>
                <a:gd name="T65" fmla="*/ 53 h 317"/>
                <a:gd name="T66" fmla="*/ 213 w 579"/>
                <a:gd name="T67" fmla="*/ 75 h 317"/>
                <a:gd name="T68" fmla="*/ 204 w 579"/>
                <a:gd name="T69" fmla="*/ 80 h 317"/>
                <a:gd name="T70" fmla="*/ 156 w 579"/>
                <a:gd name="T71" fmla="*/ 80 h 317"/>
                <a:gd name="T72" fmla="*/ 156 w 579"/>
                <a:gd name="T73" fmla="*/ 285 h 317"/>
                <a:gd name="T74" fmla="*/ 204 w 579"/>
                <a:gd name="T75" fmla="*/ 285 h 317"/>
                <a:gd name="T76" fmla="*/ 213 w 579"/>
                <a:gd name="T77" fmla="*/ 289 h 317"/>
                <a:gd name="T78" fmla="*/ 213 w 579"/>
                <a:gd name="T79" fmla="*/ 311 h 317"/>
                <a:gd name="T80" fmla="*/ 204 w 579"/>
                <a:gd name="T81" fmla="*/ 316 h 317"/>
                <a:gd name="T82" fmla="*/ 5 w 579"/>
                <a:gd name="T83" fmla="*/ 316 h 317"/>
                <a:gd name="T84" fmla="*/ 0 w 579"/>
                <a:gd name="T85" fmla="*/ 311 h 317"/>
                <a:gd name="T86" fmla="*/ 0 w 579"/>
                <a:gd name="T87" fmla="*/ 289 h 317"/>
                <a:gd name="T88" fmla="*/ 5 w 579"/>
                <a:gd name="T89" fmla="*/ 285 h 317"/>
                <a:gd name="T90" fmla="*/ 52 w 579"/>
                <a:gd name="T91" fmla="*/ 285 h 317"/>
                <a:gd name="T92" fmla="*/ 52 w 579"/>
                <a:gd name="T93" fmla="*/ 26 h 317"/>
                <a:gd name="T94" fmla="*/ 5 w 579"/>
                <a:gd name="T95" fmla="*/ 26 h 317"/>
                <a:gd name="T96" fmla="*/ 0 w 579"/>
                <a:gd name="T97" fmla="*/ 22 h 317"/>
                <a:gd name="T98" fmla="*/ 0 w 579"/>
                <a:gd name="T99" fmla="*/ 3 h 317"/>
                <a:gd name="T100" fmla="*/ 5 w 579"/>
                <a:gd name="T101" fmla="*/ 0 h 31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79"/>
                <a:gd name="T154" fmla="*/ 0 h 317"/>
                <a:gd name="T155" fmla="*/ 579 w 579"/>
                <a:gd name="T156" fmla="*/ 317 h 31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79" h="317">
                  <a:moveTo>
                    <a:pt x="5" y="0"/>
                  </a:moveTo>
                  <a:lnTo>
                    <a:pt x="152" y="0"/>
                  </a:lnTo>
                  <a:lnTo>
                    <a:pt x="156" y="3"/>
                  </a:lnTo>
                  <a:lnTo>
                    <a:pt x="156" y="49"/>
                  </a:lnTo>
                  <a:lnTo>
                    <a:pt x="204" y="49"/>
                  </a:lnTo>
                  <a:lnTo>
                    <a:pt x="204" y="26"/>
                  </a:lnTo>
                  <a:lnTo>
                    <a:pt x="213" y="22"/>
                  </a:lnTo>
                  <a:lnTo>
                    <a:pt x="256" y="22"/>
                  </a:lnTo>
                  <a:lnTo>
                    <a:pt x="256" y="3"/>
                  </a:lnTo>
                  <a:lnTo>
                    <a:pt x="265" y="0"/>
                  </a:lnTo>
                  <a:lnTo>
                    <a:pt x="417" y="0"/>
                  </a:lnTo>
                  <a:lnTo>
                    <a:pt x="426" y="3"/>
                  </a:lnTo>
                  <a:lnTo>
                    <a:pt x="426" y="22"/>
                  </a:lnTo>
                  <a:lnTo>
                    <a:pt x="474" y="22"/>
                  </a:lnTo>
                  <a:lnTo>
                    <a:pt x="478" y="26"/>
                  </a:lnTo>
                  <a:lnTo>
                    <a:pt x="478" y="49"/>
                  </a:lnTo>
                  <a:lnTo>
                    <a:pt x="526" y="49"/>
                  </a:lnTo>
                  <a:lnTo>
                    <a:pt x="535" y="53"/>
                  </a:lnTo>
                  <a:lnTo>
                    <a:pt x="535" y="285"/>
                  </a:lnTo>
                  <a:lnTo>
                    <a:pt x="573" y="285"/>
                  </a:lnTo>
                  <a:lnTo>
                    <a:pt x="578" y="289"/>
                  </a:lnTo>
                  <a:lnTo>
                    <a:pt x="578" y="311"/>
                  </a:lnTo>
                  <a:lnTo>
                    <a:pt x="573" y="316"/>
                  </a:lnTo>
                  <a:lnTo>
                    <a:pt x="374" y="316"/>
                  </a:lnTo>
                  <a:lnTo>
                    <a:pt x="365" y="311"/>
                  </a:lnTo>
                  <a:lnTo>
                    <a:pt x="365" y="289"/>
                  </a:lnTo>
                  <a:lnTo>
                    <a:pt x="374" y="285"/>
                  </a:lnTo>
                  <a:lnTo>
                    <a:pt x="417" y="285"/>
                  </a:lnTo>
                  <a:lnTo>
                    <a:pt x="417" y="80"/>
                  </a:lnTo>
                  <a:lnTo>
                    <a:pt x="374" y="80"/>
                  </a:lnTo>
                  <a:lnTo>
                    <a:pt x="365" y="75"/>
                  </a:lnTo>
                  <a:lnTo>
                    <a:pt x="365" y="53"/>
                  </a:lnTo>
                  <a:lnTo>
                    <a:pt x="213" y="53"/>
                  </a:lnTo>
                  <a:lnTo>
                    <a:pt x="213" y="75"/>
                  </a:lnTo>
                  <a:lnTo>
                    <a:pt x="204" y="80"/>
                  </a:lnTo>
                  <a:lnTo>
                    <a:pt x="156" y="80"/>
                  </a:lnTo>
                  <a:lnTo>
                    <a:pt x="156" y="285"/>
                  </a:lnTo>
                  <a:lnTo>
                    <a:pt x="204" y="285"/>
                  </a:lnTo>
                  <a:lnTo>
                    <a:pt x="213" y="289"/>
                  </a:lnTo>
                  <a:lnTo>
                    <a:pt x="213" y="311"/>
                  </a:lnTo>
                  <a:lnTo>
                    <a:pt x="204" y="316"/>
                  </a:lnTo>
                  <a:lnTo>
                    <a:pt x="5" y="316"/>
                  </a:lnTo>
                  <a:lnTo>
                    <a:pt x="0" y="311"/>
                  </a:lnTo>
                  <a:lnTo>
                    <a:pt x="0" y="289"/>
                  </a:lnTo>
                  <a:lnTo>
                    <a:pt x="5" y="285"/>
                  </a:lnTo>
                  <a:lnTo>
                    <a:pt x="52" y="285"/>
                  </a:lnTo>
                  <a:lnTo>
                    <a:pt x="52" y="26"/>
                  </a:lnTo>
                  <a:lnTo>
                    <a:pt x="5" y="26"/>
                  </a:lnTo>
                  <a:lnTo>
                    <a:pt x="0" y="22"/>
                  </a:lnTo>
                  <a:lnTo>
                    <a:pt x="0" y="3"/>
                  </a:lnTo>
                  <a:lnTo>
                    <a:pt x="5" y="0"/>
                  </a:lnTo>
                </a:path>
              </a:pathLst>
            </a:custGeom>
            <a:solidFill>
              <a:srgbClr val="0000FF"/>
            </a:solidFill>
            <a:ln w="9525">
              <a:solidFill>
                <a:srgbClr val="000000"/>
              </a:solidFill>
              <a:round/>
              <a:headEnd/>
              <a:tailEnd/>
            </a:ln>
          </p:spPr>
          <p:txBody>
            <a:bodyPr wrap="none" anchor="ctr"/>
            <a:lstStyle/>
            <a:p>
              <a:endParaRPr lang="en-US"/>
            </a:p>
          </p:txBody>
        </p:sp>
        <p:sp>
          <p:nvSpPr>
            <p:cNvPr id="8224" name="Freeform 15"/>
            <p:cNvSpPr>
              <a:spLocks noChangeArrowheads="1"/>
            </p:cNvSpPr>
            <p:nvPr/>
          </p:nvSpPr>
          <p:spPr bwMode="auto">
            <a:xfrm>
              <a:off x="1308" y="1755"/>
              <a:ext cx="115" cy="100"/>
            </a:xfrm>
            <a:custGeom>
              <a:avLst/>
              <a:gdLst>
                <a:gd name="T0" fmla="*/ 303 w 513"/>
                <a:gd name="T1" fmla="*/ 26 h 445"/>
                <a:gd name="T2" fmla="*/ 308 w 513"/>
                <a:gd name="T3" fmla="*/ 53 h 445"/>
                <a:gd name="T4" fmla="*/ 351 w 513"/>
                <a:gd name="T5" fmla="*/ 75 h 445"/>
                <a:gd name="T6" fmla="*/ 403 w 513"/>
                <a:gd name="T7" fmla="*/ 79 h 445"/>
                <a:gd name="T8" fmla="*/ 360 w 513"/>
                <a:gd name="T9" fmla="*/ 231 h 445"/>
                <a:gd name="T10" fmla="*/ 351 w 513"/>
                <a:gd name="T11" fmla="*/ 257 h 445"/>
                <a:gd name="T12" fmla="*/ 303 w 513"/>
                <a:gd name="T13" fmla="*/ 262 h 445"/>
                <a:gd name="T14" fmla="*/ 209 w 513"/>
                <a:gd name="T15" fmla="*/ 284 h 445"/>
                <a:gd name="T16" fmla="*/ 199 w 513"/>
                <a:gd name="T17" fmla="*/ 257 h 445"/>
                <a:gd name="T18" fmla="*/ 157 w 513"/>
                <a:gd name="T19" fmla="*/ 53 h 445"/>
                <a:gd name="T20" fmla="*/ 209 w 513"/>
                <a:gd name="T21" fmla="*/ 49 h 445"/>
                <a:gd name="T22" fmla="*/ 10 w 513"/>
                <a:gd name="T23" fmla="*/ 0 h 445"/>
                <a:gd name="T24" fmla="*/ 157 w 513"/>
                <a:gd name="T25" fmla="*/ 4 h 445"/>
                <a:gd name="T26" fmla="*/ 199 w 513"/>
                <a:gd name="T27" fmla="*/ 22 h 445"/>
                <a:gd name="T28" fmla="*/ 209 w 513"/>
                <a:gd name="T29" fmla="*/ 0 h 445"/>
                <a:gd name="T30" fmla="*/ 360 w 513"/>
                <a:gd name="T31" fmla="*/ 4 h 445"/>
                <a:gd name="T32" fmla="*/ 455 w 513"/>
                <a:gd name="T33" fmla="*/ 22 h 445"/>
                <a:gd name="T34" fmla="*/ 465 w 513"/>
                <a:gd name="T35" fmla="*/ 75 h 445"/>
                <a:gd name="T36" fmla="*/ 512 w 513"/>
                <a:gd name="T37" fmla="*/ 79 h 445"/>
                <a:gd name="T38" fmla="*/ 507 w 513"/>
                <a:gd name="T39" fmla="*/ 235 h 445"/>
                <a:gd name="T40" fmla="*/ 465 w 513"/>
                <a:gd name="T41" fmla="*/ 284 h 445"/>
                <a:gd name="T42" fmla="*/ 360 w 513"/>
                <a:gd name="T43" fmla="*/ 289 h 445"/>
                <a:gd name="T44" fmla="*/ 351 w 513"/>
                <a:gd name="T45" fmla="*/ 315 h 445"/>
                <a:gd name="T46" fmla="*/ 199 w 513"/>
                <a:gd name="T47" fmla="*/ 311 h 445"/>
                <a:gd name="T48" fmla="*/ 157 w 513"/>
                <a:gd name="T49" fmla="*/ 289 h 445"/>
                <a:gd name="T50" fmla="*/ 199 w 513"/>
                <a:gd name="T51" fmla="*/ 415 h 445"/>
                <a:gd name="T52" fmla="*/ 209 w 513"/>
                <a:gd name="T53" fmla="*/ 440 h 445"/>
                <a:gd name="T54" fmla="*/ 10 w 513"/>
                <a:gd name="T55" fmla="*/ 444 h 445"/>
                <a:gd name="T56" fmla="*/ 0 w 513"/>
                <a:gd name="T57" fmla="*/ 418 h 445"/>
                <a:gd name="T58" fmla="*/ 52 w 513"/>
                <a:gd name="T59" fmla="*/ 415 h 445"/>
                <a:gd name="T60" fmla="*/ 10 w 513"/>
                <a:gd name="T61" fmla="*/ 26 h 445"/>
                <a:gd name="T62" fmla="*/ 0 w 513"/>
                <a:gd name="T63" fmla="*/ 4 h 4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3"/>
                <a:gd name="T97" fmla="*/ 0 h 445"/>
                <a:gd name="T98" fmla="*/ 513 w 513"/>
                <a:gd name="T99" fmla="*/ 445 h 4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3" h="445">
                  <a:moveTo>
                    <a:pt x="209" y="26"/>
                  </a:moveTo>
                  <a:lnTo>
                    <a:pt x="303" y="26"/>
                  </a:lnTo>
                  <a:lnTo>
                    <a:pt x="303" y="49"/>
                  </a:lnTo>
                  <a:lnTo>
                    <a:pt x="308" y="53"/>
                  </a:lnTo>
                  <a:lnTo>
                    <a:pt x="351" y="53"/>
                  </a:lnTo>
                  <a:lnTo>
                    <a:pt x="351" y="75"/>
                  </a:lnTo>
                  <a:lnTo>
                    <a:pt x="360" y="79"/>
                  </a:lnTo>
                  <a:lnTo>
                    <a:pt x="403" y="79"/>
                  </a:lnTo>
                  <a:lnTo>
                    <a:pt x="403" y="231"/>
                  </a:lnTo>
                  <a:lnTo>
                    <a:pt x="360" y="231"/>
                  </a:lnTo>
                  <a:lnTo>
                    <a:pt x="351" y="235"/>
                  </a:lnTo>
                  <a:lnTo>
                    <a:pt x="351" y="257"/>
                  </a:lnTo>
                  <a:lnTo>
                    <a:pt x="308" y="257"/>
                  </a:lnTo>
                  <a:lnTo>
                    <a:pt x="303" y="262"/>
                  </a:lnTo>
                  <a:lnTo>
                    <a:pt x="303" y="284"/>
                  </a:lnTo>
                  <a:lnTo>
                    <a:pt x="209" y="284"/>
                  </a:lnTo>
                  <a:lnTo>
                    <a:pt x="209" y="262"/>
                  </a:lnTo>
                  <a:lnTo>
                    <a:pt x="199" y="257"/>
                  </a:lnTo>
                  <a:lnTo>
                    <a:pt x="157" y="257"/>
                  </a:lnTo>
                  <a:lnTo>
                    <a:pt x="157" y="53"/>
                  </a:lnTo>
                  <a:lnTo>
                    <a:pt x="199" y="53"/>
                  </a:lnTo>
                  <a:lnTo>
                    <a:pt x="209" y="49"/>
                  </a:lnTo>
                  <a:lnTo>
                    <a:pt x="209" y="26"/>
                  </a:lnTo>
                  <a:close/>
                  <a:moveTo>
                    <a:pt x="10" y="0"/>
                  </a:moveTo>
                  <a:lnTo>
                    <a:pt x="147" y="0"/>
                  </a:lnTo>
                  <a:lnTo>
                    <a:pt x="157" y="4"/>
                  </a:lnTo>
                  <a:lnTo>
                    <a:pt x="157" y="22"/>
                  </a:lnTo>
                  <a:lnTo>
                    <a:pt x="199" y="22"/>
                  </a:lnTo>
                  <a:lnTo>
                    <a:pt x="199" y="4"/>
                  </a:lnTo>
                  <a:lnTo>
                    <a:pt x="209" y="0"/>
                  </a:lnTo>
                  <a:lnTo>
                    <a:pt x="351" y="0"/>
                  </a:lnTo>
                  <a:lnTo>
                    <a:pt x="360" y="4"/>
                  </a:lnTo>
                  <a:lnTo>
                    <a:pt x="360" y="22"/>
                  </a:lnTo>
                  <a:lnTo>
                    <a:pt x="455" y="22"/>
                  </a:lnTo>
                  <a:lnTo>
                    <a:pt x="465" y="26"/>
                  </a:lnTo>
                  <a:lnTo>
                    <a:pt x="465" y="75"/>
                  </a:lnTo>
                  <a:lnTo>
                    <a:pt x="507" y="75"/>
                  </a:lnTo>
                  <a:lnTo>
                    <a:pt x="512" y="79"/>
                  </a:lnTo>
                  <a:lnTo>
                    <a:pt x="512" y="231"/>
                  </a:lnTo>
                  <a:lnTo>
                    <a:pt x="507" y="235"/>
                  </a:lnTo>
                  <a:lnTo>
                    <a:pt x="465" y="235"/>
                  </a:lnTo>
                  <a:lnTo>
                    <a:pt x="465" y="284"/>
                  </a:lnTo>
                  <a:lnTo>
                    <a:pt x="455" y="289"/>
                  </a:lnTo>
                  <a:lnTo>
                    <a:pt x="360" y="289"/>
                  </a:lnTo>
                  <a:lnTo>
                    <a:pt x="360" y="311"/>
                  </a:lnTo>
                  <a:lnTo>
                    <a:pt x="351" y="315"/>
                  </a:lnTo>
                  <a:lnTo>
                    <a:pt x="209" y="315"/>
                  </a:lnTo>
                  <a:lnTo>
                    <a:pt x="199" y="311"/>
                  </a:lnTo>
                  <a:lnTo>
                    <a:pt x="199" y="289"/>
                  </a:lnTo>
                  <a:lnTo>
                    <a:pt x="157" y="289"/>
                  </a:lnTo>
                  <a:lnTo>
                    <a:pt x="157" y="415"/>
                  </a:lnTo>
                  <a:lnTo>
                    <a:pt x="199" y="415"/>
                  </a:lnTo>
                  <a:lnTo>
                    <a:pt x="209" y="418"/>
                  </a:lnTo>
                  <a:lnTo>
                    <a:pt x="209" y="440"/>
                  </a:lnTo>
                  <a:lnTo>
                    <a:pt x="199" y="444"/>
                  </a:lnTo>
                  <a:lnTo>
                    <a:pt x="10" y="444"/>
                  </a:lnTo>
                  <a:lnTo>
                    <a:pt x="0" y="440"/>
                  </a:lnTo>
                  <a:lnTo>
                    <a:pt x="0" y="418"/>
                  </a:lnTo>
                  <a:lnTo>
                    <a:pt x="10" y="415"/>
                  </a:lnTo>
                  <a:lnTo>
                    <a:pt x="52" y="415"/>
                  </a:lnTo>
                  <a:lnTo>
                    <a:pt x="52" y="26"/>
                  </a:lnTo>
                  <a:lnTo>
                    <a:pt x="10" y="26"/>
                  </a:lnTo>
                  <a:lnTo>
                    <a:pt x="0" y="22"/>
                  </a:lnTo>
                  <a:lnTo>
                    <a:pt x="0" y="4"/>
                  </a:lnTo>
                  <a:lnTo>
                    <a:pt x="10" y="0"/>
                  </a:lnTo>
                  <a:close/>
                </a:path>
              </a:pathLst>
            </a:custGeom>
            <a:solidFill>
              <a:srgbClr val="0000FF"/>
            </a:solidFill>
            <a:ln w="9525">
              <a:solidFill>
                <a:srgbClr val="000000"/>
              </a:solidFill>
              <a:round/>
              <a:headEnd/>
              <a:tailEnd/>
            </a:ln>
          </p:spPr>
          <p:txBody>
            <a:bodyPr wrap="none" anchor="ctr"/>
            <a:lstStyle/>
            <a:p>
              <a:endParaRPr lang="en-US"/>
            </a:p>
          </p:txBody>
        </p:sp>
        <p:sp>
          <p:nvSpPr>
            <p:cNvPr id="8225" name="Freeform 16"/>
            <p:cNvSpPr>
              <a:spLocks noChangeArrowheads="1"/>
            </p:cNvSpPr>
            <p:nvPr/>
          </p:nvSpPr>
          <p:spPr bwMode="auto">
            <a:xfrm>
              <a:off x="1309" y="1922"/>
              <a:ext cx="130" cy="71"/>
            </a:xfrm>
            <a:custGeom>
              <a:avLst/>
              <a:gdLst>
                <a:gd name="T0" fmla="*/ 5 w 579"/>
                <a:gd name="T1" fmla="*/ 0 h 317"/>
                <a:gd name="T2" fmla="*/ 152 w 579"/>
                <a:gd name="T3" fmla="*/ 0 h 317"/>
                <a:gd name="T4" fmla="*/ 156 w 579"/>
                <a:gd name="T5" fmla="*/ 4 h 317"/>
                <a:gd name="T6" fmla="*/ 156 w 579"/>
                <a:gd name="T7" fmla="*/ 233 h 317"/>
                <a:gd name="T8" fmla="*/ 204 w 579"/>
                <a:gd name="T9" fmla="*/ 233 h 317"/>
                <a:gd name="T10" fmla="*/ 213 w 579"/>
                <a:gd name="T11" fmla="*/ 236 h 317"/>
                <a:gd name="T12" fmla="*/ 213 w 579"/>
                <a:gd name="T13" fmla="*/ 258 h 317"/>
                <a:gd name="T14" fmla="*/ 365 w 579"/>
                <a:gd name="T15" fmla="*/ 258 h 317"/>
                <a:gd name="T16" fmla="*/ 365 w 579"/>
                <a:gd name="T17" fmla="*/ 236 h 317"/>
                <a:gd name="T18" fmla="*/ 374 w 579"/>
                <a:gd name="T19" fmla="*/ 233 h 317"/>
                <a:gd name="T20" fmla="*/ 417 w 579"/>
                <a:gd name="T21" fmla="*/ 233 h 317"/>
                <a:gd name="T22" fmla="*/ 417 w 579"/>
                <a:gd name="T23" fmla="*/ 26 h 317"/>
                <a:gd name="T24" fmla="*/ 374 w 579"/>
                <a:gd name="T25" fmla="*/ 26 h 317"/>
                <a:gd name="T26" fmla="*/ 365 w 579"/>
                <a:gd name="T27" fmla="*/ 22 h 317"/>
                <a:gd name="T28" fmla="*/ 365 w 579"/>
                <a:gd name="T29" fmla="*/ 4 h 317"/>
                <a:gd name="T30" fmla="*/ 374 w 579"/>
                <a:gd name="T31" fmla="*/ 0 h 317"/>
                <a:gd name="T32" fmla="*/ 526 w 579"/>
                <a:gd name="T33" fmla="*/ 0 h 317"/>
                <a:gd name="T34" fmla="*/ 535 w 579"/>
                <a:gd name="T35" fmla="*/ 4 h 317"/>
                <a:gd name="T36" fmla="*/ 535 w 579"/>
                <a:gd name="T37" fmla="*/ 285 h 317"/>
                <a:gd name="T38" fmla="*/ 573 w 579"/>
                <a:gd name="T39" fmla="*/ 285 h 317"/>
                <a:gd name="T40" fmla="*/ 578 w 579"/>
                <a:gd name="T41" fmla="*/ 289 h 317"/>
                <a:gd name="T42" fmla="*/ 578 w 579"/>
                <a:gd name="T43" fmla="*/ 311 h 317"/>
                <a:gd name="T44" fmla="*/ 573 w 579"/>
                <a:gd name="T45" fmla="*/ 316 h 317"/>
                <a:gd name="T46" fmla="*/ 426 w 579"/>
                <a:gd name="T47" fmla="*/ 316 h 317"/>
                <a:gd name="T48" fmla="*/ 417 w 579"/>
                <a:gd name="T49" fmla="*/ 311 h 317"/>
                <a:gd name="T50" fmla="*/ 417 w 579"/>
                <a:gd name="T51" fmla="*/ 262 h 317"/>
                <a:gd name="T52" fmla="*/ 374 w 579"/>
                <a:gd name="T53" fmla="*/ 262 h 317"/>
                <a:gd name="T54" fmla="*/ 374 w 579"/>
                <a:gd name="T55" fmla="*/ 285 h 317"/>
                <a:gd name="T56" fmla="*/ 365 w 579"/>
                <a:gd name="T57" fmla="*/ 289 h 317"/>
                <a:gd name="T58" fmla="*/ 322 w 579"/>
                <a:gd name="T59" fmla="*/ 289 h 317"/>
                <a:gd name="T60" fmla="*/ 322 w 579"/>
                <a:gd name="T61" fmla="*/ 311 h 317"/>
                <a:gd name="T62" fmla="*/ 313 w 579"/>
                <a:gd name="T63" fmla="*/ 316 h 317"/>
                <a:gd name="T64" fmla="*/ 156 w 579"/>
                <a:gd name="T65" fmla="*/ 316 h 317"/>
                <a:gd name="T66" fmla="*/ 152 w 579"/>
                <a:gd name="T67" fmla="*/ 311 h 317"/>
                <a:gd name="T68" fmla="*/ 152 w 579"/>
                <a:gd name="T69" fmla="*/ 289 h 317"/>
                <a:gd name="T70" fmla="*/ 114 w 579"/>
                <a:gd name="T71" fmla="*/ 289 h 317"/>
                <a:gd name="T72" fmla="*/ 104 w 579"/>
                <a:gd name="T73" fmla="*/ 285 h 317"/>
                <a:gd name="T74" fmla="*/ 104 w 579"/>
                <a:gd name="T75" fmla="*/ 262 h 317"/>
                <a:gd name="T76" fmla="*/ 61 w 579"/>
                <a:gd name="T77" fmla="*/ 262 h 317"/>
                <a:gd name="T78" fmla="*/ 52 w 579"/>
                <a:gd name="T79" fmla="*/ 258 h 317"/>
                <a:gd name="T80" fmla="*/ 52 w 579"/>
                <a:gd name="T81" fmla="*/ 26 h 317"/>
                <a:gd name="T82" fmla="*/ 5 w 579"/>
                <a:gd name="T83" fmla="*/ 26 h 317"/>
                <a:gd name="T84" fmla="*/ 0 w 579"/>
                <a:gd name="T85" fmla="*/ 22 h 317"/>
                <a:gd name="T86" fmla="*/ 0 w 579"/>
                <a:gd name="T87" fmla="*/ 4 h 317"/>
                <a:gd name="T88" fmla="*/ 5 w 579"/>
                <a:gd name="T89" fmla="*/ 0 h 31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79"/>
                <a:gd name="T136" fmla="*/ 0 h 317"/>
                <a:gd name="T137" fmla="*/ 579 w 579"/>
                <a:gd name="T138" fmla="*/ 317 h 31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79" h="317">
                  <a:moveTo>
                    <a:pt x="5" y="0"/>
                  </a:moveTo>
                  <a:lnTo>
                    <a:pt x="152" y="0"/>
                  </a:lnTo>
                  <a:lnTo>
                    <a:pt x="156" y="4"/>
                  </a:lnTo>
                  <a:lnTo>
                    <a:pt x="156" y="233"/>
                  </a:lnTo>
                  <a:lnTo>
                    <a:pt x="204" y="233"/>
                  </a:lnTo>
                  <a:lnTo>
                    <a:pt x="213" y="236"/>
                  </a:lnTo>
                  <a:lnTo>
                    <a:pt x="213" y="258"/>
                  </a:lnTo>
                  <a:lnTo>
                    <a:pt x="365" y="258"/>
                  </a:lnTo>
                  <a:lnTo>
                    <a:pt x="365" y="236"/>
                  </a:lnTo>
                  <a:lnTo>
                    <a:pt x="374" y="233"/>
                  </a:lnTo>
                  <a:lnTo>
                    <a:pt x="417" y="233"/>
                  </a:lnTo>
                  <a:lnTo>
                    <a:pt x="417" y="26"/>
                  </a:lnTo>
                  <a:lnTo>
                    <a:pt x="374" y="26"/>
                  </a:lnTo>
                  <a:lnTo>
                    <a:pt x="365" y="22"/>
                  </a:lnTo>
                  <a:lnTo>
                    <a:pt x="365" y="4"/>
                  </a:lnTo>
                  <a:lnTo>
                    <a:pt x="374" y="0"/>
                  </a:lnTo>
                  <a:lnTo>
                    <a:pt x="526" y="0"/>
                  </a:lnTo>
                  <a:lnTo>
                    <a:pt x="535" y="4"/>
                  </a:lnTo>
                  <a:lnTo>
                    <a:pt x="535" y="285"/>
                  </a:lnTo>
                  <a:lnTo>
                    <a:pt x="573" y="285"/>
                  </a:lnTo>
                  <a:lnTo>
                    <a:pt x="578" y="289"/>
                  </a:lnTo>
                  <a:lnTo>
                    <a:pt x="578" y="311"/>
                  </a:lnTo>
                  <a:lnTo>
                    <a:pt x="573" y="316"/>
                  </a:lnTo>
                  <a:lnTo>
                    <a:pt x="426" y="316"/>
                  </a:lnTo>
                  <a:lnTo>
                    <a:pt x="417" y="311"/>
                  </a:lnTo>
                  <a:lnTo>
                    <a:pt x="417" y="262"/>
                  </a:lnTo>
                  <a:lnTo>
                    <a:pt x="374" y="262"/>
                  </a:lnTo>
                  <a:lnTo>
                    <a:pt x="374" y="285"/>
                  </a:lnTo>
                  <a:lnTo>
                    <a:pt x="365" y="289"/>
                  </a:lnTo>
                  <a:lnTo>
                    <a:pt x="322" y="289"/>
                  </a:lnTo>
                  <a:lnTo>
                    <a:pt x="322" y="311"/>
                  </a:lnTo>
                  <a:lnTo>
                    <a:pt x="313" y="316"/>
                  </a:lnTo>
                  <a:lnTo>
                    <a:pt x="156" y="316"/>
                  </a:lnTo>
                  <a:lnTo>
                    <a:pt x="152" y="311"/>
                  </a:lnTo>
                  <a:lnTo>
                    <a:pt x="152" y="289"/>
                  </a:lnTo>
                  <a:lnTo>
                    <a:pt x="114" y="289"/>
                  </a:lnTo>
                  <a:lnTo>
                    <a:pt x="104" y="285"/>
                  </a:lnTo>
                  <a:lnTo>
                    <a:pt x="104" y="262"/>
                  </a:lnTo>
                  <a:lnTo>
                    <a:pt x="61" y="262"/>
                  </a:lnTo>
                  <a:lnTo>
                    <a:pt x="52" y="258"/>
                  </a:lnTo>
                  <a:lnTo>
                    <a:pt x="52" y="26"/>
                  </a:lnTo>
                  <a:lnTo>
                    <a:pt x="5" y="26"/>
                  </a:lnTo>
                  <a:lnTo>
                    <a:pt x="0" y="22"/>
                  </a:lnTo>
                  <a:lnTo>
                    <a:pt x="0" y="4"/>
                  </a:lnTo>
                  <a:lnTo>
                    <a:pt x="5" y="0"/>
                  </a:lnTo>
                </a:path>
              </a:pathLst>
            </a:custGeom>
            <a:solidFill>
              <a:srgbClr val="0000FF"/>
            </a:solidFill>
            <a:ln w="9525">
              <a:solidFill>
                <a:srgbClr val="000000"/>
              </a:solidFill>
              <a:round/>
              <a:headEnd/>
              <a:tailEnd/>
            </a:ln>
          </p:spPr>
          <p:txBody>
            <a:bodyPr wrap="none" anchor="ctr"/>
            <a:lstStyle/>
            <a:p>
              <a:endParaRPr lang="en-US"/>
            </a:p>
          </p:txBody>
        </p:sp>
        <p:sp>
          <p:nvSpPr>
            <p:cNvPr id="8226" name="Freeform 17"/>
            <p:cNvSpPr>
              <a:spLocks noChangeArrowheads="1"/>
            </p:cNvSpPr>
            <p:nvPr/>
          </p:nvSpPr>
          <p:spPr bwMode="auto">
            <a:xfrm>
              <a:off x="1296" y="2070"/>
              <a:ext cx="83" cy="89"/>
            </a:xfrm>
            <a:custGeom>
              <a:avLst/>
              <a:gdLst>
                <a:gd name="T0" fmla="*/ 166 w 371"/>
                <a:gd name="T1" fmla="*/ 0 h 397"/>
                <a:gd name="T2" fmla="*/ 204 w 371"/>
                <a:gd name="T3" fmla="*/ 0 h 397"/>
                <a:gd name="T4" fmla="*/ 213 w 371"/>
                <a:gd name="T5" fmla="*/ 5 h 397"/>
                <a:gd name="T6" fmla="*/ 213 w 371"/>
                <a:gd name="T7" fmla="*/ 81 h 397"/>
                <a:gd name="T8" fmla="*/ 360 w 371"/>
                <a:gd name="T9" fmla="*/ 81 h 397"/>
                <a:gd name="T10" fmla="*/ 370 w 371"/>
                <a:gd name="T11" fmla="*/ 85 h 397"/>
                <a:gd name="T12" fmla="*/ 370 w 371"/>
                <a:gd name="T13" fmla="*/ 104 h 397"/>
                <a:gd name="T14" fmla="*/ 360 w 371"/>
                <a:gd name="T15" fmla="*/ 107 h 397"/>
                <a:gd name="T16" fmla="*/ 213 w 371"/>
                <a:gd name="T17" fmla="*/ 107 h 397"/>
                <a:gd name="T18" fmla="*/ 213 w 371"/>
                <a:gd name="T19" fmla="*/ 367 h 397"/>
                <a:gd name="T20" fmla="*/ 308 w 371"/>
                <a:gd name="T21" fmla="*/ 367 h 397"/>
                <a:gd name="T22" fmla="*/ 308 w 371"/>
                <a:gd name="T23" fmla="*/ 343 h 397"/>
                <a:gd name="T24" fmla="*/ 318 w 371"/>
                <a:gd name="T25" fmla="*/ 340 h 397"/>
                <a:gd name="T26" fmla="*/ 360 w 371"/>
                <a:gd name="T27" fmla="*/ 340 h 397"/>
                <a:gd name="T28" fmla="*/ 370 w 371"/>
                <a:gd name="T29" fmla="*/ 343 h 397"/>
                <a:gd name="T30" fmla="*/ 370 w 371"/>
                <a:gd name="T31" fmla="*/ 367 h 397"/>
                <a:gd name="T32" fmla="*/ 360 w 371"/>
                <a:gd name="T33" fmla="*/ 370 h 397"/>
                <a:gd name="T34" fmla="*/ 318 w 371"/>
                <a:gd name="T35" fmla="*/ 370 h 397"/>
                <a:gd name="T36" fmla="*/ 318 w 371"/>
                <a:gd name="T37" fmla="*/ 392 h 397"/>
                <a:gd name="T38" fmla="*/ 308 w 371"/>
                <a:gd name="T39" fmla="*/ 396 h 397"/>
                <a:gd name="T40" fmla="*/ 166 w 371"/>
                <a:gd name="T41" fmla="*/ 396 h 397"/>
                <a:gd name="T42" fmla="*/ 161 w 371"/>
                <a:gd name="T43" fmla="*/ 392 h 397"/>
                <a:gd name="T44" fmla="*/ 161 w 371"/>
                <a:gd name="T45" fmla="*/ 370 h 397"/>
                <a:gd name="T46" fmla="*/ 114 w 371"/>
                <a:gd name="T47" fmla="*/ 370 h 397"/>
                <a:gd name="T48" fmla="*/ 109 w 371"/>
                <a:gd name="T49" fmla="*/ 367 h 397"/>
                <a:gd name="T50" fmla="*/ 109 w 371"/>
                <a:gd name="T51" fmla="*/ 107 h 397"/>
                <a:gd name="T52" fmla="*/ 9 w 371"/>
                <a:gd name="T53" fmla="*/ 107 h 397"/>
                <a:gd name="T54" fmla="*/ 0 w 371"/>
                <a:gd name="T55" fmla="*/ 104 h 397"/>
                <a:gd name="T56" fmla="*/ 0 w 371"/>
                <a:gd name="T57" fmla="*/ 85 h 397"/>
                <a:gd name="T58" fmla="*/ 9 w 371"/>
                <a:gd name="T59" fmla="*/ 81 h 397"/>
                <a:gd name="T60" fmla="*/ 57 w 371"/>
                <a:gd name="T61" fmla="*/ 81 h 397"/>
                <a:gd name="T62" fmla="*/ 57 w 371"/>
                <a:gd name="T63" fmla="*/ 58 h 397"/>
                <a:gd name="T64" fmla="*/ 62 w 371"/>
                <a:gd name="T65" fmla="*/ 54 h 397"/>
                <a:gd name="T66" fmla="*/ 109 w 371"/>
                <a:gd name="T67" fmla="*/ 54 h 397"/>
                <a:gd name="T68" fmla="*/ 109 w 371"/>
                <a:gd name="T69" fmla="*/ 31 h 397"/>
                <a:gd name="T70" fmla="*/ 114 w 371"/>
                <a:gd name="T71" fmla="*/ 27 h 397"/>
                <a:gd name="T72" fmla="*/ 161 w 371"/>
                <a:gd name="T73" fmla="*/ 27 h 397"/>
                <a:gd name="T74" fmla="*/ 161 w 371"/>
                <a:gd name="T75" fmla="*/ 5 h 397"/>
                <a:gd name="T76" fmla="*/ 166 w 371"/>
                <a:gd name="T77" fmla="*/ 0 h 39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71"/>
                <a:gd name="T118" fmla="*/ 0 h 397"/>
                <a:gd name="T119" fmla="*/ 371 w 371"/>
                <a:gd name="T120" fmla="*/ 397 h 39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71" h="397">
                  <a:moveTo>
                    <a:pt x="166" y="0"/>
                  </a:moveTo>
                  <a:lnTo>
                    <a:pt x="204" y="0"/>
                  </a:lnTo>
                  <a:lnTo>
                    <a:pt x="213" y="5"/>
                  </a:lnTo>
                  <a:lnTo>
                    <a:pt x="213" y="81"/>
                  </a:lnTo>
                  <a:lnTo>
                    <a:pt x="360" y="81"/>
                  </a:lnTo>
                  <a:lnTo>
                    <a:pt x="370" y="85"/>
                  </a:lnTo>
                  <a:lnTo>
                    <a:pt x="370" y="104"/>
                  </a:lnTo>
                  <a:lnTo>
                    <a:pt x="360" y="107"/>
                  </a:lnTo>
                  <a:lnTo>
                    <a:pt x="213" y="107"/>
                  </a:lnTo>
                  <a:lnTo>
                    <a:pt x="213" y="367"/>
                  </a:lnTo>
                  <a:lnTo>
                    <a:pt x="308" y="367"/>
                  </a:lnTo>
                  <a:lnTo>
                    <a:pt x="308" y="343"/>
                  </a:lnTo>
                  <a:lnTo>
                    <a:pt x="318" y="340"/>
                  </a:lnTo>
                  <a:lnTo>
                    <a:pt x="360" y="340"/>
                  </a:lnTo>
                  <a:lnTo>
                    <a:pt x="370" y="343"/>
                  </a:lnTo>
                  <a:lnTo>
                    <a:pt x="370" y="367"/>
                  </a:lnTo>
                  <a:lnTo>
                    <a:pt x="360" y="370"/>
                  </a:lnTo>
                  <a:lnTo>
                    <a:pt x="318" y="370"/>
                  </a:lnTo>
                  <a:lnTo>
                    <a:pt x="318" y="392"/>
                  </a:lnTo>
                  <a:lnTo>
                    <a:pt x="308" y="396"/>
                  </a:lnTo>
                  <a:lnTo>
                    <a:pt x="166" y="396"/>
                  </a:lnTo>
                  <a:lnTo>
                    <a:pt x="161" y="392"/>
                  </a:lnTo>
                  <a:lnTo>
                    <a:pt x="161" y="370"/>
                  </a:lnTo>
                  <a:lnTo>
                    <a:pt x="114" y="370"/>
                  </a:lnTo>
                  <a:lnTo>
                    <a:pt x="109" y="367"/>
                  </a:lnTo>
                  <a:lnTo>
                    <a:pt x="109" y="107"/>
                  </a:lnTo>
                  <a:lnTo>
                    <a:pt x="9" y="107"/>
                  </a:lnTo>
                  <a:lnTo>
                    <a:pt x="0" y="104"/>
                  </a:lnTo>
                  <a:lnTo>
                    <a:pt x="0" y="85"/>
                  </a:lnTo>
                  <a:lnTo>
                    <a:pt x="9" y="81"/>
                  </a:lnTo>
                  <a:lnTo>
                    <a:pt x="57" y="81"/>
                  </a:lnTo>
                  <a:lnTo>
                    <a:pt x="57" y="58"/>
                  </a:lnTo>
                  <a:lnTo>
                    <a:pt x="62" y="54"/>
                  </a:lnTo>
                  <a:lnTo>
                    <a:pt x="109" y="54"/>
                  </a:lnTo>
                  <a:lnTo>
                    <a:pt x="109" y="31"/>
                  </a:lnTo>
                  <a:lnTo>
                    <a:pt x="114" y="27"/>
                  </a:lnTo>
                  <a:lnTo>
                    <a:pt x="161" y="27"/>
                  </a:lnTo>
                  <a:lnTo>
                    <a:pt x="161" y="5"/>
                  </a:lnTo>
                  <a:lnTo>
                    <a:pt x="166" y="0"/>
                  </a:lnTo>
                </a:path>
              </a:pathLst>
            </a:custGeom>
            <a:solidFill>
              <a:srgbClr val="0000FF"/>
            </a:solidFill>
            <a:ln w="9525">
              <a:solidFill>
                <a:srgbClr val="000000"/>
              </a:solidFill>
              <a:round/>
              <a:headEnd/>
              <a:tailEnd/>
            </a:ln>
          </p:spPr>
          <p:txBody>
            <a:bodyPr wrap="none" anchor="ctr"/>
            <a:lstStyle/>
            <a:p>
              <a:endParaRPr lang="en-US"/>
            </a:p>
          </p:txBody>
        </p:sp>
      </p:grpSp>
      <p:grpSp>
        <p:nvGrpSpPr>
          <p:cNvPr id="8207" name="Group 18"/>
          <p:cNvGrpSpPr>
            <a:grpSpLocks/>
          </p:cNvGrpSpPr>
          <p:nvPr/>
        </p:nvGrpSpPr>
        <p:grpSpPr bwMode="auto">
          <a:xfrm>
            <a:off x="5523840" y="2972472"/>
            <a:ext cx="266400" cy="1216928"/>
            <a:chOff x="3480" y="1872"/>
            <a:chExt cx="167" cy="767"/>
          </a:xfrm>
        </p:grpSpPr>
        <p:sp>
          <p:nvSpPr>
            <p:cNvPr id="8216" name="Freeform 19"/>
            <p:cNvSpPr>
              <a:spLocks noChangeArrowheads="1"/>
            </p:cNvSpPr>
            <p:nvPr/>
          </p:nvSpPr>
          <p:spPr bwMode="auto">
            <a:xfrm>
              <a:off x="3490" y="1872"/>
              <a:ext cx="158" cy="83"/>
            </a:xfrm>
            <a:custGeom>
              <a:avLst/>
              <a:gdLst>
                <a:gd name="T0" fmla="*/ 434 w 700"/>
                <a:gd name="T1" fmla="*/ 24 h 369"/>
                <a:gd name="T2" fmla="*/ 440 w 700"/>
                <a:gd name="T3" fmla="*/ 47 h 369"/>
                <a:gd name="T4" fmla="*/ 472 w 700"/>
                <a:gd name="T5" fmla="*/ 66 h 369"/>
                <a:gd name="T6" fmla="*/ 560 w 700"/>
                <a:gd name="T7" fmla="*/ 68 h 369"/>
                <a:gd name="T8" fmla="*/ 566 w 700"/>
                <a:gd name="T9" fmla="*/ 113 h 369"/>
                <a:gd name="T10" fmla="*/ 605 w 700"/>
                <a:gd name="T11" fmla="*/ 259 h 369"/>
                <a:gd name="T12" fmla="*/ 560 w 700"/>
                <a:gd name="T13" fmla="*/ 263 h 369"/>
                <a:gd name="T14" fmla="*/ 479 w 700"/>
                <a:gd name="T15" fmla="*/ 300 h 369"/>
                <a:gd name="T16" fmla="*/ 472 w 700"/>
                <a:gd name="T17" fmla="*/ 322 h 369"/>
                <a:gd name="T18" fmla="*/ 434 w 700"/>
                <a:gd name="T19" fmla="*/ 325 h 369"/>
                <a:gd name="T20" fmla="*/ 265 w 700"/>
                <a:gd name="T21" fmla="*/ 344 h 369"/>
                <a:gd name="T22" fmla="*/ 259 w 700"/>
                <a:gd name="T23" fmla="*/ 322 h 369"/>
                <a:gd name="T24" fmla="*/ 220 w 700"/>
                <a:gd name="T25" fmla="*/ 303 h 369"/>
                <a:gd name="T26" fmla="*/ 133 w 700"/>
                <a:gd name="T27" fmla="*/ 300 h 369"/>
                <a:gd name="T28" fmla="*/ 129 w 700"/>
                <a:gd name="T29" fmla="*/ 259 h 369"/>
                <a:gd name="T30" fmla="*/ 97 w 700"/>
                <a:gd name="T31" fmla="*/ 113 h 369"/>
                <a:gd name="T32" fmla="*/ 133 w 700"/>
                <a:gd name="T33" fmla="*/ 110 h 369"/>
                <a:gd name="T34" fmla="*/ 214 w 700"/>
                <a:gd name="T35" fmla="*/ 68 h 369"/>
                <a:gd name="T36" fmla="*/ 220 w 700"/>
                <a:gd name="T37" fmla="*/ 47 h 369"/>
                <a:gd name="T38" fmla="*/ 265 w 700"/>
                <a:gd name="T39" fmla="*/ 44 h 369"/>
                <a:gd name="T40" fmla="*/ 220 w 700"/>
                <a:gd name="T41" fmla="*/ 0 h 369"/>
                <a:gd name="T42" fmla="*/ 479 w 700"/>
                <a:gd name="T43" fmla="*/ 3 h 369"/>
                <a:gd name="T44" fmla="*/ 560 w 700"/>
                <a:gd name="T45" fmla="*/ 22 h 369"/>
                <a:gd name="T46" fmla="*/ 566 w 700"/>
                <a:gd name="T47" fmla="*/ 44 h 369"/>
                <a:gd name="T48" fmla="*/ 612 w 700"/>
                <a:gd name="T49" fmla="*/ 47 h 369"/>
                <a:gd name="T50" fmla="*/ 647 w 700"/>
                <a:gd name="T51" fmla="*/ 66 h 369"/>
                <a:gd name="T52" fmla="*/ 654 w 700"/>
                <a:gd name="T53" fmla="*/ 110 h 369"/>
                <a:gd name="T54" fmla="*/ 699 w 700"/>
                <a:gd name="T55" fmla="*/ 113 h 369"/>
                <a:gd name="T56" fmla="*/ 693 w 700"/>
                <a:gd name="T57" fmla="*/ 263 h 369"/>
                <a:gd name="T58" fmla="*/ 654 w 700"/>
                <a:gd name="T59" fmla="*/ 300 h 369"/>
                <a:gd name="T60" fmla="*/ 612 w 700"/>
                <a:gd name="T61" fmla="*/ 303 h 369"/>
                <a:gd name="T62" fmla="*/ 605 w 700"/>
                <a:gd name="T63" fmla="*/ 325 h 369"/>
                <a:gd name="T64" fmla="*/ 566 w 700"/>
                <a:gd name="T65" fmla="*/ 344 h 369"/>
                <a:gd name="T66" fmla="*/ 479 w 700"/>
                <a:gd name="T67" fmla="*/ 347 h 369"/>
                <a:gd name="T68" fmla="*/ 472 w 700"/>
                <a:gd name="T69" fmla="*/ 368 h 369"/>
                <a:gd name="T70" fmla="*/ 214 w 700"/>
                <a:gd name="T71" fmla="*/ 366 h 369"/>
                <a:gd name="T72" fmla="*/ 133 w 700"/>
                <a:gd name="T73" fmla="*/ 347 h 369"/>
                <a:gd name="T74" fmla="*/ 129 w 700"/>
                <a:gd name="T75" fmla="*/ 325 h 369"/>
                <a:gd name="T76" fmla="*/ 91 w 700"/>
                <a:gd name="T77" fmla="*/ 322 h 369"/>
                <a:gd name="T78" fmla="*/ 52 w 700"/>
                <a:gd name="T79" fmla="*/ 303 h 369"/>
                <a:gd name="T80" fmla="*/ 45 w 700"/>
                <a:gd name="T81" fmla="*/ 263 h 369"/>
                <a:gd name="T82" fmla="*/ 0 w 700"/>
                <a:gd name="T83" fmla="*/ 259 h 369"/>
                <a:gd name="T84" fmla="*/ 7 w 700"/>
                <a:gd name="T85" fmla="*/ 110 h 369"/>
                <a:gd name="T86" fmla="*/ 45 w 700"/>
                <a:gd name="T87" fmla="*/ 68 h 369"/>
                <a:gd name="T88" fmla="*/ 91 w 700"/>
                <a:gd name="T89" fmla="*/ 66 h 369"/>
                <a:gd name="T90" fmla="*/ 97 w 700"/>
                <a:gd name="T91" fmla="*/ 44 h 369"/>
                <a:gd name="T92" fmla="*/ 129 w 700"/>
                <a:gd name="T93" fmla="*/ 24 h 369"/>
                <a:gd name="T94" fmla="*/ 214 w 700"/>
                <a:gd name="T95" fmla="*/ 22 h 369"/>
                <a:gd name="T96" fmla="*/ 220 w 700"/>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00"/>
                <a:gd name="T148" fmla="*/ 0 h 369"/>
                <a:gd name="T149" fmla="*/ 700 w 700"/>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00" h="369">
                  <a:moveTo>
                    <a:pt x="265" y="24"/>
                  </a:moveTo>
                  <a:lnTo>
                    <a:pt x="434" y="24"/>
                  </a:lnTo>
                  <a:lnTo>
                    <a:pt x="434" y="44"/>
                  </a:lnTo>
                  <a:lnTo>
                    <a:pt x="440" y="47"/>
                  </a:lnTo>
                  <a:lnTo>
                    <a:pt x="472" y="47"/>
                  </a:lnTo>
                  <a:lnTo>
                    <a:pt x="472" y="66"/>
                  </a:lnTo>
                  <a:lnTo>
                    <a:pt x="479" y="68"/>
                  </a:lnTo>
                  <a:lnTo>
                    <a:pt x="560" y="68"/>
                  </a:lnTo>
                  <a:lnTo>
                    <a:pt x="560" y="110"/>
                  </a:lnTo>
                  <a:lnTo>
                    <a:pt x="566" y="113"/>
                  </a:lnTo>
                  <a:lnTo>
                    <a:pt x="605" y="113"/>
                  </a:lnTo>
                  <a:lnTo>
                    <a:pt x="605" y="259"/>
                  </a:lnTo>
                  <a:lnTo>
                    <a:pt x="566" y="259"/>
                  </a:lnTo>
                  <a:lnTo>
                    <a:pt x="560" y="263"/>
                  </a:lnTo>
                  <a:lnTo>
                    <a:pt x="560" y="300"/>
                  </a:lnTo>
                  <a:lnTo>
                    <a:pt x="479" y="300"/>
                  </a:lnTo>
                  <a:lnTo>
                    <a:pt x="472" y="303"/>
                  </a:lnTo>
                  <a:lnTo>
                    <a:pt x="472" y="322"/>
                  </a:lnTo>
                  <a:lnTo>
                    <a:pt x="440" y="322"/>
                  </a:lnTo>
                  <a:lnTo>
                    <a:pt x="434" y="325"/>
                  </a:lnTo>
                  <a:lnTo>
                    <a:pt x="434" y="344"/>
                  </a:lnTo>
                  <a:lnTo>
                    <a:pt x="265" y="344"/>
                  </a:lnTo>
                  <a:lnTo>
                    <a:pt x="265" y="325"/>
                  </a:lnTo>
                  <a:lnTo>
                    <a:pt x="259" y="322"/>
                  </a:lnTo>
                  <a:lnTo>
                    <a:pt x="220" y="322"/>
                  </a:lnTo>
                  <a:lnTo>
                    <a:pt x="220" y="303"/>
                  </a:lnTo>
                  <a:lnTo>
                    <a:pt x="214" y="300"/>
                  </a:lnTo>
                  <a:lnTo>
                    <a:pt x="133" y="300"/>
                  </a:lnTo>
                  <a:lnTo>
                    <a:pt x="133" y="263"/>
                  </a:lnTo>
                  <a:lnTo>
                    <a:pt x="129" y="259"/>
                  </a:lnTo>
                  <a:lnTo>
                    <a:pt x="97" y="259"/>
                  </a:lnTo>
                  <a:lnTo>
                    <a:pt x="97" y="113"/>
                  </a:lnTo>
                  <a:lnTo>
                    <a:pt x="129" y="113"/>
                  </a:lnTo>
                  <a:lnTo>
                    <a:pt x="133" y="110"/>
                  </a:lnTo>
                  <a:lnTo>
                    <a:pt x="133" y="68"/>
                  </a:lnTo>
                  <a:lnTo>
                    <a:pt x="214" y="68"/>
                  </a:lnTo>
                  <a:lnTo>
                    <a:pt x="220" y="66"/>
                  </a:lnTo>
                  <a:lnTo>
                    <a:pt x="220" y="47"/>
                  </a:lnTo>
                  <a:lnTo>
                    <a:pt x="259" y="47"/>
                  </a:lnTo>
                  <a:lnTo>
                    <a:pt x="265" y="44"/>
                  </a:lnTo>
                  <a:lnTo>
                    <a:pt x="265" y="24"/>
                  </a:lnTo>
                  <a:close/>
                  <a:moveTo>
                    <a:pt x="220" y="0"/>
                  </a:moveTo>
                  <a:lnTo>
                    <a:pt x="472" y="0"/>
                  </a:lnTo>
                  <a:lnTo>
                    <a:pt x="479" y="3"/>
                  </a:lnTo>
                  <a:lnTo>
                    <a:pt x="479" y="22"/>
                  </a:lnTo>
                  <a:lnTo>
                    <a:pt x="560" y="22"/>
                  </a:lnTo>
                  <a:lnTo>
                    <a:pt x="566" y="24"/>
                  </a:lnTo>
                  <a:lnTo>
                    <a:pt x="566" y="44"/>
                  </a:lnTo>
                  <a:lnTo>
                    <a:pt x="605" y="44"/>
                  </a:lnTo>
                  <a:lnTo>
                    <a:pt x="612" y="47"/>
                  </a:lnTo>
                  <a:lnTo>
                    <a:pt x="612" y="66"/>
                  </a:lnTo>
                  <a:lnTo>
                    <a:pt x="647" y="66"/>
                  </a:lnTo>
                  <a:lnTo>
                    <a:pt x="654" y="68"/>
                  </a:lnTo>
                  <a:lnTo>
                    <a:pt x="654" y="110"/>
                  </a:lnTo>
                  <a:lnTo>
                    <a:pt x="693" y="110"/>
                  </a:lnTo>
                  <a:lnTo>
                    <a:pt x="699" y="113"/>
                  </a:lnTo>
                  <a:lnTo>
                    <a:pt x="699" y="259"/>
                  </a:lnTo>
                  <a:lnTo>
                    <a:pt x="693" y="263"/>
                  </a:lnTo>
                  <a:lnTo>
                    <a:pt x="654" y="263"/>
                  </a:lnTo>
                  <a:lnTo>
                    <a:pt x="654" y="300"/>
                  </a:lnTo>
                  <a:lnTo>
                    <a:pt x="647" y="303"/>
                  </a:lnTo>
                  <a:lnTo>
                    <a:pt x="612" y="303"/>
                  </a:lnTo>
                  <a:lnTo>
                    <a:pt x="612" y="322"/>
                  </a:lnTo>
                  <a:lnTo>
                    <a:pt x="605" y="325"/>
                  </a:lnTo>
                  <a:lnTo>
                    <a:pt x="566" y="325"/>
                  </a:lnTo>
                  <a:lnTo>
                    <a:pt x="566" y="344"/>
                  </a:lnTo>
                  <a:lnTo>
                    <a:pt x="560" y="347"/>
                  </a:lnTo>
                  <a:lnTo>
                    <a:pt x="479" y="347"/>
                  </a:lnTo>
                  <a:lnTo>
                    <a:pt x="479" y="366"/>
                  </a:lnTo>
                  <a:lnTo>
                    <a:pt x="472" y="368"/>
                  </a:lnTo>
                  <a:lnTo>
                    <a:pt x="220" y="368"/>
                  </a:lnTo>
                  <a:lnTo>
                    <a:pt x="214" y="366"/>
                  </a:lnTo>
                  <a:lnTo>
                    <a:pt x="214" y="347"/>
                  </a:lnTo>
                  <a:lnTo>
                    <a:pt x="133" y="347"/>
                  </a:lnTo>
                  <a:lnTo>
                    <a:pt x="129" y="344"/>
                  </a:lnTo>
                  <a:lnTo>
                    <a:pt x="129" y="325"/>
                  </a:lnTo>
                  <a:lnTo>
                    <a:pt x="97" y="325"/>
                  </a:lnTo>
                  <a:lnTo>
                    <a:pt x="91" y="322"/>
                  </a:lnTo>
                  <a:lnTo>
                    <a:pt x="91" y="303"/>
                  </a:lnTo>
                  <a:lnTo>
                    <a:pt x="52" y="303"/>
                  </a:lnTo>
                  <a:lnTo>
                    <a:pt x="45" y="300"/>
                  </a:lnTo>
                  <a:lnTo>
                    <a:pt x="45" y="263"/>
                  </a:lnTo>
                  <a:lnTo>
                    <a:pt x="7" y="263"/>
                  </a:lnTo>
                  <a:lnTo>
                    <a:pt x="0" y="259"/>
                  </a:lnTo>
                  <a:lnTo>
                    <a:pt x="0" y="113"/>
                  </a:lnTo>
                  <a:lnTo>
                    <a:pt x="7" y="110"/>
                  </a:lnTo>
                  <a:lnTo>
                    <a:pt x="45" y="110"/>
                  </a:lnTo>
                  <a:lnTo>
                    <a:pt x="45" y="68"/>
                  </a:lnTo>
                  <a:lnTo>
                    <a:pt x="52" y="66"/>
                  </a:lnTo>
                  <a:lnTo>
                    <a:pt x="91" y="66"/>
                  </a:lnTo>
                  <a:lnTo>
                    <a:pt x="91" y="47"/>
                  </a:lnTo>
                  <a:lnTo>
                    <a:pt x="97" y="44"/>
                  </a:lnTo>
                  <a:lnTo>
                    <a:pt x="129" y="44"/>
                  </a:lnTo>
                  <a:lnTo>
                    <a:pt x="129" y="24"/>
                  </a:lnTo>
                  <a:lnTo>
                    <a:pt x="133" y="22"/>
                  </a:lnTo>
                  <a:lnTo>
                    <a:pt x="214" y="22"/>
                  </a:lnTo>
                  <a:lnTo>
                    <a:pt x="214" y="3"/>
                  </a:lnTo>
                  <a:lnTo>
                    <a:pt x="220" y="0"/>
                  </a:lnTo>
                  <a:close/>
                </a:path>
              </a:pathLst>
            </a:custGeom>
            <a:solidFill>
              <a:srgbClr val="0000FF"/>
            </a:solidFill>
            <a:ln w="9525">
              <a:solidFill>
                <a:schemeClr val="tx1"/>
              </a:solidFill>
              <a:round/>
              <a:headEnd/>
              <a:tailEnd/>
            </a:ln>
          </p:spPr>
          <p:txBody>
            <a:bodyPr wrap="none" anchor="ctr"/>
            <a:lstStyle/>
            <a:p>
              <a:endParaRPr lang="en-US"/>
            </a:p>
          </p:txBody>
        </p:sp>
        <p:sp>
          <p:nvSpPr>
            <p:cNvPr id="8217" name="Freeform 20"/>
            <p:cNvSpPr>
              <a:spLocks noChangeArrowheads="1"/>
            </p:cNvSpPr>
            <p:nvPr/>
          </p:nvSpPr>
          <p:spPr bwMode="auto">
            <a:xfrm>
              <a:off x="3490" y="2034"/>
              <a:ext cx="111" cy="58"/>
            </a:xfrm>
            <a:custGeom>
              <a:avLst/>
              <a:gdLst>
                <a:gd name="T0" fmla="*/ 7 w 493"/>
                <a:gd name="T1" fmla="*/ 0 h 261"/>
                <a:gd name="T2" fmla="*/ 130 w 493"/>
                <a:gd name="T3" fmla="*/ 0 h 261"/>
                <a:gd name="T4" fmla="*/ 136 w 493"/>
                <a:gd name="T5" fmla="*/ 4 h 261"/>
                <a:gd name="T6" fmla="*/ 136 w 493"/>
                <a:gd name="T7" fmla="*/ 191 h 261"/>
                <a:gd name="T8" fmla="*/ 175 w 493"/>
                <a:gd name="T9" fmla="*/ 191 h 261"/>
                <a:gd name="T10" fmla="*/ 182 w 493"/>
                <a:gd name="T11" fmla="*/ 194 h 261"/>
                <a:gd name="T12" fmla="*/ 182 w 493"/>
                <a:gd name="T13" fmla="*/ 212 h 261"/>
                <a:gd name="T14" fmla="*/ 311 w 493"/>
                <a:gd name="T15" fmla="*/ 212 h 261"/>
                <a:gd name="T16" fmla="*/ 311 w 493"/>
                <a:gd name="T17" fmla="*/ 194 h 261"/>
                <a:gd name="T18" fmla="*/ 317 w 493"/>
                <a:gd name="T19" fmla="*/ 191 h 261"/>
                <a:gd name="T20" fmla="*/ 356 w 493"/>
                <a:gd name="T21" fmla="*/ 191 h 261"/>
                <a:gd name="T22" fmla="*/ 356 w 493"/>
                <a:gd name="T23" fmla="*/ 22 h 261"/>
                <a:gd name="T24" fmla="*/ 317 w 493"/>
                <a:gd name="T25" fmla="*/ 22 h 261"/>
                <a:gd name="T26" fmla="*/ 311 w 493"/>
                <a:gd name="T27" fmla="*/ 19 h 261"/>
                <a:gd name="T28" fmla="*/ 311 w 493"/>
                <a:gd name="T29" fmla="*/ 4 h 261"/>
                <a:gd name="T30" fmla="*/ 317 w 493"/>
                <a:gd name="T31" fmla="*/ 0 h 261"/>
                <a:gd name="T32" fmla="*/ 447 w 493"/>
                <a:gd name="T33" fmla="*/ 0 h 261"/>
                <a:gd name="T34" fmla="*/ 453 w 493"/>
                <a:gd name="T35" fmla="*/ 4 h 261"/>
                <a:gd name="T36" fmla="*/ 453 w 493"/>
                <a:gd name="T37" fmla="*/ 234 h 261"/>
                <a:gd name="T38" fmla="*/ 486 w 493"/>
                <a:gd name="T39" fmla="*/ 234 h 261"/>
                <a:gd name="T40" fmla="*/ 492 w 493"/>
                <a:gd name="T41" fmla="*/ 238 h 261"/>
                <a:gd name="T42" fmla="*/ 492 w 493"/>
                <a:gd name="T43" fmla="*/ 256 h 261"/>
                <a:gd name="T44" fmla="*/ 486 w 493"/>
                <a:gd name="T45" fmla="*/ 260 h 261"/>
                <a:gd name="T46" fmla="*/ 363 w 493"/>
                <a:gd name="T47" fmla="*/ 260 h 261"/>
                <a:gd name="T48" fmla="*/ 356 w 493"/>
                <a:gd name="T49" fmla="*/ 256 h 261"/>
                <a:gd name="T50" fmla="*/ 356 w 493"/>
                <a:gd name="T51" fmla="*/ 216 h 261"/>
                <a:gd name="T52" fmla="*/ 317 w 493"/>
                <a:gd name="T53" fmla="*/ 216 h 261"/>
                <a:gd name="T54" fmla="*/ 317 w 493"/>
                <a:gd name="T55" fmla="*/ 234 h 261"/>
                <a:gd name="T56" fmla="*/ 311 w 493"/>
                <a:gd name="T57" fmla="*/ 238 h 261"/>
                <a:gd name="T58" fmla="*/ 272 w 493"/>
                <a:gd name="T59" fmla="*/ 238 h 261"/>
                <a:gd name="T60" fmla="*/ 272 w 493"/>
                <a:gd name="T61" fmla="*/ 256 h 261"/>
                <a:gd name="T62" fmla="*/ 266 w 493"/>
                <a:gd name="T63" fmla="*/ 260 h 261"/>
                <a:gd name="T64" fmla="*/ 136 w 493"/>
                <a:gd name="T65" fmla="*/ 260 h 261"/>
                <a:gd name="T66" fmla="*/ 130 w 493"/>
                <a:gd name="T67" fmla="*/ 256 h 261"/>
                <a:gd name="T68" fmla="*/ 130 w 493"/>
                <a:gd name="T69" fmla="*/ 238 h 261"/>
                <a:gd name="T70" fmla="*/ 97 w 493"/>
                <a:gd name="T71" fmla="*/ 238 h 261"/>
                <a:gd name="T72" fmla="*/ 91 w 493"/>
                <a:gd name="T73" fmla="*/ 234 h 261"/>
                <a:gd name="T74" fmla="*/ 91 w 493"/>
                <a:gd name="T75" fmla="*/ 216 h 261"/>
                <a:gd name="T76" fmla="*/ 52 w 493"/>
                <a:gd name="T77" fmla="*/ 216 h 261"/>
                <a:gd name="T78" fmla="*/ 46 w 493"/>
                <a:gd name="T79" fmla="*/ 212 h 261"/>
                <a:gd name="T80" fmla="*/ 46 w 493"/>
                <a:gd name="T81" fmla="*/ 22 h 261"/>
                <a:gd name="T82" fmla="*/ 7 w 493"/>
                <a:gd name="T83" fmla="*/ 22 h 261"/>
                <a:gd name="T84" fmla="*/ 0 w 493"/>
                <a:gd name="T85" fmla="*/ 19 h 261"/>
                <a:gd name="T86" fmla="*/ 0 w 493"/>
                <a:gd name="T87" fmla="*/ 4 h 261"/>
                <a:gd name="T88" fmla="*/ 7 w 493"/>
                <a:gd name="T89" fmla="*/ 0 h 26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93"/>
                <a:gd name="T136" fmla="*/ 0 h 261"/>
                <a:gd name="T137" fmla="*/ 493 w 493"/>
                <a:gd name="T138" fmla="*/ 261 h 26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93" h="261">
                  <a:moveTo>
                    <a:pt x="7" y="0"/>
                  </a:moveTo>
                  <a:lnTo>
                    <a:pt x="130" y="0"/>
                  </a:lnTo>
                  <a:lnTo>
                    <a:pt x="136" y="4"/>
                  </a:lnTo>
                  <a:lnTo>
                    <a:pt x="136" y="191"/>
                  </a:lnTo>
                  <a:lnTo>
                    <a:pt x="175" y="191"/>
                  </a:lnTo>
                  <a:lnTo>
                    <a:pt x="182" y="194"/>
                  </a:lnTo>
                  <a:lnTo>
                    <a:pt x="182" y="212"/>
                  </a:lnTo>
                  <a:lnTo>
                    <a:pt x="311" y="212"/>
                  </a:lnTo>
                  <a:lnTo>
                    <a:pt x="311" y="194"/>
                  </a:lnTo>
                  <a:lnTo>
                    <a:pt x="317" y="191"/>
                  </a:lnTo>
                  <a:lnTo>
                    <a:pt x="356" y="191"/>
                  </a:lnTo>
                  <a:lnTo>
                    <a:pt x="356" y="22"/>
                  </a:lnTo>
                  <a:lnTo>
                    <a:pt x="317" y="22"/>
                  </a:lnTo>
                  <a:lnTo>
                    <a:pt x="311" y="19"/>
                  </a:lnTo>
                  <a:lnTo>
                    <a:pt x="311" y="4"/>
                  </a:lnTo>
                  <a:lnTo>
                    <a:pt x="317" y="0"/>
                  </a:lnTo>
                  <a:lnTo>
                    <a:pt x="447" y="0"/>
                  </a:lnTo>
                  <a:lnTo>
                    <a:pt x="453" y="4"/>
                  </a:lnTo>
                  <a:lnTo>
                    <a:pt x="453" y="234"/>
                  </a:lnTo>
                  <a:lnTo>
                    <a:pt x="486" y="234"/>
                  </a:lnTo>
                  <a:lnTo>
                    <a:pt x="492" y="238"/>
                  </a:lnTo>
                  <a:lnTo>
                    <a:pt x="492" y="256"/>
                  </a:lnTo>
                  <a:lnTo>
                    <a:pt x="486" y="260"/>
                  </a:lnTo>
                  <a:lnTo>
                    <a:pt x="363" y="260"/>
                  </a:lnTo>
                  <a:lnTo>
                    <a:pt x="356" y="256"/>
                  </a:lnTo>
                  <a:lnTo>
                    <a:pt x="356" y="216"/>
                  </a:lnTo>
                  <a:lnTo>
                    <a:pt x="317" y="216"/>
                  </a:lnTo>
                  <a:lnTo>
                    <a:pt x="317" y="234"/>
                  </a:lnTo>
                  <a:lnTo>
                    <a:pt x="311" y="238"/>
                  </a:lnTo>
                  <a:lnTo>
                    <a:pt x="272" y="238"/>
                  </a:lnTo>
                  <a:lnTo>
                    <a:pt x="272" y="256"/>
                  </a:lnTo>
                  <a:lnTo>
                    <a:pt x="266" y="260"/>
                  </a:lnTo>
                  <a:lnTo>
                    <a:pt x="136" y="260"/>
                  </a:lnTo>
                  <a:lnTo>
                    <a:pt x="130" y="256"/>
                  </a:lnTo>
                  <a:lnTo>
                    <a:pt x="130" y="238"/>
                  </a:lnTo>
                  <a:lnTo>
                    <a:pt x="97" y="238"/>
                  </a:lnTo>
                  <a:lnTo>
                    <a:pt x="91" y="234"/>
                  </a:lnTo>
                  <a:lnTo>
                    <a:pt x="91" y="216"/>
                  </a:lnTo>
                  <a:lnTo>
                    <a:pt x="52" y="216"/>
                  </a:lnTo>
                  <a:lnTo>
                    <a:pt x="46" y="212"/>
                  </a:lnTo>
                  <a:lnTo>
                    <a:pt x="46" y="22"/>
                  </a:lnTo>
                  <a:lnTo>
                    <a:pt x="7" y="22"/>
                  </a:lnTo>
                  <a:lnTo>
                    <a:pt x="0" y="19"/>
                  </a:lnTo>
                  <a:lnTo>
                    <a:pt x="0" y="4"/>
                  </a:lnTo>
                  <a:lnTo>
                    <a:pt x="7" y="0"/>
                  </a:lnTo>
                </a:path>
              </a:pathLst>
            </a:custGeom>
            <a:solidFill>
              <a:srgbClr val="0000FF"/>
            </a:solidFill>
            <a:ln w="9525">
              <a:solidFill>
                <a:schemeClr val="tx1"/>
              </a:solidFill>
              <a:round/>
              <a:headEnd/>
              <a:tailEnd/>
            </a:ln>
          </p:spPr>
          <p:txBody>
            <a:bodyPr wrap="none" anchor="ctr"/>
            <a:lstStyle/>
            <a:p>
              <a:endParaRPr lang="en-US"/>
            </a:p>
          </p:txBody>
        </p:sp>
        <p:sp>
          <p:nvSpPr>
            <p:cNvPr id="8218" name="Freeform 21"/>
            <p:cNvSpPr>
              <a:spLocks noChangeArrowheads="1"/>
            </p:cNvSpPr>
            <p:nvPr/>
          </p:nvSpPr>
          <p:spPr bwMode="auto">
            <a:xfrm>
              <a:off x="3480" y="2156"/>
              <a:ext cx="70" cy="73"/>
            </a:xfrm>
            <a:custGeom>
              <a:avLst/>
              <a:gdLst>
                <a:gd name="T0" fmla="*/ 139 w 312"/>
                <a:gd name="T1" fmla="*/ 0 h 326"/>
                <a:gd name="T2" fmla="*/ 171 w 312"/>
                <a:gd name="T3" fmla="*/ 0 h 326"/>
                <a:gd name="T4" fmla="*/ 178 w 312"/>
                <a:gd name="T5" fmla="*/ 3 h 326"/>
                <a:gd name="T6" fmla="*/ 178 w 312"/>
                <a:gd name="T7" fmla="*/ 66 h 326"/>
                <a:gd name="T8" fmla="*/ 304 w 312"/>
                <a:gd name="T9" fmla="*/ 66 h 326"/>
                <a:gd name="T10" fmla="*/ 311 w 312"/>
                <a:gd name="T11" fmla="*/ 69 h 326"/>
                <a:gd name="T12" fmla="*/ 311 w 312"/>
                <a:gd name="T13" fmla="*/ 84 h 326"/>
                <a:gd name="T14" fmla="*/ 304 w 312"/>
                <a:gd name="T15" fmla="*/ 88 h 326"/>
                <a:gd name="T16" fmla="*/ 178 w 312"/>
                <a:gd name="T17" fmla="*/ 88 h 326"/>
                <a:gd name="T18" fmla="*/ 178 w 312"/>
                <a:gd name="T19" fmla="*/ 301 h 326"/>
                <a:gd name="T20" fmla="*/ 259 w 312"/>
                <a:gd name="T21" fmla="*/ 301 h 326"/>
                <a:gd name="T22" fmla="*/ 259 w 312"/>
                <a:gd name="T23" fmla="*/ 281 h 326"/>
                <a:gd name="T24" fmla="*/ 265 w 312"/>
                <a:gd name="T25" fmla="*/ 279 h 326"/>
                <a:gd name="T26" fmla="*/ 304 w 312"/>
                <a:gd name="T27" fmla="*/ 279 h 326"/>
                <a:gd name="T28" fmla="*/ 311 w 312"/>
                <a:gd name="T29" fmla="*/ 281 h 326"/>
                <a:gd name="T30" fmla="*/ 311 w 312"/>
                <a:gd name="T31" fmla="*/ 301 h 326"/>
                <a:gd name="T32" fmla="*/ 304 w 312"/>
                <a:gd name="T33" fmla="*/ 303 h 326"/>
                <a:gd name="T34" fmla="*/ 265 w 312"/>
                <a:gd name="T35" fmla="*/ 303 h 326"/>
                <a:gd name="T36" fmla="*/ 265 w 312"/>
                <a:gd name="T37" fmla="*/ 321 h 326"/>
                <a:gd name="T38" fmla="*/ 259 w 312"/>
                <a:gd name="T39" fmla="*/ 325 h 326"/>
                <a:gd name="T40" fmla="*/ 139 w 312"/>
                <a:gd name="T41" fmla="*/ 325 h 326"/>
                <a:gd name="T42" fmla="*/ 133 w 312"/>
                <a:gd name="T43" fmla="*/ 321 h 326"/>
                <a:gd name="T44" fmla="*/ 133 w 312"/>
                <a:gd name="T45" fmla="*/ 303 h 326"/>
                <a:gd name="T46" fmla="*/ 94 w 312"/>
                <a:gd name="T47" fmla="*/ 303 h 326"/>
                <a:gd name="T48" fmla="*/ 91 w 312"/>
                <a:gd name="T49" fmla="*/ 301 h 326"/>
                <a:gd name="T50" fmla="*/ 91 w 312"/>
                <a:gd name="T51" fmla="*/ 88 h 326"/>
                <a:gd name="T52" fmla="*/ 6 w 312"/>
                <a:gd name="T53" fmla="*/ 88 h 326"/>
                <a:gd name="T54" fmla="*/ 0 w 312"/>
                <a:gd name="T55" fmla="*/ 84 h 326"/>
                <a:gd name="T56" fmla="*/ 0 w 312"/>
                <a:gd name="T57" fmla="*/ 69 h 326"/>
                <a:gd name="T58" fmla="*/ 6 w 312"/>
                <a:gd name="T59" fmla="*/ 66 h 326"/>
                <a:gd name="T60" fmla="*/ 45 w 312"/>
                <a:gd name="T61" fmla="*/ 66 h 326"/>
                <a:gd name="T62" fmla="*/ 45 w 312"/>
                <a:gd name="T63" fmla="*/ 47 h 326"/>
                <a:gd name="T64" fmla="*/ 52 w 312"/>
                <a:gd name="T65" fmla="*/ 44 h 326"/>
                <a:gd name="T66" fmla="*/ 91 w 312"/>
                <a:gd name="T67" fmla="*/ 44 h 326"/>
                <a:gd name="T68" fmla="*/ 91 w 312"/>
                <a:gd name="T69" fmla="*/ 25 h 326"/>
                <a:gd name="T70" fmla="*/ 94 w 312"/>
                <a:gd name="T71" fmla="*/ 23 h 326"/>
                <a:gd name="T72" fmla="*/ 133 w 312"/>
                <a:gd name="T73" fmla="*/ 23 h 326"/>
                <a:gd name="T74" fmla="*/ 133 w 312"/>
                <a:gd name="T75" fmla="*/ 3 h 326"/>
                <a:gd name="T76" fmla="*/ 139 w 312"/>
                <a:gd name="T77" fmla="*/ 0 h 3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12"/>
                <a:gd name="T118" fmla="*/ 0 h 326"/>
                <a:gd name="T119" fmla="*/ 312 w 312"/>
                <a:gd name="T120" fmla="*/ 326 h 3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12" h="326">
                  <a:moveTo>
                    <a:pt x="139" y="0"/>
                  </a:moveTo>
                  <a:lnTo>
                    <a:pt x="171" y="0"/>
                  </a:lnTo>
                  <a:lnTo>
                    <a:pt x="178" y="3"/>
                  </a:lnTo>
                  <a:lnTo>
                    <a:pt x="178" y="66"/>
                  </a:lnTo>
                  <a:lnTo>
                    <a:pt x="304" y="66"/>
                  </a:lnTo>
                  <a:lnTo>
                    <a:pt x="311" y="69"/>
                  </a:lnTo>
                  <a:lnTo>
                    <a:pt x="311" y="84"/>
                  </a:lnTo>
                  <a:lnTo>
                    <a:pt x="304" y="88"/>
                  </a:lnTo>
                  <a:lnTo>
                    <a:pt x="178" y="88"/>
                  </a:lnTo>
                  <a:lnTo>
                    <a:pt x="178" y="301"/>
                  </a:lnTo>
                  <a:lnTo>
                    <a:pt x="259" y="301"/>
                  </a:lnTo>
                  <a:lnTo>
                    <a:pt x="259" y="281"/>
                  </a:lnTo>
                  <a:lnTo>
                    <a:pt x="265" y="279"/>
                  </a:lnTo>
                  <a:lnTo>
                    <a:pt x="304" y="279"/>
                  </a:lnTo>
                  <a:lnTo>
                    <a:pt x="311" y="281"/>
                  </a:lnTo>
                  <a:lnTo>
                    <a:pt x="311" y="301"/>
                  </a:lnTo>
                  <a:lnTo>
                    <a:pt x="304" y="303"/>
                  </a:lnTo>
                  <a:lnTo>
                    <a:pt x="265" y="303"/>
                  </a:lnTo>
                  <a:lnTo>
                    <a:pt x="265" y="321"/>
                  </a:lnTo>
                  <a:lnTo>
                    <a:pt x="259" y="325"/>
                  </a:lnTo>
                  <a:lnTo>
                    <a:pt x="139" y="325"/>
                  </a:lnTo>
                  <a:lnTo>
                    <a:pt x="133" y="321"/>
                  </a:lnTo>
                  <a:lnTo>
                    <a:pt x="133" y="303"/>
                  </a:lnTo>
                  <a:lnTo>
                    <a:pt x="94" y="303"/>
                  </a:lnTo>
                  <a:lnTo>
                    <a:pt x="91" y="301"/>
                  </a:lnTo>
                  <a:lnTo>
                    <a:pt x="91" y="88"/>
                  </a:lnTo>
                  <a:lnTo>
                    <a:pt x="6" y="88"/>
                  </a:lnTo>
                  <a:lnTo>
                    <a:pt x="0" y="84"/>
                  </a:lnTo>
                  <a:lnTo>
                    <a:pt x="0" y="69"/>
                  </a:lnTo>
                  <a:lnTo>
                    <a:pt x="6" y="66"/>
                  </a:lnTo>
                  <a:lnTo>
                    <a:pt x="45" y="66"/>
                  </a:lnTo>
                  <a:lnTo>
                    <a:pt x="45" y="47"/>
                  </a:lnTo>
                  <a:lnTo>
                    <a:pt x="52" y="44"/>
                  </a:lnTo>
                  <a:lnTo>
                    <a:pt x="91" y="44"/>
                  </a:lnTo>
                  <a:lnTo>
                    <a:pt x="91" y="25"/>
                  </a:lnTo>
                  <a:lnTo>
                    <a:pt x="94" y="23"/>
                  </a:lnTo>
                  <a:lnTo>
                    <a:pt x="133" y="23"/>
                  </a:lnTo>
                  <a:lnTo>
                    <a:pt x="133" y="3"/>
                  </a:lnTo>
                  <a:lnTo>
                    <a:pt x="139" y="0"/>
                  </a:lnTo>
                </a:path>
              </a:pathLst>
            </a:custGeom>
            <a:solidFill>
              <a:srgbClr val="0000FF"/>
            </a:solidFill>
            <a:ln w="9525">
              <a:solidFill>
                <a:schemeClr val="tx1"/>
              </a:solidFill>
              <a:round/>
              <a:headEnd/>
              <a:tailEnd/>
            </a:ln>
          </p:spPr>
          <p:txBody>
            <a:bodyPr wrap="none" anchor="ctr"/>
            <a:lstStyle/>
            <a:p>
              <a:endParaRPr lang="en-US"/>
            </a:p>
          </p:txBody>
        </p:sp>
        <p:sp>
          <p:nvSpPr>
            <p:cNvPr id="8219" name="Freeform 22"/>
            <p:cNvSpPr>
              <a:spLocks noChangeArrowheads="1"/>
            </p:cNvSpPr>
            <p:nvPr/>
          </p:nvSpPr>
          <p:spPr bwMode="auto">
            <a:xfrm>
              <a:off x="3490" y="2308"/>
              <a:ext cx="98" cy="82"/>
            </a:xfrm>
            <a:custGeom>
              <a:avLst/>
              <a:gdLst>
                <a:gd name="T0" fmla="*/ 256 w 435"/>
                <a:gd name="T1" fmla="*/ 21 h 366"/>
                <a:gd name="T2" fmla="*/ 262 w 435"/>
                <a:gd name="T3" fmla="*/ 43 h 366"/>
                <a:gd name="T4" fmla="*/ 298 w 435"/>
                <a:gd name="T5" fmla="*/ 61 h 366"/>
                <a:gd name="T6" fmla="*/ 343 w 435"/>
                <a:gd name="T7" fmla="*/ 65 h 366"/>
                <a:gd name="T8" fmla="*/ 304 w 435"/>
                <a:gd name="T9" fmla="*/ 190 h 366"/>
                <a:gd name="T10" fmla="*/ 298 w 435"/>
                <a:gd name="T11" fmla="*/ 212 h 366"/>
                <a:gd name="T12" fmla="*/ 256 w 435"/>
                <a:gd name="T13" fmla="*/ 215 h 366"/>
                <a:gd name="T14" fmla="*/ 175 w 435"/>
                <a:gd name="T15" fmla="*/ 234 h 366"/>
                <a:gd name="T16" fmla="*/ 168 w 435"/>
                <a:gd name="T17" fmla="*/ 212 h 366"/>
                <a:gd name="T18" fmla="*/ 133 w 435"/>
                <a:gd name="T19" fmla="*/ 43 h 366"/>
                <a:gd name="T20" fmla="*/ 175 w 435"/>
                <a:gd name="T21" fmla="*/ 41 h 366"/>
                <a:gd name="T22" fmla="*/ 7 w 435"/>
                <a:gd name="T23" fmla="*/ 0 h 366"/>
                <a:gd name="T24" fmla="*/ 133 w 435"/>
                <a:gd name="T25" fmla="*/ 2 h 366"/>
                <a:gd name="T26" fmla="*/ 168 w 435"/>
                <a:gd name="T27" fmla="*/ 17 h 366"/>
                <a:gd name="T28" fmla="*/ 175 w 435"/>
                <a:gd name="T29" fmla="*/ 0 h 366"/>
                <a:gd name="T30" fmla="*/ 304 w 435"/>
                <a:gd name="T31" fmla="*/ 2 h 366"/>
                <a:gd name="T32" fmla="*/ 385 w 435"/>
                <a:gd name="T33" fmla="*/ 17 h 366"/>
                <a:gd name="T34" fmla="*/ 392 w 435"/>
                <a:gd name="T35" fmla="*/ 61 h 366"/>
                <a:gd name="T36" fmla="*/ 434 w 435"/>
                <a:gd name="T37" fmla="*/ 65 h 366"/>
                <a:gd name="T38" fmla="*/ 427 w 435"/>
                <a:gd name="T39" fmla="*/ 193 h 366"/>
                <a:gd name="T40" fmla="*/ 392 w 435"/>
                <a:gd name="T41" fmla="*/ 234 h 366"/>
                <a:gd name="T42" fmla="*/ 304 w 435"/>
                <a:gd name="T43" fmla="*/ 237 h 366"/>
                <a:gd name="T44" fmla="*/ 298 w 435"/>
                <a:gd name="T45" fmla="*/ 258 h 366"/>
                <a:gd name="T46" fmla="*/ 168 w 435"/>
                <a:gd name="T47" fmla="*/ 256 h 366"/>
                <a:gd name="T48" fmla="*/ 133 w 435"/>
                <a:gd name="T49" fmla="*/ 237 h 366"/>
                <a:gd name="T50" fmla="*/ 168 w 435"/>
                <a:gd name="T51" fmla="*/ 340 h 366"/>
                <a:gd name="T52" fmla="*/ 175 w 435"/>
                <a:gd name="T53" fmla="*/ 361 h 366"/>
                <a:gd name="T54" fmla="*/ 7 w 435"/>
                <a:gd name="T55" fmla="*/ 365 h 366"/>
                <a:gd name="T56" fmla="*/ 0 w 435"/>
                <a:gd name="T57" fmla="*/ 344 h 366"/>
                <a:gd name="T58" fmla="*/ 45 w 435"/>
                <a:gd name="T59" fmla="*/ 340 h 366"/>
                <a:gd name="T60" fmla="*/ 7 w 435"/>
                <a:gd name="T61" fmla="*/ 21 h 366"/>
                <a:gd name="T62" fmla="*/ 0 w 435"/>
                <a:gd name="T63" fmla="*/ 2 h 3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35"/>
                <a:gd name="T97" fmla="*/ 0 h 366"/>
                <a:gd name="T98" fmla="*/ 435 w 435"/>
                <a:gd name="T99" fmla="*/ 366 h 36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35" h="366">
                  <a:moveTo>
                    <a:pt x="175" y="21"/>
                  </a:moveTo>
                  <a:lnTo>
                    <a:pt x="256" y="21"/>
                  </a:lnTo>
                  <a:lnTo>
                    <a:pt x="256" y="41"/>
                  </a:lnTo>
                  <a:lnTo>
                    <a:pt x="262" y="43"/>
                  </a:lnTo>
                  <a:lnTo>
                    <a:pt x="298" y="43"/>
                  </a:lnTo>
                  <a:lnTo>
                    <a:pt x="298" y="61"/>
                  </a:lnTo>
                  <a:lnTo>
                    <a:pt x="304" y="65"/>
                  </a:lnTo>
                  <a:lnTo>
                    <a:pt x="343" y="65"/>
                  </a:lnTo>
                  <a:lnTo>
                    <a:pt x="343" y="190"/>
                  </a:lnTo>
                  <a:lnTo>
                    <a:pt x="304" y="190"/>
                  </a:lnTo>
                  <a:lnTo>
                    <a:pt x="298" y="193"/>
                  </a:lnTo>
                  <a:lnTo>
                    <a:pt x="298" y="212"/>
                  </a:lnTo>
                  <a:lnTo>
                    <a:pt x="262" y="212"/>
                  </a:lnTo>
                  <a:lnTo>
                    <a:pt x="256" y="215"/>
                  </a:lnTo>
                  <a:lnTo>
                    <a:pt x="256" y="234"/>
                  </a:lnTo>
                  <a:lnTo>
                    <a:pt x="175" y="234"/>
                  </a:lnTo>
                  <a:lnTo>
                    <a:pt x="175" y="215"/>
                  </a:lnTo>
                  <a:lnTo>
                    <a:pt x="168" y="212"/>
                  </a:lnTo>
                  <a:lnTo>
                    <a:pt x="133" y="212"/>
                  </a:lnTo>
                  <a:lnTo>
                    <a:pt x="133" y="43"/>
                  </a:lnTo>
                  <a:lnTo>
                    <a:pt x="168" y="43"/>
                  </a:lnTo>
                  <a:lnTo>
                    <a:pt x="175" y="41"/>
                  </a:lnTo>
                  <a:lnTo>
                    <a:pt x="175" y="21"/>
                  </a:lnTo>
                  <a:close/>
                  <a:moveTo>
                    <a:pt x="7" y="0"/>
                  </a:moveTo>
                  <a:lnTo>
                    <a:pt x="126" y="0"/>
                  </a:lnTo>
                  <a:lnTo>
                    <a:pt x="133" y="2"/>
                  </a:lnTo>
                  <a:lnTo>
                    <a:pt x="133" y="17"/>
                  </a:lnTo>
                  <a:lnTo>
                    <a:pt x="168" y="17"/>
                  </a:lnTo>
                  <a:lnTo>
                    <a:pt x="168" y="2"/>
                  </a:lnTo>
                  <a:lnTo>
                    <a:pt x="175" y="0"/>
                  </a:lnTo>
                  <a:lnTo>
                    <a:pt x="298" y="0"/>
                  </a:lnTo>
                  <a:lnTo>
                    <a:pt x="304" y="2"/>
                  </a:lnTo>
                  <a:lnTo>
                    <a:pt x="304" y="17"/>
                  </a:lnTo>
                  <a:lnTo>
                    <a:pt x="385" y="17"/>
                  </a:lnTo>
                  <a:lnTo>
                    <a:pt x="392" y="21"/>
                  </a:lnTo>
                  <a:lnTo>
                    <a:pt x="392" y="61"/>
                  </a:lnTo>
                  <a:lnTo>
                    <a:pt x="427" y="61"/>
                  </a:lnTo>
                  <a:lnTo>
                    <a:pt x="434" y="65"/>
                  </a:lnTo>
                  <a:lnTo>
                    <a:pt x="434" y="190"/>
                  </a:lnTo>
                  <a:lnTo>
                    <a:pt x="427" y="193"/>
                  </a:lnTo>
                  <a:lnTo>
                    <a:pt x="392" y="193"/>
                  </a:lnTo>
                  <a:lnTo>
                    <a:pt x="392" y="234"/>
                  </a:lnTo>
                  <a:lnTo>
                    <a:pt x="385" y="237"/>
                  </a:lnTo>
                  <a:lnTo>
                    <a:pt x="304" y="237"/>
                  </a:lnTo>
                  <a:lnTo>
                    <a:pt x="304" y="256"/>
                  </a:lnTo>
                  <a:lnTo>
                    <a:pt x="298" y="258"/>
                  </a:lnTo>
                  <a:lnTo>
                    <a:pt x="175" y="258"/>
                  </a:lnTo>
                  <a:lnTo>
                    <a:pt x="168" y="256"/>
                  </a:lnTo>
                  <a:lnTo>
                    <a:pt x="168" y="237"/>
                  </a:lnTo>
                  <a:lnTo>
                    <a:pt x="133" y="237"/>
                  </a:lnTo>
                  <a:lnTo>
                    <a:pt x="133" y="340"/>
                  </a:lnTo>
                  <a:lnTo>
                    <a:pt x="168" y="340"/>
                  </a:lnTo>
                  <a:lnTo>
                    <a:pt x="175" y="344"/>
                  </a:lnTo>
                  <a:lnTo>
                    <a:pt x="175" y="361"/>
                  </a:lnTo>
                  <a:lnTo>
                    <a:pt x="168" y="365"/>
                  </a:lnTo>
                  <a:lnTo>
                    <a:pt x="7" y="365"/>
                  </a:lnTo>
                  <a:lnTo>
                    <a:pt x="0" y="361"/>
                  </a:lnTo>
                  <a:lnTo>
                    <a:pt x="0" y="344"/>
                  </a:lnTo>
                  <a:lnTo>
                    <a:pt x="7" y="340"/>
                  </a:lnTo>
                  <a:lnTo>
                    <a:pt x="45" y="340"/>
                  </a:lnTo>
                  <a:lnTo>
                    <a:pt x="45" y="21"/>
                  </a:lnTo>
                  <a:lnTo>
                    <a:pt x="7" y="21"/>
                  </a:lnTo>
                  <a:lnTo>
                    <a:pt x="0" y="17"/>
                  </a:lnTo>
                  <a:lnTo>
                    <a:pt x="0" y="2"/>
                  </a:lnTo>
                  <a:lnTo>
                    <a:pt x="7" y="0"/>
                  </a:lnTo>
                  <a:close/>
                </a:path>
              </a:pathLst>
            </a:custGeom>
            <a:solidFill>
              <a:srgbClr val="0000FF"/>
            </a:solidFill>
            <a:ln w="9525">
              <a:solidFill>
                <a:schemeClr val="tx1"/>
              </a:solidFill>
              <a:round/>
              <a:headEnd/>
              <a:tailEnd/>
            </a:ln>
          </p:spPr>
          <p:txBody>
            <a:bodyPr wrap="none" anchor="ctr"/>
            <a:lstStyle/>
            <a:p>
              <a:endParaRPr lang="en-US"/>
            </a:p>
          </p:txBody>
        </p:sp>
        <p:sp>
          <p:nvSpPr>
            <p:cNvPr id="8220" name="Freeform 23"/>
            <p:cNvSpPr>
              <a:spLocks noChangeArrowheads="1"/>
            </p:cNvSpPr>
            <p:nvPr/>
          </p:nvSpPr>
          <p:spPr bwMode="auto">
            <a:xfrm>
              <a:off x="3490" y="2444"/>
              <a:ext cx="111" cy="58"/>
            </a:xfrm>
            <a:custGeom>
              <a:avLst/>
              <a:gdLst>
                <a:gd name="T0" fmla="*/ 7 w 493"/>
                <a:gd name="T1" fmla="*/ 0 h 261"/>
                <a:gd name="T2" fmla="*/ 130 w 493"/>
                <a:gd name="T3" fmla="*/ 0 h 261"/>
                <a:gd name="T4" fmla="*/ 136 w 493"/>
                <a:gd name="T5" fmla="*/ 4 h 261"/>
                <a:gd name="T6" fmla="*/ 136 w 493"/>
                <a:gd name="T7" fmla="*/ 190 h 261"/>
                <a:gd name="T8" fmla="*/ 175 w 493"/>
                <a:gd name="T9" fmla="*/ 190 h 261"/>
                <a:gd name="T10" fmla="*/ 182 w 493"/>
                <a:gd name="T11" fmla="*/ 194 h 261"/>
                <a:gd name="T12" fmla="*/ 182 w 493"/>
                <a:gd name="T13" fmla="*/ 212 h 261"/>
                <a:gd name="T14" fmla="*/ 311 w 493"/>
                <a:gd name="T15" fmla="*/ 212 h 261"/>
                <a:gd name="T16" fmla="*/ 311 w 493"/>
                <a:gd name="T17" fmla="*/ 194 h 261"/>
                <a:gd name="T18" fmla="*/ 317 w 493"/>
                <a:gd name="T19" fmla="*/ 190 h 261"/>
                <a:gd name="T20" fmla="*/ 356 w 493"/>
                <a:gd name="T21" fmla="*/ 190 h 261"/>
                <a:gd name="T22" fmla="*/ 356 w 493"/>
                <a:gd name="T23" fmla="*/ 21 h 261"/>
                <a:gd name="T24" fmla="*/ 317 w 493"/>
                <a:gd name="T25" fmla="*/ 21 h 261"/>
                <a:gd name="T26" fmla="*/ 311 w 493"/>
                <a:gd name="T27" fmla="*/ 19 h 261"/>
                <a:gd name="T28" fmla="*/ 311 w 493"/>
                <a:gd name="T29" fmla="*/ 4 h 261"/>
                <a:gd name="T30" fmla="*/ 317 w 493"/>
                <a:gd name="T31" fmla="*/ 0 h 261"/>
                <a:gd name="T32" fmla="*/ 447 w 493"/>
                <a:gd name="T33" fmla="*/ 0 h 261"/>
                <a:gd name="T34" fmla="*/ 453 w 493"/>
                <a:gd name="T35" fmla="*/ 4 h 261"/>
                <a:gd name="T36" fmla="*/ 453 w 493"/>
                <a:gd name="T37" fmla="*/ 234 h 261"/>
                <a:gd name="T38" fmla="*/ 486 w 493"/>
                <a:gd name="T39" fmla="*/ 234 h 261"/>
                <a:gd name="T40" fmla="*/ 492 w 493"/>
                <a:gd name="T41" fmla="*/ 238 h 261"/>
                <a:gd name="T42" fmla="*/ 492 w 493"/>
                <a:gd name="T43" fmla="*/ 256 h 261"/>
                <a:gd name="T44" fmla="*/ 486 w 493"/>
                <a:gd name="T45" fmla="*/ 260 h 261"/>
                <a:gd name="T46" fmla="*/ 363 w 493"/>
                <a:gd name="T47" fmla="*/ 260 h 261"/>
                <a:gd name="T48" fmla="*/ 356 w 493"/>
                <a:gd name="T49" fmla="*/ 256 h 261"/>
                <a:gd name="T50" fmla="*/ 356 w 493"/>
                <a:gd name="T51" fmla="*/ 216 h 261"/>
                <a:gd name="T52" fmla="*/ 317 w 493"/>
                <a:gd name="T53" fmla="*/ 216 h 261"/>
                <a:gd name="T54" fmla="*/ 317 w 493"/>
                <a:gd name="T55" fmla="*/ 234 h 261"/>
                <a:gd name="T56" fmla="*/ 311 w 493"/>
                <a:gd name="T57" fmla="*/ 238 h 261"/>
                <a:gd name="T58" fmla="*/ 272 w 493"/>
                <a:gd name="T59" fmla="*/ 238 h 261"/>
                <a:gd name="T60" fmla="*/ 272 w 493"/>
                <a:gd name="T61" fmla="*/ 256 h 261"/>
                <a:gd name="T62" fmla="*/ 266 w 493"/>
                <a:gd name="T63" fmla="*/ 260 h 261"/>
                <a:gd name="T64" fmla="*/ 136 w 493"/>
                <a:gd name="T65" fmla="*/ 260 h 261"/>
                <a:gd name="T66" fmla="*/ 130 w 493"/>
                <a:gd name="T67" fmla="*/ 256 h 261"/>
                <a:gd name="T68" fmla="*/ 130 w 493"/>
                <a:gd name="T69" fmla="*/ 238 h 261"/>
                <a:gd name="T70" fmla="*/ 97 w 493"/>
                <a:gd name="T71" fmla="*/ 238 h 261"/>
                <a:gd name="T72" fmla="*/ 91 w 493"/>
                <a:gd name="T73" fmla="*/ 234 h 261"/>
                <a:gd name="T74" fmla="*/ 91 w 493"/>
                <a:gd name="T75" fmla="*/ 216 h 261"/>
                <a:gd name="T76" fmla="*/ 52 w 493"/>
                <a:gd name="T77" fmla="*/ 216 h 261"/>
                <a:gd name="T78" fmla="*/ 46 w 493"/>
                <a:gd name="T79" fmla="*/ 212 h 261"/>
                <a:gd name="T80" fmla="*/ 46 w 493"/>
                <a:gd name="T81" fmla="*/ 21 h 261"/>
                <a:gd name="T82" fmla="*/ 7 w 493"/>
                <a:gd name="T83" fmla="*/ 21 h 261"/>
                <a:gd name="T84" fmla="*/ 0 w 493"/>
                <a:gd name="T85" fmla="*/ 19 h 261"/>
                <a:gd name="T86" fmla="*/ 0 w 493"/>
                <a:gd name="T87" fmla="*/ 4 h 261"/>
                <a:gd name="T88" fmla="*/ 7 w 493"/>
                <a:gd name="T89" fmla="*/ 0 h 26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93"/>
                <a:gd name="T136" fmla="*/ 0 h 261"/>
                <a:gd name="T137" fmla="*/ 493 w 493"/>
                <a:gd name="T138" fmla="*/ 261 h 26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93" h="261">
                  <a:moveTo>
                    <a:pt x="7" y="0"/>
                  </a:moveTo>
                  <a:lnTo>
                    <a:pt x="130" y="0"/>
                  </a:lnTo>
                  <a:lnTo>
                    <a:pt x="136" y="4"/>
                  </a:lnTo>
                  <a:lnTo>
                    <a:pt x="136" y="190"/>
                  </a:lnTo>
                  <a:lnTo>
                    <a:pt x="175" y="190"/>
                  </a:lnTo>
                  <a:lnTo>
                    <a:pt x="182" y="194"/>
                  </a:lnTo>
                  <a:lnTo>
                    <a:pt x="182" y="212"/>
                  </a:lnTo>
                  <a:lnTo>
                    <a:pt x="311" y="212"/>
                  </a:lnTo>
                  <a:lnTo>
                    <a:pt x="311" y="194"/>
                  </a:lnTo>
                  <a:lnTo>
                    <a:pt x="317" y="190"/>
                  </a:lnTo>
                  <a:lnTo>
                    <a:pt x="356" y="190"/>
                  </a:lnTo>
                  <a:lnTo>
                    <a:pt x="356" y="21"/>
                  </a:lnTo>
                  <a:lnTo>
                    <a:pt x="317" y="21"/>
                  </a:lnTo>
                  <a:lnTo>
                    <a:pt x="311" y="19"/>
                  </a:lnTo>
                  <a:lnTo>
                    <a:pt x="311" y="4"/>
                  </a:lnTo>
                  <a:lnTo>
                    <a:pt x="317" y="0"/>
                  </a:lnTo>
                  <a:lnTo>
                    <a:pt x="447" y="0"/>
                  </a:lnTo>
                  <a:lnTo>
                    <a:pt x="453" y="4"/>
                  </a:lnTo>
                  <a:lnTo>
                    <a:pt x="453" y="234"/>
                  </a:lnTo>
                  <a:lnTo>
                    <a:pt x="486" y="234"/>
                  </a:lnTo>
                  <a:lnTo>
                    <a:pt x="492" y="238"/>
                  </a:lnTo>
                  <a:lnTo>
                    <a:pt x="492" y="256"/>
                  </a:lnTo>
                  <a:lnTo>
                    <a:pt x="486" y="260"/>
                  </a:lnTo>
                  <a:lnTo>
                    <a:pt x="363" y="260"/>
                  </a:lnTo>
                  <a:lnTo>
                    <a:pt x="356" y="256"/>
                  </a:lnTo>
                  <a:lnTo>
                    <a:pt x="356" y="216"/>
                  </a:lnTo>
                  <a:lnTo>
                    <a:pt x="317" y="216"/>
                  </a:lnTo>
                  <a:lnTo>
                    <a:pt x="317" y="234"/>
                  </a:lnTo>
                  <a:lnTo>
                    <a:pt x="311" y="238"/>
                  </a:lnTo>
                  <a:lnTo>
                    <a:pt x="272" y="238"/>
                  </a:lnTo>
                  <a:lnTo>
                    <a:pt x="272" y="256"/>
                  </a:lnTo>
                  <a:lnTo>
                    <a:pt x="266" y="260"/>
                  </a:lnTo>
                  <a:lnTo>
                    <a:pt x="136" y="260"/>
                  </a:lnTo>
                  <a:lnTo>
                    <a:pt x="130" y="256"/>
                  </a:lnTo>
                  <a:lnTo>
                    <a:pt x="130" y="238"/>
                  </a:lnTo>
                  <a:lnTo>
                    <a:pt x="97" y="238"/>
                  </a:lnTo>
                  <a:lnTo>
                    <a:pt x="91" y="234"/>
                  </a:lnTo>
                  <a:lnTo>
                    <a:pt x="91" y="216"/>
                  </a:lnTo>
                  <a:lnTo>
                    <a:pt x="52" y="216"/>
                  </a:lnTo>
                  <a:lnTo>
                    <a:pt x="46" y="212"/>
                  </a:lnTo>
                  <a:lnTo>
                    <a:pt x="46" y="21"/>
                  </a:lnTo>
                  <a:lnTo>
                    <a:pt x="7" y="21"/>
                  </a:lnTo>
                  <a:lnTo>
                    <a:pt x="0" y="19"/>
                  </a:lnTo>
                  <a:lnTo>
                    <a:pt x="0" y="4"/>
                  </a:lnTo>
                  <a:lnTo>
                    <a:pt x="7" y="0"/>
                  </a:lnTo>
                </a:path>
              </a:pathLst>
            </a:custGeom>
            <a:solidFill>
              <a:srgbClr val="0000FF"/>
            </a:solidFill>
            <a:ln w="9525">
              <a:solidFill>
                <a:schemeClr val="tx1"/>
              </a:solidFill>
              <a:round/>
              <a:headEnd/>
              <a:tailEnd/>
            </a:ln>
          </p:spPr>
          <p:txBody>
            <a:bodyPr wrap="none" anchor="ctr"/>
            <a:lstStyle/>
            <a:p>
              <a:endParaRPr lang="en-US"/>
            </a:p>
          </p:txBody>
        </p:sp>
        <p:sp>
          <p:nvSpPr>
            <p:cNvPr id="8221" name="Freeform 24"/>
            <p:cNvSpPr>
              <a:spLocks noChangeArrowheads="1"/>
            </p:cNvSpPr>
            <p:nvPr/>
          </p:nvSpPr>
          <p:spPr bwMode="auto">
            <a:xfrm>
              <a:off x="3480" y="2566"/>
              <a:ext cx="70" cy="73"/>
            </a:xfrm>
            <a:custGeom>
              <a:avLst/>
              <a:gdLst>
                <a:gd name="T0" fmla="*/ 139 w 312"/>
                <a:gd name="T1" fmla="*/ 0 h 326"/>
                <a:gd name="T2" fmla="*/ 171 w 312"/>
                <a:gd name="T3" fmla="*/ 0 h 326"/>
                <a:gd name="T4" fmla="*/ 178 w 312"/>
                <a:gd name="T5" fmla="*/ 3 h 326"/>
                <a:gd name="T6" fmla="*/ 178 w 312"/>
                <a:gd name="T7" fmla="*/ 66 h 326"/>
                <a:gd name="T8" fmla="*/ 304 w 312"/>
                <a:gd name="T9" fmla="*/ 66 h 326"/>
                <a:gd name="T10" fmla="*/ 311 w 312"/>
                <a:gd name="T11" fmla="*/ 69 h 326"/>
                <a:gd name="T12" fmla="*/ 311 w 312"/>
                <a:gd name="T13" fmla="*/ 84 h 326"/>
                <a:gd name="T14" fmla="*/ 304 w 312"/>
                <a:gd name="T15" fmla="*/ 88 h 326"/>
                <a:gd name="T16" fmla="*/ 178 w 312"/>
                <a:gd name="T17" fmla="*/ 88 h 326"/>
                <a:gd name="T18" fmla="*/ 178 w 312"/>
                <a:gd name="T19" fmla="*/ 300 h 326"/>
                <a:gd name="T20" fmla="*/ 259 w 312"/>
                <a:gd name="T21" fmla="*/ 300 h 326"/>
                <a:gd name="T22" fmla="*/ 259 w 312"/>
                <a:gd name="T23" fmla="*/ 281 h 326"/>
                <a:gd name="T24" fmla="*/ 265 w 312"/>
                <a:gd name="T25" fmla="*/ 278 h 326"/>
                <a:gd name="T26" fmla="*/ 304 w 312"/>
                <a:gd name="T27" fmla="*/ 278 h 326"/>
                <a:gd name="T28" fmla="*/ 311 w 312"/>
                <a:gd name="T29" fmla="*/ 281 h 326"/>
                <a:gd name="T30" fmla="*/ 311 w 312"/>
                <a:gd name="T31" fmla="*/ 300 h 326"/>
                <a:gd name="T32" fmla="*/ 304 w 312"/>
                <a:gd name="T33" fmla="*/ 303 h 326"/>
                <a:gd name="T34" fmla="*/ 265 w 312"/>
                <a:gd name="T35" fmla="*/ 303 h 326"/>
                <a:gd name="T36" fmla="*/ 265 w 312"/>
                <a:gd name="T37" fmla="*/ 322 h 326"/>
                <a:gd name="T38" fmla="*/ 259 w 312"/>
                <a:gd name="T39" fmla="*/ 325 h 326"/>
                <a:gd name="T40" fmla="*/ 139 w 312"/>
                <a:gd name="T41" fmla="*/ 325 h 326"/>
                <a:gd name="T42" fmla="*/ 133 w 312"/>
                <a:gd name="T43" fmla="*/ 322 h 326"/>
                <a:gd name="T44" fmla="*/ 133 w 312"/>
                <a:gd name="T45" fmla="*/ 303 h 326"/>
                <a:gd name="T46" fmla="*/ 94 w 312"/>
                <a:gd name="T47" fmla="*/ 303 h 326"/>
                <a:gd name="T48" fmla="*/ 91 w 312"/>
                <a:gd name="T49" fmla="*/ 300 h 326"/>
                <a:gd name="T50" fmla="*/ 91 w 312"/>
                <a:gd name="T51" fmla="*/ 88 h 326"/>
                <a:gd name="T52" fmla="*/ 6 w 312"/>
                <a:gd name="T53" fmla="*/ 88 h 326"/>
                <a:gd name="T54" fmla="*/ 0 w 312"/>
                <a:gd name="T55" fmla="*/ 84 h 326"/>
                <a:gd name="T56" fmla="*/ 0 w 312"/>
                <a:gd name="T57" fmla="*/ 69 h 326"/>
                <a:gd name="T58" fmla="*/ 6 w 312"/>
                <a:gd name="T59" fmla="*/ 66 h 326"/>
                <a:gd name="T60" fmla="*/ 45 w 312"/>
                <a:gd name="T61" fmla="*/ 66 h 326"/>
                <a:gd name="T62" fmla="*/ 45 w 312"/>
                <a:gd name="T63" fmla="*/ 47 h 326"/>
                <a:gd name="T64" fmla="*/ 52 w 312"/>
                <a:gd name="T65" fmla="*/ 44 h 326"/>
                <a:gd name="T66" fmla="*/ 91 w 312"/>
                <a:gd name="T67" fmla="*/ 44 h 326"/>
                <a:gd name="T68" fmla="*/ 91 w 312"/>
                <a:gd name="T69" fmla="*/ 25 h 326"/>
                <a:gd name="T70" fmla="*/ 94 w 312"/>
                <a:gd name="T71" fmla="*/ 22 h 326"/>
                <a:gd name="T72" fmla="*/ 133 w 312"/>
                <a:gd name="T73" fmla="*/ 22 h 326"/>
                <a:gd name="T74" fmla="*/ 133 w 312"/>
                <a:gd name="T75" fmla="*/ 3 h 326"/>
                <a:gd name="T76" fmla="*/ 139 w 312"/>
                <a:gd name="T77" fmla="*/ 0 h 3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12"/>
                <a:gd name="T118" fmla="*/ 0 h 326"/>
                <a:gd name="T119" fmla="*/ 312 w 312"/>
                <a:gd name="T120" fmla="*/ 326 h 3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12" h="326">
                  <a:moveTo>
                    <a:pt x="139" y="0"/>
                  </a:moveTo>
                  <a:lnTo>
                    <a:pt x="171" y="0"/>
                  </a:lnTo>
                  <a:lnTo>
                    <a:pt x="178" y="3"/>
                  </a:lnTo>
                  <a:lnTo>
                    <a:pt x="178" y="66"/>
                  </a:lnTo>
                  <a:lnTo>
                    <a:pt x="304" y="66"/>
                  </a:lnTo>
                  <a:lnTo>
                    <a:pt x="311" y="69"/>
                  </a:lnTo>
                  <a:lnTo>
                    <a:pt x="311" y="84"/>
                  </a:lnTo>
                  <a:lnTo>
                    <a:pt x="304" y="88"/>
                  </a:lnTo>
                  <a:lnTo>
                    <a:pt x="178" y="88"/>
                  </a:lnTo>
                  <a:lnTo>
                    <a:pt x="178" y="300"/>
                  </a:lnTo>
                  <a:lnTo>
                    <a:pt x="259" y="300"/>
                  </a:lnTo>
                  <a:lnTo>
                    <a:pt x="259" y="281"/>
                  </a:lnTo>
                  <a:lnTo>
                    <a:pt x="265" y="278"/>
                  </a:lnTo>
                  <a:lnTo>
                    <a:pt x="304" y="278"/>
                  </a:lnTo>
                  <a:lnTo>
                    <a:pt x="311" y="281"/>
                  </a:lnTo>
                  <a:lnTo>
                    <a:pt x="311" y="300"/>
                  </a:lnTo>
                  <a:lnTo>
                    <a:pt x="304" y="303"/>
                  </a:lnTo>
                  <a:lnTo>
                    <a:pt x="265" y="303"/>
                  </a:lnTo>
                  <a:lnTo>
                    <a:pt x="265" y="322"/>
                  </a:lnTo>
                  <a:lnTo>
                    <a:pt x="259" y="325"/>
                  </a:lnTo>
                  <a:lnTo>
                    <a:pt x="139" y="325"/>
                  </a:lnTo>
                  <a:lnTo>
                    <a:pt x="133" y="322"/>
                  </a:lnTo>
                  <a:lnTo>
                    <a:pt x="133" y="303"/>
                  </a:lnTo>
                  <a:lnTo>
                    <a:pt x="94" y="303"/>
                  </a:lnTo>
                  <a:lnTo>
                    <a:pt x="91" y="300"/>
                  </a:lnTo>
                  <a:lnTo>
                    <a:pt x="91" y="88"/>
                  </a:lnTo>
                  <a:lnTo>
                    <a:pt x="6" y="88"/>
                  </a:lnTo>
                  <a:lnTo>
                    <a:pt x="0" y="84"/>
                  </a:lnTo>
                  <a:lnTo>
                    <a:pt x="0" y="69"/>
                  </a:lnTo>
                  <a:lnTo>
                    <a:pt x="6" y="66"/>
                  </a:lnTo>
                  <a:lnTo>
                    <a:pt x="45" y="66"/>
                  </a:lnTo>
                  <a:lnTo>
                    <a:pt x="45" y="47"/>
                  </a:lnTo>
                  <a:lnTo>
                    <a:pt x="52" y="44"/>
                  </a:lnTo>
                  <a:lnTo>
                    <a:pt x="91" y="44"/>
                  </a:lnTo>
                  <a:lnTo>
                    <a:pt x="91" y="25"/>
                  </a:lnTo>
                  <a:lnTo>
                    <a:pt x="94" y="22"/>
                  </a:lnTo>
                  <a:lnTo>
                    <a:pt x="133" y="22"/>
                  </a:lnTo>
                  <a:lnTo>
                    <a:pt x="133" y="3"/>
                  </a:lnTo>
                  <a:lnTo>
                    <a:pt x="139" y="0"/>
                  </a:lnTo>
                </a:path>
              </a:pathLst>
            </a:custGeom>
            <a:solidFill>
              <a:srgbClr val="0000FF"/>
            </a:solidFill>
            <a:ln w="9525">
              <a:solidFill>
                <a:schemeClr val="tx1"/>
              </a:solidFill>
              <a:round/>
              <a:headEnd/>
              <a:tailEnd/>
            </a:ln>
          </p:spPr>
          <p:txBody>
            <a:bodyPr wrap="none" anchor="ctr"/>
            <a:lstStyle/>
            <a:p>
              <a:endParaRPr lang="en-US"/>
            </a:p>
          </p:txBody>
        </p:sp>
      </p:grpSp>
      <p:grpSp>
        <p:nvGrpSpPr>
          <p:cNvPr id="8208" name="Group 25"/>
          <p:cNvGrpSpPr>
            <a:grpSpLocks/>
          </p:cNvGrpSpPr>
          <p:nvPr/>
        </p:nvGrpSpPr>
        <p:grpSpPr bwMode="auto">
          <a:xfrm>
            <a:off x="4019040" y="1839074"/>
            <a:ext cx="622080" cy="2695963"/>
            <a:chOff x="2400" y="1392"/>
            <a:chExt cx="191" cy="1391"/>
          </a:xfrm>
        </p:grpSpPr>
        <p:sp>
          <p:nvSpPr>
            <p:cNvPr id="8210" name="Freeform 26"/>
            <p:cNvSpPr>
              <a:spLocks noChangeArrowheads="1"/>
            </p:cNvSpPr>
            <p:nvPr/>
          </p:nvSpPr>
          <p:spPr bwMode="auto">
            <a:xfrm>
              <a:off x="2411" y="1392"/>
              <a:ext cx="111" cy="151"/>
            </a:xfrm>
            <a:custGeom>
              <a:avLst/>
              <a:gdLst>
                <a:gd name="T0" fmla="*/ 313 w 495"/>
                <a:gd name="T1" fmla="*/ 0 h 669"/>
                <a:gd name="T2" fmla="*/ 318 w 495"/>
                <a:gd name="T3" fmla="*/ 39 h 669"/>
                <a:gd name="T4" fmla="*/ 403 w 495"/>
                <a:gd name="T5" fmla="*/ 6 h 669"/>
                <a:gd name="T6" fmla="*/ 447 w 495"/>
                <a:gd name="T7" fmla="*/ 0 h 669"/>
                <a:gd name="T8" fmla="*/ 455 w 495"/>
                <a:gd name="T9" fmla="*/ 199 h 669"/>
                <a:gd name="T10" fmla="*/ 408 w 495"/>
                <a:gd name="T11" fmla="*/ 204 h 669"/>
                <a:gd name="T12" fmla="*/ 403 w 495"/>
                <a:gd name="T13" fmla="*/ 124 h 669"/>
                <a:gd name="T14" fmla="*/ 357 w 495"/>
                <a:gd name="T15" fmla="*/ 119 h 669"/>
                <a:gd name="T16" fmla="*/ 274 w 495"/>
                <a:gd name="T17" fmla="*/ 85 h 669"/>
                <a:gd name="T18" fmla="*/ 266 w 495"/>
                <a:gd name="T19" fmla="*/ 45 h 669"/>
                <a:gd name="T20" fmla="*/ 137 w 495"/>
                <a:gd name="T21" fmla="*/ 79 h 669"/>
                <a:gd name="T22" fmla="*/ 97 w 495"/>
                <a:gd name="T23" fmla="*/ 85 h 669"/>
                <a:gd name="T24" fmla="*/ 129 w 495"/>
                <a:gd name="T25" fmla="*/ 199 h 669"/>
                <a:gd name="T26" fmla="*/ 137 w 495"/>
                <a:gd name="T27" fmla="*/ 231 h 669"/>
                <a:gd name="T28" fmla="*/ 227 w 495"/>
                <a:gd name="T29" fmla="*/ 237 h 669"/>
                <a:gd name="T30" fmla="*/ 313 w 495"/>
                <a:gd name="T31" fmla="*/ 271 h 669"/>
                <a:gd name="T32" fmla="*/ 318 w 495"/>
                <a:gd name="T33" fmla="*/ 310 h 669"/>
                <a:gd name="T34" fmla="*/ 408 w 495"/>
                <a:gd name="T35" fmla="*/ 316 h 669"/>
                <a:gd name="T36" fmla="*/ 447 w 495"/>
                <a:gd name="T37" fmla="*/ 351 h 669"/>
                <a:gd name="T38" fmla="*/ 455 w 495"/>
                <a:gd name="T39" fmla="*/ 390 h 669"/>
                <a:gd name="T40" fmla="*/ 494 w 495"/>
                <a:gd name="T41" fmla="*/ 395 h 669"/>
                <a:gd name="T42" fmla="*/ 487 w 495"/>
                <a:gd name="T43" fmla="*/ 549 h 669"/>
                <a:gd name="T44" fmla="*/ 455 w 495"/>
                <a:gd name="T45" fmla="*/ 583 h 669"/>
                <a:gd name="T46" fmla="*/ 408 w 495"/>
                <a:gd name="T47" fmla="*/ 588 h 669"/>
                <a:gd name="T48" fmla="*/ 403 w 495"/>
                <a:gd name="T49" fmla="*/ 629 h 669"/>
                <a:gd name="T50" fmla="*/ 318 w 495"/>
                <a:gd name="T51" fmla="*/ 662 h 669"/>
                <a:gd name="T52" fmla="*/ 137 w 495"/>
                <a:gd name="T53" fmla="*/ 668 h 669"/>
                <a:gd name="T54" fmla="*/ 129 w 495"/>
                <a:gd name="T55" fmla="*/ 629 h 669"/>
                <a:gd name="T56" fmla="*/ 51 w 495"/>
                <a:gd name="T57" fmla="*/ 662 h 669"/>
                <a:gd name="T58" fmla="*/ 4 w 495"/>
                <a:gd name="T59" fmla="*/ 668 h 669"/>
                <a:gd name="T60" fmla="*/ 0 w 495"/>
                <a:gd name="T61" fmla="*/ 475 h 669"/>
                <a:gd name="T62" fmla="*/ 46 w 495"/>
                <a:gd name="T63" fmla="*/ 469 h 669"/>
                <a:gd name="T64" fmla="*/ 51 w 495"/>
                <a:gd name="T65" fmla="*/ 544 h 669"/>
                <a:gd name="T66" fmla="*/ 97 w 495"/>
                <a:gd name="T67" fmla="*/ 549 h 669"/>
                <a:gd name="T68" fmla="*/ 176 w 495"/>
                <a:gd name="T69" fmla="*/ 583 h 669"/>
                <a:gd name="T70" fmla="*/ 181 w 495"/>
                <a:gd name="T71" fmla="*/ 623 h 669"/>
                <a:gd name="T72" fmla="*/ 313 w 495"/>
                <a:gd name="T73" fmla="*/ 588 h 669"/>
                <a:gd name="T74" fmla="*/ 357 w 495"/>
                <a:gd name="T75" fmla="*/ 583 h 669"/>
                <a:gd name="T76" fmla="*/ 364 w 495"/>
                <a:gd name="T77" fmla="*/ 544 h 669"/>
                <a:gd name="T78" fmla="*/ 403 w 495"/>
                <a:gd name="T79" fmla="*/ 435 h 669"/>
                <a:gd name="T80" fmla="*/ 357 w 495"/>
                <a:gd name="T81" fmla="*/ 430 h 669"/>
                <a:gd name="T82" fmla="*/ 274 w 495"/>
                <a:gd name="T83" fmla="*/ 395 h 669"/>
                <a:gd name="T84" fmla="*/ 266 w 495"/>
                <a:gd name="T85" fmla="*/ 356 h 669"/>
                <a:gd name="T86" fmla="*/ 176 w 495"/>
                <a:gd name="T87" fmla="*/ 351 h 669"/>
                <a:gd name="T88" fmla="*/ 137 w 495"/>
                <a:gd name="T89" fmla="*/ 316 h 669"/>
                <a:gd name="T90" fmla="*/ 129 w 495"/>
                <a:gd name="T91" fmla="*/ 277 h 669"/>
                <a:gd name="T92" fmla="*/ 46 w 495"/>
                <a:gd name="T93" fmla="*/ 271 h 669"/>
                <a:gd name="T94" fmla="*/ 4 w 495"/>
                <a:gd name="T95" fmla="*/ 237 h 669"/>
                <a:gd name="T96" fmla="*/ 0 w 495"/>
                <a:gd name="T97" fmla="*/ 85 h 669"/>
                <a:gd name="T98" fmla="*/ 46 w 495"/>
                <a:gd name="T99" fmla="*/ 79 h 669"/>
                <a:gd name="T100" fmla="*/ 51 w 495"/>
                <a:gd name="T101" fmla="*/ 39 h 669"/>
                <a:gd name="T102" fmla="*/ 129 w 495"/>
                <a:gd name="T103" fmla="*/ 6 h 6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95"/>
                <a:gd name="T157" fmla="*/ 0 h 669"/>
                <a:gd name="T158" fmla="*/ 495 w 495"/>
                <a:gd name="T159" fmla="*/ 669 h 66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95" h="669">
                  <a:moveTo>
                    <a:pt x="137" y="0"/>
                  </a:moveTo>
                  <a:lnTo>
                    <a:pt x="313" y="0"/>
                  </a:lnTo>
                  <a:lnTo>
                    <a:pt x="318" y="6"/>
                  </a:lnTo>
                  <a:lnTo>
                    <a:pt x="318" y="39"/>
                  </a:lnTo>
                  <a:lnTo>
                    <a:pt x="403" y="39"/>
                  </a:lnTo>
                  <a:lnTo>
                    <a:pt x="403" y="6"/>
                  </a:lnTo>
                  <a:lnTo>
                    <a:pt x="408" y="0"/>
                  </a:lnTo>
                  <a:lnTo>
                    <a:pt x="447" y="0"/>
                  </a:lnTo>
                  <a:lnTo>
                    <a:pt x="455" y="6"/>
                  </a:lnTo>
                  <a:lnTo>
                    <a:pt x="455" y="199"/>
                  </a:lnTo>
                  <a:lnTo>
                    <a:pt x="447" y="204"/>
                  </a:lnTo>
                  <a:lnTo>
                    <a:pt x="408" y="204"/>
                  </a:lnTo>
                  <a:lnTo>
                    <a:pt x="403" y="199"/>
                  </a:lnTo>
                  <a:lnTo>
                    <a:pt x="403" y="124"/>
                  </a:lnTo>
                  <a:lnTo>
                    <a:pt x="364" y="124"/>
                  </a:lnTo>
                  <a:lnTo>
                    <a:pt x="357" y="119"/>
                  </a:lnTo>
                  <a:lnTo>
                    <a:pt x="357" y="85"/>
                  </a:lnTo>
                  <a:lnTo>
                    <a:pt x="274" y="85"/>
                  </a:lnTo>
                  <a:lnTo>
                    <a:pt x="266" y="79"/>
                  </a:lnTo>
                  <a:lnTo>
                    <a:pt x="266" y="45"/>
                  </a:lnTo>
                  <a:lnTo>
                    <a:pt x="137" y="45"/>
                  </a:lnTo>
                  <a:lnTo>
                    <a:pt x="137" y="79"/>
                  </a:lnTo>
                  <a:lnTo>
                    <a:pt x="129" y="85"/>
                  </a:lnTo>
                  <a:lnTo>
                    <a:pt x="97" y="85"/>
                  </a:lnTo>
                  <a:lnTo>
                    <a:pt x="97" y="199"/>
                  </a:lnTo>
                  <a:lnTo>
                    <a:pt x="129" y="199"/>
                  </a:lnTo>
                  <a:lnTo>
                    <a:pt x="137" y="204"/>
                  </a:lnTo>
                  <a:lnTo>
                    <a:pt x="137" y="231"/>
                  </a:lnTo>
                  <a:lnTo>
                    <a:pt x="220" y="231"/>
                  </a:lnTo>
                  <a:lnTo>
                    <a:pt x="227" y="237"/>
                  </a:lnTo>
                  <a:lnTo>
                    <a:pt x="227" y="271"/>
                  </a:lnTo>
                  <a:lnTo>
                    <a:pt x="313" y="271"/>
                  </a:lnTo>
                  <a:lnTo>
                    <a:pt x="318" y="277"/>
                  </a:lnTo>
                  <a:lnTo>
                    <a:pt x="318" y="310"/>
                  </a:lnTo>
                  <a:lnTo>
                    <a:pt x="403" y="310"/>
                  </a:lnTo>
                  <a:lnTo>
                    <a:pt x="408" y="316"/>
                  </a:lnTo>
                  <a:lnTo>
                    <a:pt x="408" y="351"/>
                  </a:lnTo>
                  <a:lnTo>
                    <a:pt x="447" y="351"/>
                  </a:lnTo>
                  <a:lnTo>
                    <a:pt x="455" y="356"/>
                  </a:lnTo>
                  <a:lnTo>
                    <a:pt x="455" y="390"/>
                  </a:lnTo>
                  <a:lnTo>
                    <a:pt x="487" y="390"/>
                  </a:lnTo>
                  <a:lnTo>
                    <a:pt x="494" y="395"/>
                  </a:lnTo>
                  <a:lnTo>
                    <a:pt x="494" y="544"/>
                  </a:lnTo>
                  <a:lnTo>
                    <a:pt x="487" y="549"/>
                  </a:lnTo>
                  <a:lnTo>
                    <a:pt x="455" y="549"/>
                  </a:lnTo>
                  <a:lnTo>
                    <a:pt x="455" y="583"/>
                  </a:lnTo>
                  <a:lnTo>
                    <a:pt x="447" y="588"/>
                  </a:lnTo>
                  <a:lnTo>
                    <a:pt x="408" y="588"/>
                  </a:lnTo>
                  <a:lnTo>
                    <a:pt x="408" y="623"/>
                  </a:lnTo>
                  <a:lnTo>
                    <a:pt x="403" y="629"/>
                  </a:lnTo>
                  <a:lnTo>
                    <a:pt x="318" y="629"/>
                  </a:lnTo>
                  <a:lnTo>
                    <a:pt x="318" y="662"/>
                  </a:lnTo>
                  <a:lnTo>
                    <a:pt x="313" y="668"/>
                  </a:lnTo>
                  <a:lnTo>
                    <a:pt x="137" y="668"/>
                  </a:lnTo>
                  <a:lnTo>
                    <a:pt x="129" y="662"/>
                  </a:lnTo>
                  <a:lnTo>
                    <a:pt x="129" y="629"/>
                  </a:lnTo>
                  <a:lnTo>
                    <a:pt x="51" y="629"/>
                  </a:lnTo>
                  <a:lnTo>
                    <a:pt x="51" y="662"/>
                  </a:lnTo>
                  <a:lnTo>
                    <a:pt x="46" y="668"/>
                  </a:lnTo>
                  <a:lnTo>
                    <a:pt x="4" y="668"/>
                  </a:lnTo>
                  <a:lnTo>
                    <a:pt x="0" y="662"/>
                  </a:lnTo>
                  <a:lnTo>
                    <a:pt x="0" y="475"/>
                  </a:lnTo>
                  <a:lnTo>
                    <a:pt x="4" y="469"/>
                  </a:lnTo>
                  <a:lnTo>
                    <a:pt x="46" y="469"/>
                  </a:lnTo>
                  <a:lnTo>
                    <a:pt x="51" y="475"/>
                  </a:lnTo>
                  <a:lnTo>
                    <a:pt x="51" y="544"/>
                  </a:lnTo>
                  <a:lnTo>
                    <a:pt x="90" y="544"/>
                  </a:lnTo>
                  <a:lnTo>
                    <a:pt x="97" y="549"/>
                  </a:lnTo>
                  <a:lnTo>
                    <a:pt x="97" y="583"/>
                  </a:lnTo>
                  <a:lnTo>
                    <a:pt x="176" y="583"/>
                  </a:lnTo>
                  <a:lnTo>
                    <a:pt x="181" y="588"/>
                  </a:lnTo>
                  <a:lnTo>
                    <a:pt x="181" y="623"/>
                  </a:lnTo>
                  <a:lnTo>
                    <a:pt x="313" y="623"/>
                  </a:lnTo>
                  <a:lnTo>
                    <a:pt x="313" y="588"/>
                  </a:lnTo>
                  <a:lnTo>
                    <a:pt x="318" y="583"/>
                  </a:lnTo>
                  <a:lnTo>
                    <a:pt x="357" y="583"/>
                  </a:lnTo>
                  <a:lnTo>
                    <a:pt x="357" y="549"/>
                  </a:lnTo>
                  <a:lnTo>
                    <a:pt x="364" y="544"/>
                  </a:lnTo>
                  <a:lnTo>
                    <a:pt x="403" y="544"/>
                  </a:lnTo>
                  <a:lnTo>
                    <a:pt x="403" y="435"/>
                  </a:lnTo>
                  <a:lnTo>
                    <a:pt x="364" y="435"/>
                  </a:lnTo>
                  <a:lnTo>
                    <a:pt x="357" y="430"/>
                  </a:lnTo>
                  <a:lnTo>
                    <a:pt x="357" y="395"/>
                  </a:lnTo>
                  <a:lnTo>
                    <a:pt x="274" y="395"/>
                  </a:lnTo>
                  <a:lnTo>
                    <a:pt x="266" y="390"/>
                  </a:lnTo>
                  <a:lnTo>
                    <a:pt x="266" y="356"/>
                  </a:lnTo>
                  <a:lnTo>
                    <a:pt x="181" y="356"/>
                  </a:lnTo>
                  <a:lnTo>
                    <a:pt x="176" y="351"/>
                  </a:lnTo>
                  <a:lnTo>
                    <a:pt x="176" y="316"/>
                  </a:lnTo>
                  <a:lnTo>
                    <a:pt x="137" y="316"/>
                  </a:lnTo>
                  <a:lnTo>
                    <a:pt x="129" y="310"/>
                  </a:lnTo>
                  <a:lnTo>
                    <a:pt x="129" y="277"/>
                  </a:lnTo>
                  <a:lnTo>
                    <a:pt x="51" y="277"/>
                  </a:lnTo>
                  <a:lnTo>
                    <a:pt x="46" y="271"/>
                  </a:lnTo>
                  <a:lnTo>
                    <a:pt x="46" y="237"/>
                  </a:lnTo>
                  <a:lnTo>
                    <a:pt x="4" y="237"/>
                  </a:lnTo>
                  <a:lnTo>
                    <a:pt x="0" y="231"/>
                  </a:lnTo>
                  <a:lnTo>
                    <a:pt x="0" y="85"/>
                  </a:lnTo>
                  <a:lnTo>
                    <a:pt x="4" y="79"/>
                  </a:lnTo>
                  <a:lnTo>
                    <a:pt x="46" y="79"/>
                  </a:lnTo>
                  <a:lnTo>
                    <a:pt x="46" y="45"/>
                  </a:lnTo>
                  <a:lnTo>
                    <a:pt x="51" y="39"/>
                  </a:lnTo>
                  <a:lnTo>
                    <a:pt x="129" y="39"/>
                  </a:lnTo>
                  <a:lnTo>
                    <a:pt x="129" y="6"/>
                  </a:lnTo>
                  <a:lnTo>
                    <a:pt x="137" y="0"/>
                  </a:lnTo>
                </a:path>
              </a:pathLst>
            </a:custGeom>
            <a:solidFill>
              <a:srgbClr val="FF00FF"/>
            </a:solidFill>
            <a:ln w="9525">
              <a:solidFill>
                <a:schemeClr val="tx1"/>
              </a:solidFill>
              <a:round/>
              <a:headEnd/>
              <a:tailEnd/>
            </a:ln>
          </p:spPr>
          <p:txBody>
            <a:bodyPr wrap="none" anchor="ctr"/>
            <a:lstStyle/>
            <a:p>
              <a:endParaRPr lang="en-US"/>
            </a:p>
          </p:txBody>
        </p:sp>
        <p:sp>
          <p:nvSpPr>
            <p:cNvPr id="8211" name="Freeform 27"/>
            <p:cNvSpPr>
              <a:spLocks noChangeArrowheads="1"/>
            </p:cNvSpPr>
            <p:nvPr/>
          </p:nvSpPr>
          <p:spPr bwMode="auto">
            <a:xfrm>
              <a:off x="2400" y="1685"/>
              <a:ext cx="109" cy="149"/>
            </a:xfrm>
            <a:custGeom>
              <a:avLst/>
              <a:gdLst>
                <a:gd name="T0" fmla="*/ 171 w 486"/>
                <a:gd name="T1" fmla="*/ 0 h 663"/>
                <a:gd name="T2" fmla="*/ 176 w 486"/>
                <a:gd name="T3" fmla="*/ 32 h 663"/>
                <a:gd name="T4" fmla="*/ 140 w 486"/>
                <a:gd name="T5" fmla="*/ 38 h 663"/>
                <a:gd name="T6" fmla="*/ 171 w 486"/>
                <a:gd name="T7" fmla="*/ 112 h 663"/>
                <a:gd name="T8" fmla="*/ 176 w 486"/>
                <a:gd name="T9" fmla="*/ 231 h 663"/>
                <a:gd name="T10" fmla="*/ 220 w 486"/>
                <a:gd name="T11" fmla="*/ 237 h 663"/>
                <a:gd name="T12" fmla="*/ 259 w 486"/>
                <a:gd name="T13" fmla="*/ 345 h 663"/>
                <a:gd name="T14" fmla="*/ 264 w 486"/>
                <a:gd name="T15" fmla="*/ 310 h 663"/>
                <a:gd name="T16" fmla="*/ 301 w 486"/>
                <a:gd name="T17" fmla="*/ 197 h 663"/>
                <a:gd name="T18" fmla="*/ 345 w 486"/>
                <a:gd name="T19" fmla="*/ 191 h 663"/>
                <a:gd name="T20" fmla="*/ 308 w 486"/>
                <a:gd name="T21" fmla="*/ 38 h 663"/>
                <a:gd name="T22" fmla="*/ 301 w 486"/>
                <a:gd name="T23" fmla="*/ 6 h 663"/>
                <a:gd name="T24" fmla="*/ 477 w 486"/>
                <a:gd name="T25" fmla="*/ 0 h 663"/>
                <a:gd name="T26" fmla="*/ 485 w 486"/>
                <a:gd name="T27" fmla="*/ 32 h 663"/>
                <a:gd name="T28" fmla="*/ 441 w 486"/>
                <a:gd name="T29" fmla="*/ 38 h 663"/>
                <a:gd name="T30" fmla="*/ 433 w 486"/>
                <a:gd name="T31" fmla="*/ 78 h 663"/>
                <a:gd name="T32" fmla="*/ 397 w 486"/>
                <a:gd name="T33" fmla="*/ 191 h 663"/>
                <a:gd name="T34" fmla="*/ 353 w 486"/>
                <a:gd name="T35" fmla="*/ 197 h 663"/>
                <a:gd name="T36" fmla="*/ 345 w 486"/>
                <a:gd name="T37" fmla="*/ 316 h 663"/>
                <a:gd name="T38" fmla="*/ 308 w 486"/>
                <a:gd name="T39" fmla="*/ 424 h 663"/>
                <a:gd name="T40" fmla="*/ 264 w 486"/>
                <a:gd name="T41" fmla="*/ 430 h 663"/>
                <a:gd name="T42" fmla="*/ 259 w 486"/>
                <a:gd name="T43" fmla="*/ 509 h 663"/>
                <a:gd name="T44" fmla="*/ 220 w 486"/>
                <a:gd name="T45" fmla="*/ 583 h 663"/>
                <a:gd name="T46" fmla="*/ 176 w 486"/>
                <a:gd name="T47" fmla="*/ 588 h 663"/>
                <a:gd name="T48" fmla="*/ 171 w 486"/>
                <a:gd name="T49" fmla="*/ 623 h 663"/>
                <a:gd name="T50" fmla="*/ 140 w 486"/>
                <a:gd name="T51" fmla="*/ 657 h 663"/>
                <a:gd name="T52" fmla="*/ 7 w 486"/>
                <a:gd name="T53" fmla="*/ 662 h 663"/>
                <a:gd name="T54" fmla="*/ 0 w 486"/>
                <a:gd name="T55" fmla="*/ 588 h 663"/>
                <a:gd name="T56" fmla="*/ 132 w 486"/>
                <a:gd name="T57" fmla="*/ 583 h 663"/>
                <a:gd name="T58" fmla="*/ 140 w 486"/>
                <a:gd name="T59" fmla="*/ 543 h 663"/>
                <a:gd name="T60" fmla="*/ 171 w 486"/>
                <a:gd name="T61" fmla="*/ 469 h 663"/>
                <a:gd name="T62" fmla="*/ 215 w 486"/>
                <a:gd name="T63" fmla="*/ 463 h 663"/>
                <a:gd name="T64" fmla="*/ 176 w 486"/>
                <a:gd name="T65" fmla="*/ 430 h 663"/>
                <a:gd name="T66" fmla="*/ 171 w 486"/>
                <a:gd name="T67" fmla="*/ 351 h 663"/>
                <a:gd name="T68" fmla="*/ 132 w 486"/>
                <a:gd name="T69" fmla="*/ 345 h 663"/>
                <a:gd name="T70" fmla="*/ 95 w 486"/>
                <a:gd name="T71" fmla="*/ 237 h 663"/>
                <a:gd name="T72" fmla="*/ 88 w 486"/>
                <a:gd name="T73" fmla="*/ 117 h 663"/>
                <a:gd name="T74" fmla="*/ 44 w 486"/>
                <a:gd name="T75" fmla="*/ 112 h 663"/>
                <a:gd name="T76" fmla="*/ 7 w 486"/>
                <a:gd name="T77" fmla="*/ 38 h 663"/>
                <a:gd name="T78" fmla="*/ 0 w 486"/>
                <a:gd name="T79" fmla="*/ 6 h 6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86"/>
                <a:gd name="T121" fmla="*/ 0 h 663"/>
                <a:gd name="T122" fmla="*/ 486 w 486"/>
                <a:gd name="T123" fmla="*/ 663 h 66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86" h="663">
                  <a:moveTo>
                    <a:pt x="7" y="0"/>
                  </a:moveTo>
                  <a:lnTo>
                    <a:pt x="171" y="0"/>
                  </a:lnTo>
                  <a:lnTo>
                    <a:pt x="176" y="6"/>
                  </a:lnTo>
                  <a:lnTo>
                    <a:pt x="176" y="32"/>
                  </a:lnTo>
                  <a:lnTo>
                    <a:pt x="171" y="38"/>
                  </a:lnTo>
                  <a:lnTo>
                    <a:pt x="140" y="38"/>
                  </a:lnTo>
                  <a:lnTo>
                    <a:pt x="140" y="112"/>
                  </a:lnTo>
                  <a:lnTo>
                    <a:pt x="171" y="112"/>
                  </a:lnTo>
                  <a:lnTo>
                    <a:pt x="176" y="117"/>
                  </a:lnTo>
                  <a:lnTo>
                    <a:pt x="176" y="231"/>
                  </a:lnTo>
                  <a:lnTo>
                    <a:pt x="215" y="231"/>
                  </a:lnTo>
                  <a:lnTo>
                    <a:pt x="220" y="237"/>
                  </a:lnTo>
                  <a:lnTo>
                    <a:pt x="220" y="345"/>
                  </a:lnTo>
                  <a:lnTo>
                    <a:pt x="259" y="345"/>
                  </a:lnTo>
                  <a:lnTo>
                    <a:pt x="259" y="316"/>
                  </a:lnTo>
                  <a:lnTo>
                    <a:pt x="264" y="310"/>
                  </a:lnTo>
                  <a:lnTo>
                    <a:pt x="301" y="310"/>
                  </a:lnTo>
                  <a:lnTo>
                    <a:pt x="301" y="197"/>
                  </a:lnTo>
                  <a:lnTo>
                    <a:pt x="308" y="191"/>
                  </a:lnTo>
                  <a:lnTo>
                    <a:pt x="345" y="191"/>
                  </a:lnTo>
                  <a:lnTo>
                    <a:pt x="345" y="38"/>
                  </a:lnTo>
                  <a:lnTo>
                    <a:pt x="308" y="38"/>
                  </a:lnTo>
                  <a:lnTo>
                    <a:pt x="301" y="32"/>
                  </a:lnTo>
                  <a:lnTo>
                    <a:pt x="301" y="6"/>
                  </a:lnTo>
                  <a:lnTo>
                    <a:pt x="308" y="0"/>
                  </a:lnTo>
                  <a:lnTo>
                    <a:pt x="477" y="0"/>
                  </a:lnTo>
                  <a:lnTo>
                    <a:pt x="485" y="6"/>
                  </a:lnTo>
                  <a:lnTo>
                    <a:pt x="485" y="32"/>
                  </a:lnTo>
                  <a:lnTo>
                    <a:pt x="477" y="38"/>
                  </a:lnTo>
                  <a:lnTo>
                    <a:pt x="441" y="38"/>
                  </a:lnTo>
                  <a:lnTo>
                    <a:pt x="441" y="73"/>
                  </a:lnTo>
                  <a:lnTo>
                    <a:pt x="433" y="78"/>
                  </a:lnTo>
                  <a:lnTo>
                    <a:pt x="397" y="78"/>
                  </a:lnTo>
                  <a:lnTo>
                    <a:pt x="397" y="191"/>
                  </a:lnTo>
                  <a:lnTo>
                    <a:pt x="389" y="197"/>
                  </a:lnTo>
                  <a:lnTo>
                    <a:pt x="353" y="197"/>
                  </a:lnTo>
                  <a:lnTo>
                    <a:pt x="353" y="310"/>
                  </a:lnTo>
                  <a:lnTo>
                    <a:pt x="345" y="316"/>
                  </a:lnTo>
                  <a:lnTo>
                    <a:pt x="308" y="316"/>
                  </a:lnTo>
                  <a:lnTo>
                    <a:pt x="308" y="424"/>
                  </a:lnTo>
                  <a:lnTo>
                    <a:pt x="301" y="430"/>
                  </a:lnTo>
                  <a:lnTo>
                    <a:pt x="264" y="430"/>
                  </a:lnTo>
                  <a:lnTo>
                    <a:pt x="264" y="504"/>
                  </a:lnTo>
                  <a:lnTo>
                    <a:pt x="259" y="509"/>
                  </a:lnTo>
                  <a:lnTo>
                    <a:pt x="220" y="509"/>
                  </a:lnTo>
                  <a:lnTo>
                    <a:pt x="220" y="583"/>
                  </a:lnTo>
                  <a:lnTo>
                    <a:pt x="215" y="588"/>
                  </a:lnTo>
                  <a:lnTo>
                    <a:pt x="176" y="588"/>
                  </a:lnTo>
                  <a:lnTo>
                    <a:pt x="176" y="617"/>
                  </a:lnTo>
                  <a:lnTo>
                    <a:pt x="171" y="623"/>
                  </a:lnTo>
                  <a:lnTo>
                    <a:pt x="140" y="623"/>
                  </a:lnTo>
                  <a:lnTo>
                    <a:pt x="140" y="657"/>
                  </a:lnTo>
                  <a:lnTo>
                    <a:pt x="132" y="662"/>
                  </a:lnTo>
                  <a:lnTo>
                    <a:pt x="7" y="662"/>
                  </a:lnTo>
                  <a:lnTo>
                    <a:pt x="0" y="657"/>
                  </a:lnTo>
                  <a:lnTo>
                    <a:pt x="0" y="588"/>
                  </a:lnTo>
                  <a:lnTo>
                    <a:pt x="7" y="583"/>
                  </a:lnTo>
                  <a:lnTo>
                    <a:pt x="132" y="583"/>
                  </a:lnTo>
                  <a:lnTo>
                    <a:pt x="132" y="548"/>
                  </a:lnTo>
                  <a:lnTo>
                    <a:pt x="140" y="543"/>
                  </a:lnTo>
                  <a:lnTo>
                    <a:pt x="171" y="543"/>
                  </a:lnTo>
                  <a:lnTo>
                    <a:pt x="171" y="469"/>
                  </a:lnTo>
                  <a:lnTo>
                    <a:pt x="176" y="463"/>
                  </a:lnTo>
                  <a:lnTo>
                    <a:pt x="215" y="463"/>
                  </a:lnTo>
                  <a:lnTo>
                    <a:pt x="215" y="430"/>
                  </a:lnTo>
                  <a:lnTo>
                    <a:pt x="176" y="430"/>
                  </a:lnTo>
                  <a:lnTo>
                    <a:pt x="171" y="424"/>
                  </a:lnTo>
                  <a:lnTo>
                    <a:pt x="171" y="351"/>
                  </a:lnTo>
                  <a:lnTo>
                    <a:pt x="140" y="351"/>
                  </a:lnTo>
                  <a:lnTo>
                    <a:pt x="132" y="345"/>
                  </a:lnTo>
                  <a:lnTo>
                    <a:pt x="132" y="237"/>
                  </a:lnTo>
                  <a:lnTo>
                    <a:pt x="95" y="237"/>
                  </a:lnTo>
                  <a:lnTo>
                    <a:pt x="88" y="231"/>
                  </a:lnTo>
                  <a:lnTo>
                    <a:pt x="88" y="117"/>
                  </a:lnTo>
                  <a:lnTo>
                    <a:pt x="51" y="117"/>
                  </a:lnTo>
                  <a:lnTo>
                    <a:pt x="44" y="112"/>
                  </a:lnTo>
                  <a:lnTo>
                    <a:pt x="44" y="38"/>
                  </a:lnTo>
                  <a:lnTo>
                    <a:pt x="7" y="38"/>
                  </a:lnTo>
                  <a:lnTo>
                    <a:pt x="0" y="32"/>
                  </a:lnTo>
                  <a:lnTo>
                    <a:pt x="0" y="6"/>
                  </a:lnTo>
                  <a:lnTo>
                    <a:pt x="7" y="0"/>
                  </a:lnTo>
                </a:path>
              </a:pathLst>
            </a:custGeom>
            <a:solidFill>
              <a:srgbClr val="FF00FF"/>
            </a:solidFill>
            <a:ln w="9525">
              <a:solidFill>
                <a:schemeClr val="tx1"/>
              </a:solidFill>
              <a:round/>
              <a:headEnd/>
              <a:tailEnd/>
            </a:ln>
          </p:spPr>
          <p:txBody>
            <a:bodyPr wrap="none" anchor="ctr"/>
            <a:lstStyle/>
            <a:p>
              <a:endParaRPr lang="en-US"/>
            </a:p>
          </p:txBody>
        </p:sp>
        <p:sp>
          <p:nvSpPr>
            <p:cNvPr id="8212" name="Freeform 28"/>
            <p:cNvSpPr>
              <a:spLocks noChangeArrowheads="1"/>
            </p:cNvSpPr>
            <p:nvPr/>
          </p:nvSpPr>
          <p:spPr bwMode="auto">
            <a:xfrm>
              <a:off x="2411" y="1933"/>
              <a:ext cx="80" cy="106"/>
            </a:xfrm>
            <a:custGeom>
              <a:avLst/>
              <a:gdLst>
                <a:gd name="T0" fmla="*/ 306 w 358"/>
                <a:gd name="T1" fmla="*/ 0 h 470"/>
                <a:gd name="T2" fmla="*/ 313 w 358"/>
                <a:gd name="T3" fmla="*/ 112 h 470"/>
                <a:gd name="T4" fmla="*/ 269 w 358"/>
                <a:gd name="T5" fmla="*/ 118 h 470"/>
                <a:gd name="T6" fmla="*/ 261 w 358"/>
                <a:gd name="T7" fmla="*/ 78 h 470"/>
                <a:gd name="T8" fmla="*/ 217 w 358"/>
                <a:gd name="T9" fmla="*/ 73 h 470"/>
                <a:gd name="T10" fmla="*/ 134 w 358"/>
                <a:gd name="T11" fmla="*/ 38 h 470"/>
                <a:gd name="T12" fmla="*/ 127 w 358"/>
                <a:gd name="T13" fmla="*/ 78 h 470"/>
                <a:gd name="T14" fmla="*/ 95 w 358"/>
                <a:gd name="T15" fmla="*/ 112 h 470"/>
                <a:gd name="T16" fmla="*/ 134 w 358"/>
                <a:gd name="T17" fmla="*/ 118 h 470"/>
                <a:gd name="T18" fmla="*/ 171 w 358"/>
                <a:gd name="T19" fmla="*/ 152 h 470"/>
                <a:gd name="T20" fmla="*/ 178 w 358"/>
                <a:gd name="T21" fmla="*/ 191 h 470"/>
                <a:gd name="T22" fmla="*/ 269 w 358"/>
                <a:gd name="T23" fmla="*/ 197 h 470"/>
                <a:gd name="T24" fmla="*/ 306 w 358"/>
                <a:gd name="T25" fmla="*/ 231 h 470"/>
                <a:gd name="T26" fmla="*/ 313 w 358"/>
                <a:gd name="T27" fmla="*/ 270 h 470"/>
                <a:gd name="T28" fmla="*/ 357 w 358"/>
                <a:gd name="T29" fmla="*/ 276 h 470"/>
                <a:gd name="T30" fmla="*/ 352 w 358"/>
                <a:gd name="T31" fmla="*/ 390 h 470"/>
                <a:gd name="T32" fmla="*/ 313 w 358"/>
                <a:gd name="T33" fmla="*/ 425 h 470"/>
                <a:gd name="T34" fmla="*/ 222 w 358"/>
                <a:gd name="T35" fmla="*/ 430 h 470"/>
                <a:gd name="T36" fmla="*/ 217 w 358"/>
                <a:gd name="T37" fmla="*/ 469 h 470"/>
                <a:gd name="T38" fmla="*/ 0 w 358"/>
                <a:gd name="T39" fmla="*/ 464 h 470"/>
                <a:gd name="T40" fmla="*/ 4 w 358"/>
                <a:gd name="T41" fmla="*/ 345 h 470"/>
                <a:gd name="T42" fmla="*/ 51 w 358"/>
                <a:gd name="T43" fmla="*/ 351 h 470"/>
                <a:gd name="T44" fmla="*/ 90 w 358"/>
                <a:gd name="T45" fmla="*/ 384 h 470"/>
                <a:gd name="T46" fmla="*/ 95 w 358"/>
                <a:gd name="T47" fmla="*/ 425 h 470"/>
                <a:gd name="T48" fmla="*/ 217 w 358"/>
                <a:gd name="T49" fmla="*/ 390 h 470"/>
                <a:gd name="T50" fmla="*/ 261 w 358"/>
                <a:gd name="T51" fmla="*/ 384 h 470"/>
                <a:gd name="T52" fmla="*/ 222 w 358"/>
                <a:gd name="T53" fmla="*/ 316 h 470"/>
                <a:gd name="T54" fmla="*/ 217 w 358"/>
                <a:gd name="T55" fmla="*/ 276 h 470"/>
                <a:gd name="T56" fmla="*/ 127 w 358"/>
                <a:gd name="T57" fmla="*/ 270 h 470"/>
                <a:gd name="T58" fmla="*/ 51 w 358"/>
                <a:gd name="T59" fmla="*/ 237 h 470"/>
                <a:gd name="T60" fmla="*/ 44 w 358"/>
                <a:gd name="T61" fmla="*/ 158 h 470"/>
                <a:gd name="T62" fmla="*/ 0 w 358"/>
                <a:gd name="T63" fmla="*/ 152 h 470"/>
                <a:gd name="T64" fmla="*/ 4 w 358"/>
                <a:gd name="T65" fmla="*/ 73 h 470"/>
                <a:gd name="T66" fmla="*/ 44 w 358"/>
                <a:gd name="T67" fmla="*/ 38 h 470"/>
                <a:gd name="T68" fmla="*/ 90 w 358"/>
                <a:gd name="T69" fmla="*/ 33 h 470"/>
                <a:gd name="T70" fmla="*/ 95 w 358"/>
                <a:gd name="T71" fmla="*/ 0 h 4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8"/>
                <a:gd name="T109" fmla="*/ 0 h 470"/>
                <a:gd name="T110" fmla="*/ 358 w 358"/>
                <a:gd name="T111" fmla="*/ 470 h 4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8" h="470">
                  <a:moveTo>
                    <a:pt x="95" y="0"/>
                  </a:moveTo>
                  <a:lnTo>
                    <a:pt x="306" y="0"/>
                  </a:lnTo>
                  <a:lnTo>
                    <a:pt x="313" y="6"/>
                  </a:lnTo>
                  <a:lnTo>
                    <a:pt x="313" y="112"/>
                  </a:lnTo>
                  <a:lnTo>
                    <a:pt x="306" y="118"/>
                  </a:lnTo>
                  <a:lnTo>
                    <a:pt x="269" y="118"/>
                  </a:lnTo>
                  <a:lnTo>
                    <a:pt x="261" y="112"/>
                  </a:lnTo>
                  <a:lnTo>
                    <a:pt x="261" y="78"/>
                  </a:lnTo>
                  <a:lnTo>
                    <a:pt x="222" y="78"/>
                  </a:lnTo>
                  <a:lnTo>
                    <a:pt x="217" y="73"/>
                  </a:lnTo>
                  <a:lnTo>
                    <a:pt x="217" y="38"/>
                  </a:lnTo>
                  <a:lnTo>
                    <a:pt x="134" y="38"/>
                  </a:lnTo>
                  <a:lnTo>
                    <a:pt x="134" y="73"/>
                  </a:lnTo>
                  <a:lnTo>
                    <a:pt x="127" y="78"/>
                  </a:lnTo>
                  <a:lnTo>
                    <a:pt x="95" y="78"/>
                  </a:lnTo>
                  <a:lnTo>
                    <a:pt x="95" y="112"/>
                  </a:lnTo>
                  <a:lnTo>
                    <a:pt x="127" y="112"/>
                  </a:lnTo>
                  <a:lnTo>
                    <a:pt x="134" y="118"/>
                  </a:lnTo>
                  <a:lnTo>
                    <a:pt x="134" y="152"/>
                  </a:lnTo>
                  <a:lnTo>
                    <a:pt x="171" y="152"/>
                  </a:lnTo>
                  <a:lnTo>
                    <a:pt x="178" y="158"/>
                  </a:lnTo>
                  <a:lnTo>
                    <a:pt x="178" y="191"/>
                  </a:lnTo>
                  <a:lnTo>
                    <a:pt x="261" y="191"/>
                  </a:lnTo>
                  <a:lnTo>
                    <a:pt x="269" y="197"/>
                  </a:lnTo>
                  <a:lnTo>
                    <a:pt x="269" y="231"/>
                  </a:lnTo>
                  <a:lnTo>
                    <a:pt x="306" y="231"/>
                  </a:lnTo>
                  <a:lnTo>
                    <a:pt x="313" y="237"/>
                  </a:lnTo>
                  <a:lnTo>
                    <a:pt x="313" y="270"/>
                  </a:lnTo>
                  <a:lnTo>
                    <a:pt x="352" y="270"/>
                  </a:lnTo>
                  <a:lnTo>
                    <a:pt x="357" y="276"/>
                  </a:lnTo>
                  <a:lnTo>
                    <a:pt x="357" y="384"/>
                  </a:lnTo>
                  <a:lnTo>
                    <a:pt x="352" y="390"/>
                  </a:lnTo>
                  <a:lnTo>
                    <a:pt x="313" y="390"/>
                  </a:lnTo>
                  <a:lnTo>
                    <a:pt x="313" y="425"/>
                  </a:lnTo>
                  <a:lnTo>
                    <a:pt x="306" y="430"/>
                  </a:lnTo>
                  <a:lnTo>
                    <a:pt x="222" y="430"/>
                  </a:lnTo>
                  <a:lnTo>
                    <a:pt x="222" y="464"/>
                  </a:lnTo>
                  <a:lnTo>
                    <a:pt x="217" y="469"/>
                  </a:lnTo>
                  <a:lnTo>
                    <a:pt x="4" y="469"/>
                  </a:lnTo>
                  <a:lnTo>
                    <a:pt x="0" y="464"/>
                  </a:lnTo>
                  <a:lnTo>
                    <a:pt x="0" y="351"/>
                  </a:lnTo>
                  <a:lnTo>
                    <a:pt x="4" y="345"/>
                  </a:lnTo>
                  <a:lnTo>
                    <a:pt x="44" y="345"/>
                  </a:lnTo>
                  <a:lnTo>
                    <a:pt x="51" y="351"/>
                  </a:lnTo>
                  <a:lnTo>
                    <a:pt x="51" y="384"/>
                  </a:lnTo>
                  <a:lnTo>
                    <a:pt x="90" y="384"/>
                  </a:lnTo>
                  <a:lnTo>
                    <a:pt x="95" y="390"/>
                  </a:lnTo>
                  <a:lnTo>
                    <a:pt x="95" y="425"/>
                  </a:lnTo>
                  <a:lnTo>
                    <a:pt x="217" y="425"/>
                  </a:lnTo>
                  <a:lnTo>
                    <a:pt x="217" y="390"/>
                  </a:lnTo>
                  <a:lnTo>
                    <a:pt x="222" y="384"/>
                  </a:lnTo>
                  <a:lnTo>
                    <a:pt x="261" y="384"/>
                  </a:lnTo>
                  <a:lnTo>
                    <a:pt x="261" y="316"/>
                  </a:lnTo>
                  <a:lnTo>
                    <a:pt x="222" y="316"/>
                  </a:lnTo>
                  <a:lnTo>
                    <a:pt x="217" y="311"/>
                  </a:lnTo>
                  <a:lnTo>
                    <a:pt x="217" y="276"/>
                  </a:lnTo>
                  <a:lnTo>
                    <a:pt x="134" y="276"/>
                  </a:lnTo>
                  <a:lnTo>
                    <a:pt x="127" y="270"/>
                  </a:lnTo>
                  <a:lnTo>
                    <a:pt x="127" y="237"/>
                  </a:lnTo>
                  <a:lnTo>
                    <a:pt x="51" y="237"/>
                  </a:lnTo>
                  <a:lnTo>
                    <a:pt x="44" y="231"/>
                  </a:lnTo>
                  <a:lnTo>
                    <a:pt x="44" y="158"/>
                  </a:lnTo>
                  <a:lnTo>
                    <a:pt x="4" y="158"/>
                  </a:lnTo>
                  <a:lnTo>
                    <a:pt x="0" y="152"/>
                  </a:lnTo>
                  <a:lnTo>
                    <a:pt x="0" y="78"/>
                  </a:lnTo>
                  <a:lnTo>
                    <a:pt x="4" y="73"/>
                  </a:lnTo>
                  <a:lnTo>
                    <a:pt x="44" y="73"/>
                  </a:lnTo>
                  <a:lnTo>
                    <a:pt x="44" y="38"/>
                  </a:lnTo>
                  <a:lnTo>
                    <a:pt x="51" y="33"/>
                  </a:lnTo>
                  <a:lnTo>
                    <a:pt x="90" y="33"/>
                  </a:lnTo>
                  <a:lnTo>
                    <a:pt x="90" y="6"/>
                  </a:lnTo>
                  <a:lnTo>
                    <a:pt x="95" y="0"/>
                  </a:lnTo>
                </a:path>
              </a:pathLst>
            </a:custGeom>
            <a:solidFill>
              <a:srgbClr val="FF00FF"/>
            </a:solidFill>
            <a:ln w="9525">
              <a:solidFill>
                <a:schemeClr val="tx1"/>
              </a:solidFill>
              <a:round/>
              <a:headEnd/>
              <a:tailEnd/>
            </a:ln>
          </p:spPr>
          <p:txBody>
            <a:bodyPr wrap="none" anchor="ctr"/>
            <a:lstStyle/>
            <a:p>
              <a:endParaRPr lang="en-US"/>
            </a:p>
          </p:txBody>
        </p:sp>
        <p:sp>
          <p:nvSpPr>
            <p:cNvPr id="8213" name="Freeform 29"/>
            <p:cNvSpPr>
              <a:spLocks noChangeArrowheads="1"/>
            </p:cNvSpPr>
            <p:nvPr/>
          </p:nvSpPr>
          <p:spPr bwMode="auto">
            <a:xfrm>
              <a:off x="2400" y="2154"/>
              <a:ext cx="70" cy="133"/>
            </a:xfrm>
            <a:custGeom>
              <a:avLst/>
              <a:gdLst>
                <a:gd name="T0" fmla="*/ 142 w 314"/>
                <a:gd name="T1" fmla="*/ 0 h 589"/>
                <a:gd name="T2" fmla="*/ 174 w 314"/>
                <a:gd name="T3" fmla="*/ 0 h 589"/>
                <a:gd name="T4" fmla="*/ 179 w 314"/>
                <a:gd name="T5" fmla="*/ 6 h 589"/>
                <a:gd name="T6" fmla="*/ 179 w 314"/>
                <a:gd name="T7" fmla="*/ 120 h 589"/>
                <a:gd name="T8" fmla="*/ 308 w 314"/>
                <a:gd name="T9" fmla="*/ 120 h 589"/>
                <a:gd name="T10" fmla="*/ 313 w 314"/>
                <a:gd name="T11" fmla="*/ 125 h 589"/>
                <a:gd name="T12" fmla="*/ 313 w 314"/>
                <a:gd name="T13" fmla="*/ 152 h 589"/>
                <a:gd name="T14" fmla="*/ 308 w 314"/>
                <a:gd name="T15" fmla="*/ 157 h 589"/>
                <a:gd name="T16" fmla="*/ 179 w 314"/>
                <a:gd name="T17" fmla="*/ 157 h 589"/>
                <a:gd name="T18" fmla="*/ 179 w 314"/>
                <a:gd name="T19" fmla="*/ 544 h 589"/>
                <a:gd name="T20" fmla="*/ 262 w 314"/>
                <a:gd name="T21" fmla="*/ 544 h 589"/>
                <a:gd name="T22" fmla="*/ 262 w 314"/>
                <a:gd name="T23" fmla="*/ 509 h 589"/>
                <a:gd name="T24" fmla="*/ 269 w 314"/>
                <a:gd name="T25" fmla="*/ 504 h 589"/>
                <a:gd name="T26" fmla="*/ 308 w 314"/>
                <a:gd name="T27" fmla="*/ 504 h 589"/>
                <a:gd name="T28" fmla="*/ 313 w 314"/>
                <a:gd name="T29" fmla="*/ 509 h 589"/>
                <a:gd name="T30" fmla="*/ 313 w 314"/>
                <a:gd name="T31" fmla="*/ 544 h 589"/>
                <a:gd name="T32" fmla="*/ 308 w 314"/>
                <a:gd name="T33" fmla="*/ 549 h 589"/>
                <a:gd name="T34" fmla="*/ 269 w 314"/>
                <a:gd name="T35" fmla="*/ 549 h 589"/>
                <a:gd name="T36" fmla="*/ 269 w 314"/>
                <a:gd name="T37" fmla="*/ 583 h 589"/>
                <a:gd name="T38" fmla="*/ 262 w 314"/>
                <a:gd name="T39" fmla="*/ 588 h 589"/>
                <a:gd name="T40" fmla="*/ 142 w 314"/>
                <a:gd name="T41" fmla="*/ 588 h 589"/>
                <a:gd name="T42" fmla="*/ 135 w 314"/>
                <a:gd name="T43" fmla="*/ 583 h 589"/>
                <a:gd name="T44" fmla="*/ 135 w 314"/>
                <a:gd name="T45" fmla="*/ 549 h 589"/>
                <a:gd name="T46" fmla="*/ 95 w 314"/>
                <a:gd name="T47" fmla="*/ 549 h 589"/>
                <a:gd name="T48" fmla="*/ 91 w 314"/>
                <a:gd name="T49" fmla="*/ 544 h 589"/>
                <a:gd name="T50" fmla="*/ 91 w 314"/>
                <a:gd name="T51" fmla="*/ 157 h 589"/>
                <a:gd name="T52" fmla="*/ 7 w 314"/>
                <a:gd name="T53" fmla="*/ 157 h 589"/>
                <a:gd name="T54" fmla="*/ 0 w 314"/>
                <a:gd name="T55" fmla="*/ 152 h 589"/>
                <a:gd name="T56" fmla="*/ 0 w 314"/>
                <a:gd name="T57" fmla="*/ 125 h 589"/>
                <a:gd name="T58" fmla="*/ 7 w 314"/>
                <a:gd name="T59" fmla="*/ 120 h 589"/>
                <a:gd name="T60" fmla="*/ 47 w 314"/>
                <a:gd name="T61" fmla="*/ 120 h 589"/>
                <a:gd name="T62" fmla="*/ 47 w 314"/>
                <a:gd name="T63" fmla="*/ 85 h 589"/>
                <a:gd name="T64" fmla="*/ 51 w 314"/>
                <a:gd name="T65" fmla="*/ 79 h 589"/>
                <a:gd name="T66" fmla="*/ 91 w 314"/>
                <a:gd name="T67" fmla="*/ 79 h 589"/>
                <a:gd name="T68" fmla="*/ 91 w 314"/>
                <a:gd name="T69" fmla="*/ 45 h 589"/>
                <a:gd name="T70" fmla="*/ 95 w 314"/>
                <a:gd name="T71" fmla="*/ 40 h 589"/>
                <a:gd name="T72" fmla="*/ 135 w 314"/>
                <a:gd name="T73" fmla="*/ 40 h 589"/>
                <a:gd name="T74" fmla="*/ 135 w 314"/>
                <a:gd name="T75" fmla="*/ 6 h 589"/>
                <a:gd name="T76" fmla="*/ 142 w 314"/>
                <a:gd name="T77" fmla="*/ 0 h 58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14"/>
                <a:gd name="T118" fmla="*/ 0 h 589"/>
                <a:gd name="T119" fmla="*/ 314 w 314"/>
                <a:gd name="T120" fmla="*/ 589 h 58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14" h="589">
                  <a:moveTo>
                    <a:pt x="142" y="0"/>
                  </a:moveTo>
                  <a:lnTo>
                    <a:pt x="174" y="0"/>
                  </a:lnTo>
                  <a:lnTo>
                    <a:pt x="179" y="6"/>
                  </a:lnTo>
                  <a:lnTo>
                    <a:pt x="179" y="120"/>
                  </a:lnTo>
                  <a:lnTo>
                    <a:pt x="308" y="120"/>
                  </a:lnTo>
                  <a:lnTo>
                    <a:pt x="313" y="125"/>
                  </a:lnTo>
                  <a:lnTo>
                    <a:pt x="313" y="152"/>
                  </a:lnTo>
                  <a:lnTo>
                    <a:pt x="308" y="157"/>
                  </a:lnTo>
                  <a:lnTo>
                    <a:pt x="179" y="157"/>
                  </a:lnTo>
                  <a:lnTo>
                    <a:pt x="179" y="544"/>
                  </a:lnTo>
                  <a:lnTo>
                    <a:pt x="262" y="544"/>
                  </a:lnTo>
                  <a:lnTo>
                    <a:pt x="262" y="509"/>
                  </a:lnTo>
                  <a:lnTo>
                    <a:pt x="269" y="504"/>
                  </a:lnTo>
                  <a:lnTo>
                    <a:pt x="308" y="504"/>
                  </a:lnTo>
                  <a:lnTo>
                    <a:pt x="313" y="509"/>
                  </a:lnTo>
                  <a:lnTo>
                    <a:pt x="313" y="544"/>
                  </a:lnTo>
                  <a:lnTo>
                    <a:pt x="308" y="549"/>
                  </a:lnTo>
                  <a:lnTo>
                    <a:pt x="269" y="549"/>
                  </a:lnTo>
                  <a:lnTo>
                    <a:pt x="269" y="583"/>
                  </a:lnTo>
                  <a:lnTo>
                    <a:pt x="262" y="588"/>
                  </a:lnTo>
                  <a:lnTo>
                    <a:pt x="142" y="588"/>
                  </a:lnTo>
                  <a:lnTo>
                    <a:pt x="135" y="583"/>
                  </a:lnTo>
                  <a:lnTo>
                    <a:pt x="135" y="549"/>
                  </a:lnTo>
                  <a:lnTo>
                    <a:pt x="95" y="549"/>
                  </a:lnTo>
                  <a:lnTo>
                    <a:pt x="91" y="544"/>
                  </a:lnTo>
                  <a:lnTo>
                    <a:pt x="91" y="157"/>
                  </a:lnTo>
                  <a:lnTo>
                    <a:pt x="7" y="157"/>
                  </a:lnTo>
                  <a:lnTo>
                    <a:pt x="0" y="152"/>
                  </a:lnTo>
                  <a:lnTo>
                    <a:pt x="0" y="125"/>
                  </a:lnTo>
                  <a:lnTo>
                    <a:pt x="7" y="120"/>
                  </a:lnTo>
                  <a:lnTo>
                    <a:pt x="47" y="120"/>
                  </a:lnTo>
                  <a:lnTo>
                    <a:pt x="47" y="85"/>
                  </a:lnTo>
                  <a:lnTo>
                    <a:pt x="51" y="79"/>
                  </a:lnTo>
                  <a:lnTo>
                    <a:pt x="91" y="79"/>
                  </a:lnTo>
                  <a:lnTo>
                    <a:pt x="91" y="45"/>
                  </a:lnTo>
                  <a:lnTo>
                    <a:pt x="95" y="40"/>
                  </a:lnTo>
                  <a:lnTo>
                    <a:pt x="135" y="40"/>
                  </a:lnTo>
                  <a:lnTo>
                    <a:pt x="135" y="6"/>
                  </a:lnTo>
                  <a:lnTo>
                    <a:pt x="142" y="0"/>
                  </a:lnTo>
                </a:path>
              </a:pathLst>
            </a:custGeom>
            <a:solidFill>
              <a:srgbClr val="FF00FF"/>
            </a:solidFill>
            <a:ln w="9525">
              <a:solidFill>
                <a:schemeClr val="tx1"/>
              </a:solidFill>
              <a:round/>
              <a:headEnd/>
              <a:tailEnd/>
            </a:ln>
          </p:spPr>
          <p:txBody>
            <a:bodyPr wrap="none" anchor="ctr"/>
            <a:lstStyle/>
            <a:p>
              <a:endParaRPr lang="en-US"/>
            </a:p>
          </p:txBody>
        </p:sp>
        <p:sp>
          <p:nvSpPr>
            <p:cNvPr id="8214" name="Freeform 30"/>
            <p:cNvSpPr>
              <a:spLocks noChangeArrowheads="1"/>
            </p:cNvSpPr>
            <p:nvPr/>
          </p:nvSpPr>
          <p:spPr bwMode="auto">
            <a:xfrm>
              <a:off x="2410" y="2430"/>
              <a:ext cx="89" cy="106"/>
            </a:xfrm>
            <a:custGeom>
              <a:avLst/>
              <a:gdLst>
                <a:gd name="T0" fmla="*/ 132 w 398"/>
                <a:gd name="T1" fmla="*/ 39 h 470"/>
                <a:gd name="T2" fmla="*/ 257 w 398"/>
                <a:gd name="T3" fmla="*/ 39 h 470"/>
                <a:gd name="T4" fmla="*/ 257 w 398"/>
                <a:gd name="T5" fmla="*/ 72 h 470"/>
                <a:gd name="T6" fmla="*/ 264 w 398"/>
                <a:gd name="T7" fmla="*/ 78 h 470"/>
                <a:gd name="T8" fmla="*/ 301 w 398"/>
                <a:gd name="T9" fmla="*/ 78 h 470"/>
                <a:gd name="T10" fmla="*/ 301 w 398"/>
                <a:gd name="T11" fmla="*/ 152 h 470"/>
                <a:gd name="T12" fmla="*/ 96 w 398"/>
                <a:gd name="T13" fmla="*/ 152 h 470"/>
                <a:gd name="T14" fmla="*/ 96 w 398"/>
                <a:gd name="T15" fmla="*/ 78 h 470"/>
                <a:gd name="T16" fmla="*/ 127 w 398"/>
                <a:gd name="T17" fmla="*/ 78 h 470"/>
                <a:gd name="T18" fmla="*/ 132 w 398"/>
                <a:gd name="T19" fmla="*/ 72 h 470"/>
                <a:gd name="T20" fmla="*/ 132 w 398"/>
                <a:gd name="T21" fmla="*/ 39 h 470"/>
                <a:gd name="T22" fmla="*/ 132 w 398"/>
                <a:gd name="T23" fmla="*/ 0 h 470"/>
                <a:gd name="T24" fmla="*/ 301 w 398"/>
                <a:gd name="T25" fmla="*/ 0 h 470"/>
                <a:gd name="T26" fmla="*/ 309 w 398"/>
                <a:gd name="T27" fmla="*/ 5 h 470"/>
                <a:gd name="T28" fmla="*/ 309 w 398"/>
                <a:gd name="T29" fmla="*/ 32 h 470"/>
                <a:gd name="T30" fmla="*/ 345 w 398"/>
                <a:gd name="T31" fmla="*/ 32 h 470"/>
                <a:gd name="T32" fmla="*/ 353 w 398"/>
                <a:gd name="T33" fmla="*/ 39 h 470"/>
                <a:gd name="T34" fmla="*/ 353 w 398"/>
                <a:gd name="T35" fmla="*/ 72 h 470"/>
                <a:gd name="T36" fmla="*/ 389 w 398"/>
                <a:gd name="T37" fmla="*/ 72 h 470"/>
                <a:gd name="T38" fmla="*/ 397 w 398"/>
                <a:gd name="T39" fmla="*/ 78 h 470"/>
                <a:gd name="T40" fmla="*/ 397 w 398"/>
                <a:gd name="T41" fmla="*/ 191 h 470"/>
                <a:gd name="T42" fmla="*/ 389 w 398"/>
                <a:gd name="T43" fmla="*/ 196 h 470"/>
                <a:gd name="T44" fmla="*/ 96 w 398"/>
                <a:gd name="T45" fmla="*/ 196 h 470"/>
                <a:gd name="T46" fmla="*/ 96 w 398"/>
                <a:gd name="T47" fmla="*/ 310 h 470"/>
                <a:gd name="T48" fmla="*/ 127 w 398"/>
                <a:gd name="T49" fmla="*/ 310 h 470"/>
                <a:gd name="T50" fmla="*/ 132 w 398"/>
                <a:gd name="T51" fmla="*/ 316 h 470"/>
                <a:gd name="T52" fmla="*/ 132 w 398"/>
                <a:gd name="T53" fmla="*/ 345 h 470"/>
                <a:gd name="T54" fmla="*/ 171 w 398"/>
                <a:gd name="T55" fmla="*/ 345 h 470"/>
                <a:gd name="T56" fmla="*/ 176 w 398"/>
                <a:gd name="T57" fmla="*/ 350 h 470"/>
                <a:gd name="T58" fmla="*/ 176 w 398"/>
                <a:gd name="T59" fmla="*/ 384 h 470"/>
                <a:gd name="T60" fmla="*/ 345 w 398"/>
                <a:gd name="T61" fmla="*/ 384 h 470"/>
                <a:gd name="T62" fmla="*/ 345 w 398"/>
                <a:gd name="T63" fmla="*/ 350 h 470"/>
                <a:gd name="T64" fmla="*/ 353 w 398"/>
                <a:gd name="T65" fmla="*/ 345 h 470"/>
                <a:gd name="T66" fmla="*/ 389 w 398"/>
                <a:gd name="T67" fmla="*/ 345 h 470"/>
                <a:gd name="T68" fmla="*/ 397 w 398"/>
                <a:gd name="T69" fmla="*/ 350 h 470"/>
                <a:gd name="T70" fmla="*/ 397 w 398"/>
                <a:gd name="T71" fmla="*/ 384 h 470"/>
                <a:gd name="T72" fmla="*/ 389 w 398"/>
                <a:gd name="T73" fmla="*/ 389 h 470"/>
                <a:gd name="T74" fmla="*/ 353 w 398"/>
                <a:gd name="T75" fmla="*/ 389 h 470"/>
                <a:gd name="T76" fmla="*/ 353 w 398"/>
                <a:gd name="T77" fmla="*/ 424 h 470"/>
                <a:gd name="T78" fmla="*/ 345 w 398"/>
                <a:gd name="T79" fmla="*/ 430 h 470"/>
                <a:gd name="T80" fmla="*/ 309 w 398"/>
                <a:gd name="T81" fmla="*/ 430 h 470"/>
                <a:gd name="T82" fmla="*/ 309 w 398"/>
                <a:gd name="T83" fmla="*/ 463 h 470"/>
                <a:gd name="T84" fmla="*/ 301 w 398"/>
                <a:gd name="T85" fmla="*/ 469 h 470"/>
                <a:gd name="T86" fmla="*/ 132 w 398"/>
                <a:gd name="T87" fmla="*/ 469 h 470"/>
                <a:gd name="T88" fmla="*/ 127 w 398"/>
                <a:gd name="T89" fmla="*/ 463 h 470"/>
                <a:gd name="T90" fmla="*/ 127 w 398"/>
                <a:gd name="T91" fmla="*/ 430 h 470"/>
                <a:gd name="T92" fmla="*/ 51 w 398"/>
                <a:gd name="T93" fmla="*/ 430 h 470"/>
                <a:gd name="T94" fmla="*/ 44 w 398"/>
                <a:gd name="T95" fmla="*/ 424 h 470"/>
                <a:gd name="T96" fmla="*/ 44 w 398"/>
                <a:gd name="T97" fmla="*/ 350 h 470"/>
                <a:gd name="T98" fmla="*/ 7 w 398"/>
                <a:gd name="T99" fmla="*/ 350 h 470"/>
                <a:gd name="T100" fmla="*/ 0 w 398"/>
                <a:gd name="T101" fmla="*/ 345 h 470"/>
                <a:gd name="T102" fmla="*/ 0 w 398"/>
                <a:gd name="T103" fmla="*/ 117 h 470"/>
                <a:gd name="T104" fmla="*/ 7 w 398"/>
                <a:gd name="T105" fmla="*/ 111 h 470"/>
                <a:gd name="T106" fmla="*/ 44 w 398"/>
                <a:gd name="T107" fmla="*/ 111 h 470"/>
                <a:gd name="T108" fmla="*/ 44 w 398"/>
                <a:gd name="T109" fmla="*/ 39 h 470"/>
                <a:gd name="T110" fmla="*/ 51 w 398"/>
                <a:gd name="T111" fmla="*/ 32 h 470"/>
                <a:gd name="T112" fmla="*/ 127 w 398"/>
                <a:gd name="T113" fmla="*/ 32 h 470"/>
                <a:gd name="T114" fmla="*/ 127 w 398"/>
                <a:gd name="T115" fmla="*/ 5 h 470"/>
                <a:gd name="T116" fmla="*/ 132 w 398"/>
                <a:gd name="T117" fmla="*/ 0 h 47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98"/>
                <a:gd name="T178" fmla="*/ 0 h 470"/>
                <a:gd name="T179" fmla="*/ 398 w 398"/>
                <a:gd name="T180" fmla="*/ 470 h 47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98" h="470">
                  <a:moveTo>
                    <a:pt x="132" y="39"/>
                  </a:moveTo>
                  <a:lnTo>
                    <a:pt x="257" y="39"/>
                  </a:lnTo>
                  <a:lnTo>
                    <a:pt x="257" y="72"/>
                  </a:lnTo>
                  <a:lnTo>
                    <a:pt x="264" y="78"/>
                  </a:lnTo>
                  <a:lnTo>
                    <a:pt x="301" y="78"/>
                  </a:lnTo>
                  <a:lnTo>
                    <a:pt x="301" y="152"/>
                  </a:lnTo>
                  <a:lnTo>
                    <a:pt x="96" y="152"/>
                  </a:lnTo>
                  <a:lnTo>
                    <a:pt x="96" y="78"/>
                  </a:lnTo>
                  <a:lnTo>
                    <a:pt x="127" y="78"/>
                  </a:lnTo>
                  <a:lnTo>
                    <a:pt x="132" y="72"/>
                  </a:lnTo>
                  <a:lnTo>
                    <a:pt x="132" y="39"/>
                  </a:lnTo>
                  <a:close/>
                  <a:moveTo>
                    <a:pt x="132" y="0"/>
                  </a:moveTo>
                  <a:lnTo>
                    <a:pt x="301" y="0"/>
                  </a:lnTo>
                  <a:lnTo>
                    <a:pt x="309" y="5"/>
                  </a:lnTo>
                  <a:lnTo>
                    <a:pt x="309" y="32"/>
                  </a:lnTo>
                  <a:lnTo>
                    <a:pt x="345" y="32"/>
                  </a:lnTo>
                  <a:lnTo>
                    <a:pt x="353" y="39"/>
                  </a:lnTo>
                  <a:lnTo>
                    <a:pt x="353" y="72"/>
                  </a:lnTo>
                  <a:lnTo>
                    <a:pt x="389" y="72"/>
                  </a:lnTo>
                  <a:lnTo>
                    <a:pt x="397" y="78"/>
                  </a:lnTo>
                  <a:lnTo>
                    <a:pt x="397" y="191"/>
                  </a:lnTo>
                  <a:lnTo>
                    <a:pt x="389" y="196"/>
                  </a:lnTo>
                  <a:lnTo>
                    <a:pt x="96" y="196"/>
                  </a:lnTo>
                  <a:lnTo>
                    <a:pt x="96" y="310"/>
                  </a:lnTo>
                  <a:lnTo>
                    <a:pt x="127" y="310"/>
                  </a:lnTo>
                  <a:lnTo>
                    <a:pt x="132" y="316"/>
                  </a:lnTo>
                  <a:lnTo>
                    <a:pt x="132" y="345"/>
                  </a:lnTo>
                  <a:lnTo>
                    <a:pt x="171" y="345"/>
                  </a:lnTo>
                  <a:lnTo>
                    <a:pt x="176" y="350"/>
                  </a:lnTo>
                  <a:lnTo>
                    <a:pt x="176" y="384"/>
                  </a:lnTo>
                  <a:lnTo>
                    <a:pt x="345" y="384"/>
                  </a:lnTo>
                  <a:lnTo>
                    <a:pt x="345" y="350"/>
                  </a:lnTo>
                  <a:lnTo>
                    <a:pt x="353" y="345"/>
                  </a:lnTo>
                  <a:lnTo>
                    <a:pt x="389" y="345"/>
                  </a:lnTo>
                  <a:lnTo>
                    <a:pt x="397" y="350"/>
                  </a:lnTo>
                  <a:lnTo>
                    <a:pt x="397" y="384"/>
                  </a:lnTo>
                  <a:lnTo>
                    <a:pt x="389" y="389"/>
                  </a:lnTo>
                  <a:lnTo>
                    <a:pt x="353" y="389"/>
                  </a:lnTo>
                  <a:lnTo>
                    <a:pt x="353" y="424"/>
                  </a:lnTo>
                  <a:lnTo>
                    <a:pt x="345" y="430"/>
                  </a:lnTo>
                  <a:lnTo>
                    <a:pt x="309" y="430"/>
                  </a:lnTo>
                  <a:lnTo>
                    <a:pt x="309" y="463"/>
                  </a:lnTo>
                  <a:lnTo>
                    <a:pt x="301" y="469"/>
                  </a:lnTo>
                  <a:lnTo>
                    <a:pt x="132" y="469"/>
                  </a:lnTo>
                  <a:lnTo>
                    <a:pt x="127" y="463"/>
                  </a:lnTo>
                  <a:lnTo>
                    <a:pt x="127" y="430"/>
                  </a:lnTo>
                  <a:lnTo>
                    <a:pt x="51" y="430"/>
                  </a:lnTo>
                  <a:lnTo>
                    <a:pt x="44" y="424"/>
                  </a:lnTo>
                  <a:lnTo>
                    <a:pt x="44" y="350"/>
                  </a:lnTo>
                  <a:lnTo>
                    <a:pt x="7" y="350"/>
                  </a:lnTo>
                  <a:lnTo>
                    <a:pt x="0" y="345"/>
                  </a:lnTo>
                  <a:lnTo>
                    <a:pt x="0" y="117"/>
                  </a:lnTo>
                  <a:lnTo>
                    <a:pt x="7" y="111"/>
                  </a:lnTo>
                  <a:lnTo>
                    <a:pt x="44" y="111"/>
                  </a:lnTo>
                  <a:lnTo>
                    <a:pt x="44" y="39"/>
                  </a:lnTo>
                  <a:lnTo>
                    <a:pt x="51" y="32"/>
                  </a:lnTo>
                  <a:lnTo>
                    <a:pt x="127" y="32"/>
                  </a:lnTo>
                  <a:lnTo>
                    <a:pt x="127" y="5"/>
                  </a:lnTo>
                  <a:lnTo>
                    <a:pt x="132" y="0"/>
                  </a:lnTo>
                  <a:close/>
                </a:path>
              </a:pathLst>
            </a:custGeom>
            <a:solidFill>
              <a:srgbClr val="FF00FF"/>
            </a:solidFill>
            <a:ln w="9525">
              <a:solidFill>
                <a:schemeClr val="tx1"/>
              </a:solidFill>
              <a:round/>
              <a:headEnd/>
              <a:tailEnd/>
            </a:ln>
          </p:spPr>
          <p:txBody>
            <a:bodyPr wrap="none" anchor="ctr"/>
            <a:lstStyle/>
            <a:p>
              <a:endParaRPr lang="en-US"/>
            </a:p>
          </p:txBody>
        </p:sp>
        <p:sp>
          <p:nvSpPr>
            <p:cNvPr id="8215" name="Freeform 31"/>
            <p:cNvSpPr>
              <a:spLocks noChangeArrowheads="1"/>
            </p:cNvSpPr>
            <p:nvPr/>
          </p:nvSpPr>
          <p:spPr bwMode="auto">
            <a:xfrm>
              <a:off x="2411" y="2678"/>
              <a:ext cx="181" cy="106"/>
            </a:xfrm>
            <a:custGeom>
              <a:avLst/>
              <a:gdLst>
                <a:gd name="T0" fmla="*/ 129 w 801"/>
                <a:gd name="T1" fmla="*/ 0 h 470"/>
                <a:gd name="T2" fmla="*/ 137 w 801"/>
                <a:gd name="T3" fmla="*/ 73 h 470"/>
                <a:gd name="T4" fmla="*/ 173 w 801"/>
                <a:gd name="T5" fmla="*/ 39 h 470"/>
                <a:gd name="T6" fmla="*/ 220 w 801"/>
                <a:gd name="T7" fmla="*/ 32 h 470"/>
                <a:gd name="T8" fmla="*/ 225 w 801"/>
                <a:gd name="T9" fmla="*/ 0 h 470"/>
                <a:gd name="T10" fmla="*/ 362 w 801"/>
                <a:gd name="T11" fmla="*/ 6 h 470"/>
                <a:gd name="T12" fmla="*/ 399 w 801"/>
                <a:gd name="T13" fmla="*/ 32 h 470"/>
                <a:gd name="T14" fmla="*/ 406 w 801"/>
                <a:gd name="T15" fmla="*/ 73 h 470"/>
                <a:gd name="T16" fmla="*/ 484 w 801"/>
                <a:gd name="T17" fmla="*/ 39 h 470"/>
                <a:gd name="T18" fmla="*/ 528 w 801"/>
                <a:gd name="T19" fmla="*/ 32 h 470"/>
                <a:gd name="T20" fmla="*/ 536 w 801"/>
                <a:gd name="T21" fmla="*/ 0 h 470"/>
                <a:gd name="T22" fmla="*/ 670 w 801"/>
                <a:gd name="T23" fmla="*/ 6 h 470"/>
                <a:gd name="T24" fmla="*/ 709 w 801"/>
                <a:gd name="T25" fmla="*/ 32 h 470"/>
                <a:gd name="T26" fmla="*/ 717 w 801"/>
                <a:gd name="T27" fmla="*/ 73 h 470"/>
                <a:gd name="T28" fmla="*/ 763 w 801"/>
                <a:gd name="T29" fmla="*/ 78 h 470"/>
                <a:gd name="T30" fmla="*/ 795 w 801"/>
                <a:gd name="T31" fmla="*/ 424 h 470"/>
                <a:gd name="T32" fmla="*/ 800 w 801"/>
                <a:gd name="T33" fmla="*/ 463 h 470"/>
                <a:gd name="T34" fmla="*/ 626 w 801"/>
                <a:gd name="T35" fmla="*/ 469 h 470"/>
                <a:gd name="T36" fmla="*/ 619 w 801"/>
                <a:gd name="T37" fmla="*/ 430 h 470"/>
                <a:gd name="T38" fmla="*/ 665 w 801"/>
                <a:gd name="T39" fmla="*/ 424 h 470"/>
                <a:gd name="T40" fmla="*/ 626 w 801"/>
                <a:gd name="T41" fmla="*/ 117 h 470"/>
                <a:gd name="T42" fmla="*/ 619 w 801"/>
                <a:gd name="T43" fmla="*/ 78 h 470"/>
                <a:gd name="T44" fmla="*/ 492 w 801"/>
                <a:gd name="T45" fmla="*/ 112 h 470"/>
                <a:gd name="T46" fmla="*/ 452 w 801"/>
                <a:gd name="T47" fmla="*/ 117 h 470"/>
                <a:gd name="T48" fmla="*/ 484 w 801"/>
                <a:gd name="T49" fmla="*/ 424 h 470"/>
                <a:gd name="T50" fmla="*/ 492 w 801"/>
                <a:gd name="T51" fmla="*/ 463 h 470"/>
                <a:gd name="T52" fmla="*/ 315 w 801"/>
                <a:gd name="T53" fmla="*/ 469 h 470"/>
                <a:gd name="T54" fmla="*/ 308 w 801"/>
                <a:gd name="T55" fmla="*/ 430 h 470"/>
                <a:gd name="T56" fmla="*/ 354 w 801"/>
                <a:gd name="T57" fmla="*/ 424 h 470"/>
                <a:gd name="T58" fmla="*/ 315 w 801"/>
                <a:gd name="T59" fmla="*/ 117 h 470"/>
                <a:gd name="T60" fmla="*/ 308 w 801"/>
                <a:gd name="T61" fmla="*/ 78 h 470"/>
                <a:gd name="T62" fmla="*/ 181 w 801"/>
                <a:gd name="T63" fmla="*/ 112 h 470"/>
                <a:gd name="T64" fmla="*/ 137 w 801"/>
                <a:gd name="T65" fmla="*/ 117 h 470"/>
                <a:gd name="T66" fmla="*/ 173 w 801"/>
                <a:gd name="T67" fmla="*/ 424 h 470"/>
                <a:gd name="T68" fmla="*/ 181 w 801"/>
                <a:gd name="T69" fmla="*/ 463 h 470"/>
                <a:gd name="T70" fmla="*/ 4 w 801"/>
                <a:gd name="T71" fmla="*/ 469 h 470"/>
                <a:gd name="T72" fmla="*/ 0 w 801"/>
                <a:gd name="T73" fmla="*/ 430 h 470"/>
                <a:gd name="T74" fmla="*/ 44 w 801"/>
                <a:gd name="T75" fmla="*/ 424 h 470"/>
                <a:gd name="T76" fmla="*/ 4 w 801"/>
                <a:gd name="T77" fmla="*/ 39 h 470"/>
                <a:gd name="T78" fmla="*/ 0 w 801"/>
                <a:gd name="T79" fmla="*/ 6 h 4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01"/>
                <a:gd name="T121" fmla="*/ 0 h 470"/>
                <a:gd name="T122" fmla="*/ 801 w 801"/>
                <a:gd name="T123" fmla="*/ 470 h 4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01" h="470">
                  <a:moveTo>
                    <a:pt x="4" y="0"/>
                  </a:moveTo>
                  <a:lnTo>
                    <a:pt x="129" y="0"/>
                  </a:lnTo>
                  <a:lnTo>
                    <a:pt x="137" y="6"/>
                  </a:lnTo>
                  <a:lnTo>
                    <a:pt x="137" y="73"/>
                  </a:lnTo>
                  <a:lnTo>
                    <a:pt x="173" y="73"/>
                  </a:lnTo>
                  <a:lnTo>
                    <a:pt x="173" y="39"/>
                  </a:lnTo>
                  <a:lnTo>
                    <a:pt x="181" y="32"/>
                  </a:lnTo>
                  <a:lnTo>
                    <a:pt x="220" y="32"/>
                  </a:lnTo>
                  <a:lnTo>
                    <a:pt x="220" y="6"/>
                  </a:lnTo>
                  <a:lnTo>
                    <a:pt x="225" y="0"/>
                  </a:lnTo>
                  <a:lnTo>
                    <a:pt x="354" y="0"/>
                  </a:lnTo>
                  <a:lnTo>
                    <a:pt x="362" y="6"/>
                  </a:lnTo>
                  <a:lnTo>
                    <a:pt x="362" y="32"/>
                  </a:lnTo>
                  <a:lnTo>
                    <a:pt x="399" y="32"/>
                  </a:lnTo>
                  <a:lnTo>
                    <a:pt x="406" y="39"/>
                  </a:lnTo>
                  <a:lnTo>
                    <a:pt x="406" y="73"/>
                  </a:lnTo>
                  <a:lnTo>
                    <a:pt x="484" y="73"/>
                  </a:lnTo>
                  <a:lnTo>
                    <a:pt x="484" y="39"/>
                  </a:lnTo>
                  <a:lnTo>
                    <a:pt x="492" y="32"/>
                  </a:lnTo>
                  <a:lnTo>
                    <a:pt x="528" y="32"/>
                  </a:lnTo>
                  <a:lnTo>
                    <a:pt x="528" y="6"/>
                  </a:lnTo>
                  <a:lnTo>
                    <a:pt x="536" y="0"/>
                  </a:lnTo>
                  <a:lnTo>
                    <a:pt x="665" y="0"/>
                  </a:lnTo>
                  <a:lnTo>
                    <a:pt x="670" y="6"/>
                  </a:lnTo>
                  <a:lnTo>
                    <a:pt x="670" y="32"/>
                  </a:lnTo>
                  <a:lnTo>
                    <a:pt x="709" y="32"/>
                  </a:lnTo>
                  <a:lnTo>
                    <a:pt x="717" y="39"/>
                  </a:lnTo>
                  <a:lnTo>
                    <a:pt x="717" y="73"/>
                  </a:lnTo>
                  <a:lnTo>
                    <a:pt x="756" y="73"/>
                  </a:lnTo>
                  <a:lnTo>
                    <a:pt x="763" y="78"/>
                  </a:lnTo>
                  <a:lnTo>
                    <a:pt x="763" y="424"/>
                  </a:lnTo>
                  <a:lnTo>
                    <a:pt x="795" y="424"/>
                  </a:lnTo>
                  <a:lnTo>
                    <a:pt x="800" y="430"/>
                  </a:lnTo>
                  <a:lnTo>
                    <a:pt x="800" y="463"/>
                  </a:lnTo>
                  <a:lnTo>
                    <a:pt x="795" y="469"/>
                  </a:lnTo>
                  <a:lnTo>
                    <a:pt x="626" y="469"/>
                  </a:lnTo>
                  <a:lnTo>
                    <a:pt x="619" y="463"/>
                  </a:lnTo>
                  <a:lnTo>
                    <a:pt x="619" y="430"/>
                  </a:lnTo>
                  <a:lnTo>
                    <a:pt x="626" y="424"/>
                  </a:lnTo>
                  <a:lnTo>
                    <a:pt x="665" y="424"/>
                  </a:lnTo>
                  <a:lnTo>
                    <a:pt x="665" y="117"/>
                  </a:lnTo>
                  <a:lnTo>
                    <a:pt x="626" y="117"/>
                  </a:lnTo>
                  <a:lnTo>
                    <a:pt x="619" y="112"/>
                  </a:lnTo>
                  <a:lnTo>
                    <a:pt x="619" y="78"/>
                  </a:lnTo>
                  <a:lnTo>
                    <a:pt x="492" y="78"/>
                  </a:lnTo>
                  <a:lnTo>
                    <a:pt x="492" y="112"/>
                  </a:lnTo>
                  <a:lnTo>
                    <a:pt x="484" y="117"/>
                  </a:lnTo>
                  <a:lnTo>
                    <a:pt x="452" y="117"/>
                  </a:lnTo>
                  <a:lnTo>
                    <a:pt x="452" y="424"/>
                  </a:lnTo>
                  <a:lnTo>
                    <a:pt x="484" y="424"/>
                  </a:lnTo>
                  <a:lnTo>
                    <a:pt x="492" y="430"/>
                  </a:lnTo>
                  <a:lnTo>
                    <a:pt x="492" y="463"/>
                  </a:lnTo>
                  <a:lnTo>
                    <a:pt x="484" y="469"/>
                  </a:lnTo>
                  <a:lnTo>
                    <a:pt x="315" y="469"/>
                  </a:lnTo>
                  <a:lnTo>
                    <a:pt x="308" y="463"/>
                  </a:lnTo>
                  <a:lnTo>
                    <a:pt x="308" y="430"/>
                  </a:lnTo>
                  <a:lnTo>
                    <a:pt x="315" y="424"/>
                  </a:lnTo>
                  <a:lnTo>
                    <a:pt x="354" y="424"/>
                  </a:lnTo>
                  <a:lnTo>
                    <a:pt x="354" y="117"/>
                  </a:lnTo>
                  <a:lnTo>
                    <a:pt x="315" y="117"/>
                  </a:lnTo>
                  <a:lnTo>
                    <a:pt x="308" y="112"/>
                  </a:lnTo>
                  <a:lnTo>
                    <a:pt x="308" y="78"/>
                  </a:lnTo>
                  <a:lnTo>
                    <a:pt x="181" y="78"/>
                  </a:lnTo>
                  <a:lnTo>
                    <a:pt x="181" y="112"/>
                  </a:lnTo>
                  <a:lnTo>
                    <a:pt x="173" y="117"/>
                  </a:lnTo>
                  <a:lnTo>
                    <a:pt x="137" y="117"/>
                  </a:lnTo>
                  <a:lnTo>
                    <a:pt x="137" y="424"/>
                  </a:lnTo>
                  <a:lnTo>
                    <a:pt x="173" y="424"/>
                  </a:lnTo>
                  <a:lnTo>
                    <a:pt x="181" y="430"/>
                  </a:lnTo>
                  <a:lnTo>
                    <a:pt x="181" y="463"/>
                  </a:lnTo>
                  <a:lnTo>
                    <a:pt x="173" y="469"/>
                  </a:lnTo>
                  <a:lnTo>
                    <a:pt x="4" y="469"/>
                  </a:lnTo>
                  <a:lnTo>
                    <a:pt x="0" y="463"/>
                  </a:lnTo>
                  <a:lnTo>
                    <a:pt x="0" y="430"/>
                  </a:lnTo>
                  <a:lnTo>
                    <a:pt x="4" y="424"/>
                  </a:lnTo>
                  <a:lnTo>
                    <a:pt x="44" y="424"/>
                  </a:lnTo>
                  <a:lnTo>
                    <a:pt x="44" y="39"/>
                  </a:lnTo>
                  <a:lnTo>
                    <a:pt x="4" y="39"/>
                  </a:lnTo>
                  <a:lnTo>
                    <a:pt x="0" y="32"/>
                  </a:lnTo>
                  <a:lnTo>
                    <a:pt x="0" y="6"/>
                  </a:lnTo>
                  <a:lnTo>
                    <a:pt x="4" y="0"/>
                  </a:lnTo>
                </a:path>
              </a:pathLst>
            </a:custGeom>
            <a:solidFill>
              <a:srgbClr val="FF00FF"/>
            </a:solidFill>
            <a:ln w="9525">
              <a:solidFill>
                <a:schemeClr val="tx1"/>
              </a:solidFill>
              <a:round/>
              <a:headEnd/>
              <a:tailEnd/>
            </a:ln>
          </p:spPr>
          <p:txBody>
            <a:bodyPr wrap="none" anchor="ctr"/>
            <a:lstStyle/>
            <a:p>
              <a:endParaRPr lang="en-US"/>
            </a:p>
          </p:txBody>
        </p:sp>
      </p:grpSp>
      <p:pic>
        <p:nvPicPr>
          <p:cNvPr id="8209" name="Picture 3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7360" y="2253837"/>
            <a:ext cx="2291040" cy="1954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extLst>
      <p:ext uri="{BB962C8B-B14F-4D97-AF65-F5344CB8AC3E}">
        <p14:creationId xmlns:p14="http://schemas.microsoft.com/office/powerpoint/2010/main" val="225996594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533400" y="990600"/>
            <a:ext cx="8229600" cy="990600"/>
          </a:xfrm>
        </p:spPr>
        <p:txBody>
          <a:bodyPr/>
          <a:lstStyle/>
          <a:p>
            <a:pPr eaLnBrk="1" hangingPunct="1"/>
            <a:r>
              <a:rPr lang="en-US" sz="4000" b="1" dirty="0" smtClean="0"/>
              <a:t>Basic terms related to State Table</a:t>
            </a:r>
            <a:br>
              <a:rPr lang="en-US" sz="4000" b="1" dirty="0" smtClean="0"/>
            </a:br>
            <a:r>
              <a:rPr lang="en-US" sz="3200" b="1" dirty="0" smtClean="0"/>
              <a:t>1.  Finite State Machine (FSM)</a:t>
            </a:r>
            <a:r>
              <a:rPr lang="en-US" sz="4000" b="1" dirty="0" smtClean="0"/>
              <a:t> </a:t>
            </a:r>
            <a:endParaRPr lang="en-IN" sz="4000" b="1" dirty="0" smtClean="0"/>
          </a:p>
        </p:txBody>
      </p:sp>
      <p:sp>
        <p:nvSpPr>
          <p:cNvPr id="4099" name="Content Placeholder 2"/>
          <p:cNvSpPr>
            <a:spLocks noGrp="1"/>
          </p:cNvSpPr>
          <p:nvPr>
            <p:ph idx="1"/>
          </p:nvPr>
        </p:nvSpPr>
        <p:spPr/>
        <p:txBody>
          <a:bodyPr/>
          <a:lstStyle/>
          <a:p>
            <a:pPr algn="just" eaLnBrk="1" hangingPunct="1"/>
            <a:r>
              <a:rPr lang="en-US" smtClean="0"/>
              <a:t>An FSM is a behavioral model whose  outcome depends upon both the previous and current inputs.</a:t>
            </a:r>
          </a:p>
          <a:p>
            <a:pPr algn="just" eaLnBrk="1" hangingPunct="1"/>
            <a:r>
              <a:rPr lang="en-US" smtClean="0"/>
              <a:t>This model can be prepared for software structure or software behavior.</a:t>
            </a:r>
          </a:p>
          <a:p>
            <a:pPr algn="just" eaLnBrk="1" hangingPunct="1"/>
            <a:r>
              <a:rPr lang="en-US" smtClean="0"/>
              <a:t>It can be used as a tool for functional testing.</a:t>
            </a:r>
          </a:p>
          <a:p>
            <a:pPr eaLnBrk="1" hangingPunct="1"/>
            <a:endParaRPr lang="en-US" smtClean="0"/>
          </a:p>
          <a:p>
            <a:pPr eaLnBrk="1" hangingPunct="1"/>
            <a:endParaRPr lang="en-IN"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1020762"/>
          </a:xfrm>
        </p:spPr>
        <p:txBody>
          <a:bodyPr/>
          <a:lstStyle/>
          <a:p>
            <a:pPr algn="l" eaLnBrk="1" hangingPunct="1"/>
            <a:r>
              <a:rPr lang="en-US" sz="3600" b="1" smtClean="0"/>
              <a:t>2.	</a:t>
            </a:r>
            <a:r>
              <a:rPr lang="en-US" sz="3200" b="1" smtClean="0"/>
              <a:t>State Transition Diagrams or State Graph</a:t>
            </a:r>
            <a:endParaRPr lang="en-IN" sz="3200" b="1" smtClean="0"/>
          </a:p>
        </p:txBody>
      </p:sp>
      <p:sp>
        <p:nvSpPr>
          <p:cNvPr id="5123" name="Content Placeholder 2"/>
          <p:cNvSpPr>
            <a:spLocks noGrp="1"/>
          </p:cNvSpPr>
          <p:nvPr>
            <p:ph idx="1"/>
          </p:nvPr>
        </p:nvSpPr>
        <p:spPr>
          <a:xfrm>
            <a:off x="457200" y="914400"/>
            <a:ext cx="8229600" cy="4953000"/>
          </a:xfrm>
        </p:spPr>
        <p:txBody>
          <a:bodyPr/>
          <a:lstStyle/>
          <a:p>
            <a:pPr algn="just" eaLnBrk="1" hangingPunct="1">
              <a:lnSpc>
                <a:spcPct val="80000"/>
              </a:lnSpc>
            </a:pPr>
            <a:endParaRPr lang="en-US" sz="2800" smtClean="0"/>
          </a:p>
          <a:p>
            <a:pPr algn="just" eaLnBrk="1" hangingPunct="1">
              <a:lnSpc>
                <a:spcPct val="80000"/>
              </a:lnSpc>
            </a:pPr>
            <a:endParaRPr lang="en-US" sz="2800" smtClean="0"/>
          </a:p>
          <a:p>
            <a:pPr algn="just" eaLnBrk="1" hangingPunct="1">
              <a:lnSpc>
                <a:spcPct val="80000"/>
              </a:lnSpc>
            </a:pPr>
            <a:r>
              <a:rPr lang="en-US" sz="2800" smtClean="0"/>
              <a:t>A system or its components may have a number of states depending on its </a:t>
            </a:r>
            <a:r>
              <a:rPr lang="en-US" sz="2800" i="1" u="sng" smtClean="0"/>
              <a:t>input and time</a:t>
            </a:r>
            <a:r>
              <a:rPr lang="en-US" sz="2800" i="1" smtClean="0"/>
              <a:t>.</a:t>
            </a:r>
          </a:p>
          <a:p>
            <a:pPr algn="just" eaLnBrk="1" hangingPunct="1">
              <a:lnSpc>
                <a:spcPct val="80000"/>
              </a:lnSpc>
            </a:pPr>
            <a:r>
              <a:rPr lang="en-US" sz="2800" smtClean="0"/>
              <a:t>States are represented by </a:t>
            </a:r>
            <a:r>
              <a:rPr lang="en-US" sz="2800" i="1" u="sng" smtClean="0"/>
              <a:t>nodes.</a:t>
            </a:r>
          </a:p>
          <a:p>
            <a:pPr algn="just" eaLnBrk="1" hangingPunct="1">
              <a:lnSpc>
                <a:spcPct val="80000"/>
              </a:lnSpc>
            </a:pPr>
            <a:r>
              <a:rPr lang="en-US" sz="2800" i="1" smtClean="0"/>
              <a:t>With the help of nodes and transition links between nodes, a STD or SG can be prepared. </a:t>
            </a:r>
          </a:p>
          <a:p>
            <a:pPr algn="just" eaLnBrk="1" hangingPunct="1">
              <a:lnSpc>
                <a:spcPct val="80000"/>
              </a:lnSpc>
            </a:pPr>
            <a:r>
              <a:rPr lang="en-US" sz="2800" smtClean="0"/>
              <a:t>A state graph is the pictorial representation of an FSM.</a:t>
            </a:r>
          </a:p>
          <a:p>
            <a:pPr algn="just" eaLnBrk="1" hangingPunct="1">
              <a:lnSpc>
                <a:spcPct val="80000"/>
              </a:lnSpc>
            </a:pPr>
            <a:r>
              <a:rPr lang="en-US" sz="2800" smtClean="0"/>
              <a:t>Its purpose is to depict the states that a system or its components can assume.</a:t>
            </a:r>
          </a:p>
          <a:p>
            <a:pPr algn="just" eaLnBrk="1" hangingPunct="1">
              <a:lnSpc>
                <a:spcPct val="80000"/>
              </a:lnSpc>
            </a:pPr>
            <a:r>
              <a:rPr lang="en-US" sz="2800" smtClean="0"/>
              <a:t>It shows the events or circumstances that cause or result from a change from one state to another.</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smtClean="0"/>
          </a:p>
        </p:txBody>
      </p:sp>
      <p:sp>
        <p:nvSpPr>
          <p:cNvPr id="6147" name="Content Placeholder 2"/>
          <p:cNvSpPr>
            <a:spLocks noGrp="1"/>
          </p:cNvSpPr>
          <p:nvPr>
            <p:ph idx="1"/>
          </p:nvPr>
        </p:nvSpPr>
        <p:spPr/>
        <p:txBody>
          <a:bodyPr/>
          <a:lstStyle/>
          <a:p>
            <a:pPr algn="just" eaLnBrk="1" hangingPunct="1">
              <a:lnSpc>
                <a:spcPct val="80000"/>
              </a:lnSpc>
            </a:pPr>
            <a:r>
              <a:rPr lang="en-US" smtClean="0"/>
              <a:t>Whatever is being modeled is subjected to inputs.</a:t>
            </a:r>
          </a:p>
          <a:p>
            <a:pPr algn="just" eaLnBrk="1" hangingPunct="1">
              <a:lnSpc>
                <a:spcPct val="80000"/>
              </a:lnSpc>
            </a:pPr>
            <a:r>
              <a:rPr lang="en-US" smtClean="0"/>
              <a:t>As a result of these inputs, when one state is changed to another is called a </a:t>
            </a:r>
            <a:r>
              <a:rPr lang="en-US" i="1" u="sng" smtClean="0"/>
              <a:t>transition.</a:t>
            </a:r>
          </a:p>
          <a:p>
            <a:pPr algn="just" eaLnBrk="1" hangingPunct="1">
              <a:lnSpc>
                <a:spcPct val="80000"/>
              </a:lnSpc>
            </a:pPr>
            <a:r>
              <a:rPr lang="en-US" smtClean="0"/>
              <a:t>Transitions are represented by links that join the nodes. </a:t>
            </a:r>
            <a:endParaRPr lang="en-IN" smtClean="0"/>
          </a:p>
          <a:p>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a:xfrm>
            <a:off x="457200" y="1600200"/>
            <a:ext cx="8229600" cy="5105400"/>
          </a:xfrm>
        </p:spPr>
        <p:txBody>
          <a:bodyPr/>
          <a:lstStyle/>
          <a:p>
            <a:pPr marL="571500" indent="-571500" eaLnBrk="1" hangingPunct="1">
              <a:buFont typeface="Arial" charset="0"/>
              <a:buNone/>
              <a:defRPr/>
            </a:pPr>
            <a:r>
              <a:rPr lang="en-US" dirty="0" smtClean="0"/>
              <a:t>For example, a task in an O. S. can have its following states: </a:t>
            </a:r>
          </a:p>
          <a:p>
            <a:pPr marL="571500" indent="-571500" eaLnBrk="1" hangingPunct="1">
              <a:buFont typeface="Arial" charset="0"/>
              <a:buAutoNum type="romanLcPeriod"/>
              <a:defRPr/>
            </a:pPr>
            <a:r>
              <a:rPr lang="en-US" sz="2800" b="1" dirty="0" smtClean="0"/>
              <a:t>New State : </a:t>
            </a:r>
            <a:r>
              <a:rPr lang="en-US" sz="2800" dirty="0" smtClean="0"/>
              <a:t>When a task is newly created </a:t>
            </a:r>
          </a:p>
          <a:p>
            <a:pPr marL="571500" indent="-571500" eaLnBrk="1" hangingPunct="1">
              <a:buFont typeface="Arial" charset="0"/>
              <a:buAutoNum type="romanLcPeriod"/>
              <a:defRPr/>
            </a:pPr>
            <a:r>
              <a:rPr lang="en-US" sz="2800" b="1" dirty="0" smtClean="0"/>
              <a:t>Ready :</a:t>
            </a:r>
            <a:r>
              <a:rPr lang="en-US" sz="2800" dirty="0" smtClean="0"/>
              <a:t> When the task is waiting in the ready queue for its turn.</a:t>
            </a:r>
          </a:p>
          <a:p>
            <a:pPr marL="571500" indent="-571500" eaLnBrk="1" hangingPunct="1">
              <a:buFont typeface="Arial" charset="0"/>
              <a:buAutoNum type="romanLcPeriod"/>
              <a:defRPr/>
            </a:pPr>
            <a:r>
              <a:rPr lang="en-US" sz="2800" b="1" dirty="0" smtClean="0"/>
              <a:t>Running :</a:t>
            </a:r>
            <a:r>
              <a:rPr lang="en-US" sz="2800" dirty="0" smtClean="0"/>
              <a:t> When Instructions of the task are being executed by CPU.</a:t>
            </a:r>
          </a:p>
          <a:p>
            <a:pPr marL="571500" indent="-571500" eaLnBrk="1" hangingPunct="1">
              <a:buFont typeface="Arial" charset="0"/>
              <a:buAutoNum type="romanLcPeriod"/>
              <a:defRPr/>
            </a:pPr>
            <a:r>
              <a:rPr lang="en-US" sz="2800" b="1" dirty="0" smtClean="0"/>
              <a:t>Waiting :</a:t>
            </a:r>
            <a:r>
              <a:rPr lang="en-US" sz="2800" dirty="0" smtClean="0"/>
              <a:t> When the task is waiting for an I/O event or reception of a signal</a:t>
            </a:r>
          </a:p>
          <a:p>
            <a:pPr marL="571500" indent="-571500" eaLnBrk="1" hangingPunct="1">
              <a:buFont typeface="Arial" charset="0"/>
              <a:buAutoNum type="romanLcPeriod"/>
              <a:defRPr/>
            </a:pPr>
            <a:r>
              <a:rPr lang="en-US" sz="2800" b="1" dirty="0" smtClean="0"/>
              <a:t>Terminated :</a:t>
            </a:r>
            <a:r>
              <a:rPr lang="en-US" sz="2800" dirty="0" smtClean="0"/>
              <a:t> The task has finished execution.</a:t>
            </a:r>
          </a:p>
          <a:p>
            <a:pPr>
              <a:defRPr/>
            </a:pP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State Graph</a:t>
            </a:r>
            <a:endParaRPr lang="en-IN" smtClean="0"/>
          </a:p>
        </p:txBody>
      </p:sp>
      <p:sp>
        <p:nvSpPr>
          <p:cNvPr id="8195" name="Content Placeholder 2"/>
          <p:cNvSpPr>
            <a:spLocks noGrp="1"/>
          </p:cNvSpPr>
          <p:nvPr>
            <p:ph idx="1"/>
          </p:nvPr>
        </p:nvSpPr>
        <p:spPr>
          <a:xfrm>
            <a:off x="457200" y="1447800"/>
            <a:ext cx="8229600" cy="5029200"/>
          </a:xfrm>
        </p:spPr>
        <p:txBody>
          <a:bodyPr/>
          <a:lstStyle/>
          <a:p>
            <a:pPr marL="571500" indent="-571500" eaLnBrk="1" hangingPunct="1">
              <a:buFont typeface="Arial" charset="0"/>
              <a:buAutoNum type="romanLcPeriod"/>
            </a:pPr>
            <a:endParaRPr lang="en-US" sz="1800" smtClean="0"/>
          </a:p>
          <a:p>
            <a:pPr marL="571500" indent="-571500" eaLnBrk="1" hangingPunct="1">
              <a:buFont typeface="Arial" charset="0"/>
              <a:buAutoNum type="romanLcPeriod"/>
            </a:pPr>
            <a:endParaRPr lang="en-US" sz="1800" smtClean="0"/>
          </a:p>
          <a:p>
            <a:pPr marL="571500" indent="-571500" eaLnBrk="1" hangingPunct="1">
              <a:buFont typeface="Arial" charset="0"/>
              <a:buNone/>
            </a:pPr>
            <a:endParaRPr lang="en-US" sz="1800" smtClean="0"/>
          </a:p>
          <a:p>
            <a:pPr marL="571500" indent="-571500" eaLnBrk="1" hangingPunct="1">
              <a:buFont typeface="Arial" charset="0"/>
              <a:buAutoNum type="romanLcPeriod"/>
            </a:pPr>
            <a:endParaRPr lang="en-US" sz="1800" smtClean="0"/>
          </a:p>
          <a:p>
            <a:pPr marL="571500" indent="-571500" eaLnBrk="1" hangingPunct="1">
              <a:buFont typeface="Arial" charset="0"/>
              <a:buAutoNum type="romanLcPeriod"/>
            </a:pPr>
            <a:endParaRPr lang="en-US" sz="1800" smtClean="0"/>
          </a:p>
          <a:p>
            <a:pPr marL="571500" indent="-571500" eaLnBrk="1" hangingPunct="1">
              <a:buFont typeface="Arial" charset="0"/>
              <a:buAutoNum type="romanLcPeriod"/>
            </a:pPr>
            <a:endParaRPr lang="en-US" sz="1800" smtClean="0"/>
          </a:p>
          <a:p>
            <a:pPr marL="571500" indent="-571500" eaLnBrk="1" hangingPunct="1">
              <a:buFont typeface="Arial" charset="0"/>
              <a:buAutoNum type="romanLcPeriod"/>
            </a:pPr>
            <a:endParaRPr lang="en-US" sz="1800" smtClean="0"/>
          </a:p>
          <a:p>
            <a:pPr marL="571500" indent="-571500" eaLnBrk="1" hangingPunct="1">
              <a:buFont typeface="Arial" charset="0"/>
              <a:buAutoNum type="romanLcPeriod"/>
            </a:pPr>
            <a:endParaRPr lang="en-US" sz="1800" smtClean="0"/>
          </a:p>
          <a:p>
            <a:pPr marL="571500" indent="-571500" eaLnBrk="1" hangingPunct="1">
              <a:buFont typeface="Arial" charset="0"/>
              <a:buAutoNum type="romanLcPeriod"/>
            </a:pPr>
            <a:endParaRPr lang="en-US" sz="1800" smtClean="0"/>
          </a:p>
          <a:p>
            <a:pPr marL="571500" indent="-571500" eaLnBrk="1" hangingPunct="1">
              <a:buFont typeface="Arial" charset="0"/>
              <a:buAutoNum type="romanLcPeriod"/>
            </a:pPr>
            <a:endParaRPr lang="en-US" sz="1800" smtClean="0"/>
          </a:p>
          <a:p>
            <a:pPr marL="571500" indent="-571500" eaLnBrk="1" hangingPunct="1">
              <a:buFont typeface="Arial" charset="0"/>
              <a:buAutoNum type="romanLcPeriod"/>
            </a:pPr>
            <a:r>
              <a:rPr lang="en-US" sz="1800" smtClean="0"/>
              <a:t>New State : When a task is newly created </a:t>
            </a:r>
          </a:p>
          <a:p>
            <a:pPr marL="571500" indent="-571500" eaLnBrk="1" hangingPunct="1">
              <a:buFont typeface="Arial" charset="0"/>
              <a:buAutoNum type="romanLcPeriod"/>
            </a:pPr>
            <a:r>
              <a:rPr lang="en-US" sz="1800" smtClean="0"/>
              <a:t>Ready : When the task is waiting in the ready queue for its turn.</a:t>
            </a:r>
          </a:p>
          <a:p>
            <a:pPr marL="571500" indent="-571500" eaLnBrk="1" hangingPunct="1">
              <a:buFont typeface="Arial" charset="0"/>
              <a:buAutoNum type="romanLcPeriod"/>
            </a:pPr>
            <a:r>
              <a:rPr lang="en-US" sz="1800" smtClean="0"/>
              <a:t>Running : When Instructions of the task are being executed by CPU.</a:t>
            </a:r>
          </a:p>
          <a:p>
            <a:pPr marL="571500" indent="-571500" eaLnBrk="1" hangingPunct="1">
              <a:buFont typeface="Arial" charset="0"/>
              <a:buAutoNum type="romanLcPeriod"/>
            </a:pPr>
            <a:r>
              <a:rPr lang="en-US" sz="1800" smtClean="0"/>
              <a:t>Waiting : When the task is waiting for an I/O event or reception of a signal</a:t>
            </a:r>
          </a:p>
          <a:p>
            <a:pPr marL="571500" indent="-571500" eaLnBrk="1" hangingPunct="1">
              <a:buFont typeface="Arial" charset="0"/>
              <a:buAutoNum type="romanLcPeriod"/>
            </a:pPr>
            <a:r>
              <a:rPr lang="en-US" sz="1800" smtClean="0"/>
              <a:t>Terminated : The task has finished execution.</a:t>
            </a:r>
          </a:p>
          <a:p>
            <a:pPr marL="571500" indent="-571500" eaLnBrk="1" hangingPunct="1">
              <a:buFont typeface="Arial" charset="0"/>
              <a:buAutoNum type="romanLcPeriod"/>
            </a:pPr>
            <a:endParaRPr lang="en-IN" smtClean="0"/>
          </a:p>
        </p:txBody>
      </p:sp>
      <p:grpSp>
        <p:nvGrpSpPr>
          <p:cNvPr id="2" name="Group 46"/>
          <p:cNvGrpSpPr>
            <a:grpSpLocks/>
          </p:cNvGrpSpPr>
          <p:nvPr/>
        </p:nvGrpSpPr>
        <p:grpSpPr bwMode="auto">
          <a:xfrm>
            <a:off x="609600" y="1447800"/>
            <a:ext cx="7620000" cy="2971800"/>
            <a:chOff x="609600" y="1447800"/>
            <a:chExt cx="7620000" cy="2971800"/>
          </a:xfrm>
        </p:grpSpPr>
        <p:sp>
          <p:nvSpPr>
            <p:cNvPr id="4" name="Oval 3"/>
            <p:cNvSpPr/>
            <p:nvPr/>
          </p:nvSpPr>
          <p:spPr>
            <a:xfrm>
              <a:off x="609600" y="1447800"/>
              <a:ext cx="1143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New</a:t>
              </a:r>
              <a:endParaRPr lang="en-IN" dirty="0"/>
            </a:p>
          </p:txBody>
        </p:sp>
        <p:sp>
          <p:nvSpPr>
            <p:cNvPr id="5" name="Oval 4"/>
            <p:cNvSpPr/>
            <p:nvPr/>
          </p:nvSpPr>
          <p:spPr>
            <a:xfrm>
              <a:off x="1752600" y="2667000"/>
              <a:ext cx="1143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Ready</a:t>
              </a:r>
              <a:endParaRPr lang="en-IN" dirty="0"/>
            </a:p>
          </p:txBody>
        </p:sp>
        <p:sp>
          <p:nvSpPr>
            <p:cNvPr id="6" name="Oval 5"/>
            <p:cNvSpPr/>
            <p:nvPr/>
          </p:nvSpPr>
          <p:spPr>
            <a:xfrm>
              <a:off x="4191000" y="2667000"/>
              <a:ext cx="1447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Running</a:t>
              </a:r>
              <a:endParaRPr lang="en-IN" dirty="0"/>
            </a:p>
          </p:txBody>
        </p:sp>
        <p:sp>
          <p:nvSpPr>
            <p:cNvPr id="7" name="Oval 6"/>
            <p:cNvSpPr/>
            <p:nvPr/>
          </p:nvSpPr>
          <p:spPr>
            <a:xfrm>
              <a:off x="6400800" y="1524000"/>
              <a:ext cx="1828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Terminated</a:t>
              </a:r>
              <a:endParaRPr lang="en-IN" dirty="0"/>
            </a:p>
          </p:txBody>
        </p:sp>
        <p:sp>
          <p:nvSpPr>
            <p:cNvPr id="8" name="Oval 7"/>
            <p:cNvSpPr/>
            <p:nvPr/>
          </p:nvSpPr>
          <p:spPr>
            <a:xfrm>
              <a:off x="4114800" y="3886200"/>
              <a:ext cx="1600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Waiting</a:t>
              </a:r>
              <a:endParaRPr lang="en-IN" dirty="0"/>
            </a:p>
          </p:txBody>
        </p:sp>
        <p:cxnSp>
          <p:nvCxnSpPr>
            <p:cNvPr id="10" name="Straight Arrow Connector 9"/>
            <p:cNvCxnSpPr>
              <a:stCxn id="4" idx="6"/>
            </p:cNvCxnSpPr>
            <p:nvPr/>
          </p:nvCxnSpPr>
          <p:spPr>
            <a:xfrm>
              <a:off x="1752600" y="1752600"/>
              <a:ext cx="1588" cy="1143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7"/>
            </p:cNvCxnSpPr>
            <p:nvPr/>
          </p:nvCxnSpPr>
          <p:spPr>
            <a:xfrm rot="5400000" flipH="1" flipV="1">
              <a:off x="3518694" y="1953419"/>
              <a:ext cx="34925" cy="161448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5" idx="5"/>
            </p:cNvCxnSpPr>
            <p:nvPr/>
          </p:nvCxnSpPr>
          <p:spPr>
            <a:xfrm rot="10800000" flipV="1">
              <a:off x="2728913" y="3265488"/>
              <a:ext cx="1765300" cy="5238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p:cNvCxnSpPr>
            <p:nvPr/>
          </p:nvCxnSpPr>
          <p:spPr>
            <a:xfrm rot="10800000">
              <a:off x="2438400" y="3505200"/>
              <a:ext cx="1676400" cy="647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4"/>
              <a:endCxn id="8" idx="0"/>
            </p:cNvCxnSpPr>
            <p:nvPr/>
          </p:nvCxnSpPr>
          <p:spPr>
            <a:xfrm rot="5400000">
              <a:off x="4648201" y="3619500"/>
              <a:ext cx="533400" cy="317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410200" y="2133600"/>
              <a:ext cx="1447800" cy="60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676400" y="19812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Admitted,T1</a:t>
              </a:r>
              <a:endParaRPr lang="en-IN" dirty="0">
                <a:solidFill>
                  <a:schemeClr val="tx1"/>
                </a:solidFill>
              </a:endParaRPr>
            </a:p>
          </p:txBody>
        </p:sp>
        <p:sp>
          <p:nvSpPr>
            <p:cNvPr id="36" name="Rectangle 35"/>
            <p:cNvSpPr/>
            <p:nvPr/>
          </p:nvSpPr>
          <p:spPr>
            <a:xfrm>
              <a:off x="2743200" y="23622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Dispatch,T2</a:t>
              </a:r>
              <a:endParaRPr lang="en-IN" dirty="0">
                <a:solidFill>
                  <a:schemeClr val="tx1"/>
                </a:solidFill>
              </a:endParaRPr>
            </a:p>
          </p:txBody>
        </p:sp>
        <p:sp>
          <p:nvSpPr>
            <p:cNvPr id="37" name="Rectangle 36"/>
            <p:cNvSpPr/>
            <p:nvPr/>
          </p:nvSpPr>
          <p:spPr>
            <a:xfrm>
              <a:off x="5029200" y="22098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Exit,T6</a:t>
              </a:r>
              <a:endParaRPr lang="en-IN" dirty="0">
                <a:solidFill>
                  <a:schemeClr val="tx1"/>
                </a:solidFill>
              </a:endParaRPr>
            </a:p>
          </p:txBody>
        </p:sp>
        <p:sp>
          <p:nvSpPr>
            <p:cNvPr id="38" name="Rectangle 37"/>
            <p:cNvSpPr/>
            <p:nvPr/>
          </p:nvSpPr>
          <p:spPr>
            <a:xfrm>
              <a:off x="2895600" y="32766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Interrupt,T3</a:t>
              </a:r>
              <a:endParaRPr lang="en-IN" dirty="0">
                <a:solidFill>
                  <a:schemeClr val="tx1"/>
                </a:solidFill>
              </a:endParaRPr>
            </a:p>
          </p:txBody>
        </p:sp>
        <p:sp>
          <p:nvSpPr>
            <p:cNvPr id="39" name="Rectangle 38"/>
            <p:cNvSpPr/>
            <p:nvPr/>
          </p:nvSpPr>
          <p:spPr>
            <a:xfrm>
              <a:off x="1752600" y="3733800"/>
              <a:ext cx="1600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I/O or event completion, T5</a:t>
              </a:r>
              <a:endParaRPr lang="en-IN" dirty="0">
                <a:solidFill>
                  <a:schemeClr val="tx1"/>
                </a:solidFill>
              </a:endParaRPr>
            </a:p>
          </p:txBody>
        </p:sp>
        <p:sp>
          <p:nvSpPr>
            <p:cNvPr id="46" name="Rectangle 45"/>
            <p:cNvSpPr/>
            <p:nvPr/>
          </p:nvSpPr>
          <p:spPr>
            <a:xfrm>
              <a:off x="4953000" y="3429000"/>
              <a:ext cx="1600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I/O or event wait, T4</a:t>
              </a:r>
              <a:endParaRPr lang="en-IN" dirty="0">
                <a:solidFill>
                  <a:schemeClr val="tx1"/>
                </a:solidFill>
              </a:endParaRPr>
            </a:p>
          </p:txBody>
        </p:sp>
      </p:gr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05400"/>
          </a:xfrm>
        </p:spPr>
        <p:txBody>
          <a:bodyPr rtlCol="0">
            <a:normAutofit fontScale="92500" lnSpcReduction="10000"/>
          </a:bodyPr>
          <a:lstStyle/>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None/>
              <a:defRPr/>
            </a:pPr>
            <a:r>
              <a:rPr lang="en-US" sz="2600" b="1" dirty="0" smtClean="0"/>
              <a:t>Each arrow link provides two types of Information : </a:t>
            </a:r>
          </a:p>
          <a:p>
            <a:pPr eaLnBrk="1" fontAlgn="auto" hangingPunct="1">
              <a:spcAft>
                <a:spcPts val="0"/>
              </a:spcAft>
              <a:buFont typeface="Arial" pitchFamily="34" charset="0"/>
              <a:buAutoNum type="arabicPeriod"/>
              <a:defRPr/>
            </a:pPr>
            <a:r>
              <a:rPr lang="en-US" sz="1800" b="1" dirty="0" smtClean="0"/>
              <a:t>Transition events like admitted, dispatch, interrupt, etc. </a:t>
            </a:r>
          </a:p>
          <a:p>
            <a:pPr eaLnBrk="1" fontAlgn="auto" hangingPunct="1">
              <a:spcAft>
                <a:spcPts val="0"/>
              </a:spcAft>
              <a:buFont typeface="Arial" pitchFamily="34" charset="0"/>
              <a:buAutoNum type="arabicPeriod"/>
              <a:defRPr/>
            </a:pPr>
            <a:r>
              <a:rPr lang="en-US" sz="1800" b="1" dirty="0" smtClean="0"/>
              <a:t>The resulting output from a state like T1, T2, T3 etc.</a:t>
            </a:r>
          </a:p>
          <a:p>
            <a:pPr eaLnBrk="1" fontAlgn="auto" hangingPunct="1">
              <a:spcAft>
                <a:spcPts val="0"/>
              </a:spcAft>
              <a:buFont typeface="Arial" pitchFamily="34" charset="0"/>
              <a:buNone/>
              <a:defRPr/>
            </a:pPr>
            <a:r>
              <a:rPr lang="en-US" sz="1800" b="1" dirty="0" smtClean="0"/>
              <a:t>	T0=Task is in new state and waiting for admission to ready queue.</a:t>
            </a:r>
          </a:p>
          <a:p>
            <a:pPr eaLnBrk="1" fontAlgn="auto" hangingPunct="1">
              <a:spcAft>
                <a:spcPts val="0"/>
              </a:spcAft>
              <a:buFont typeface="Arial" pitchFamily="34" charset="0"/>
              <a:buNone/>
              <a:defRPr/>
            </a:pPr>
            <a:r>
              <a:rPr lang="en-US" sz="1800" b="1" dirty="0" smtClean="0"/>
              <a:t>	T1= A new task admitted to ready queue</a:t>
            </a:r>
          </a:p>
          <a:p>
            <a:pPr eaLnBrk="1" fontAlgn="auto" hangingPunct="1">
              <a:spcAft>
                <a:spcPts val="0"/>
              </a:spcAft>
              <a:buFont typeface="Arial" pitchFamily="34" charset="0"/>
              <a:buNone/>
              <a:defRPr/>
            </a:pPr>
            <a:r>
              <a:rPr lang="en-US" sz="1800" b="1" dirty="0" smtClean="0"/>
              <a:t>	T2= A ready task has started running </a:t>
            </a:r>
          </a:p>
          <a:p>
            <a:pPr eaLnBrk="1" fontAlgn="auto" hangingPunct="1">
              <a:spcAft>
                <a:spcPts val="0"/>
              </a:spcAft>
              <a:buFont typeface="Arial" pitchFamily="34" charset="0"/>
              <a:buNone/>
              <a:defRPr/>
            </a:pPr>
            <a:r>
              <a:rPr lang="en-US" sz="1800" b="1" dirty="0" smtClean="0"/>
              <a:t>	T3= Running task has been interrupted </a:t>
            </a:r>
          </a:p>
          <a:p>
            <a:pPr eaLnBrk="1" fontAlgn="auto" hangingPunct="1">
              <a:spcAft>
                <a:spcPts val="0"/>
              </a:spcAft>
              <a:buFont typeface="Arial" pitchFamily="34" charset="0"/>
              <a:buNone/>
              <a:defRPr/>
            </a:pPr>
            <a:r>
              <a:rPr lang="en-US" sz="1800" b="1" dirty="0" smtClean="0"/>
              <a:t>	T4= Running task is waiting for I/O or event</a:t>
            </a:r>
          </a:p>
          <a:p>
            <a:pPr eaLnBrk="1" fontAlgn="auto" hangingPunct="1">
              <a:spcAft>
                <a:spcPts val="0"/>
              </a:spcAft>
              <a:buFont typeface="Arial" pitchFamily="34" charset="0"/>
              <a:buNone/>
              <a:defRPr/>
            </a:pPr>
            <a:r>
              <a:rPr lang="en-US" sz="1800" b="1" dirty="0" smtClean="0"/>
              <a:t>	T5= Wait period of waiting task is over </a:t>
            </a:r>
          </a:p>
          <a:p>
            <a:pPr eaLnBrk="1" fontAlgn="auto" hangingPunct="1">
              <a:spcAft>
                <a:spcPts val="0"/>
              </a:spcAft>
              <a:buFont typeface="Arial" pitchFamily="34" charset="0"/>
              <a:buNone/>
              <a:defRPr/>
            </a:pPr>
            <a:r>
              <a:rPr lang="en-US" sz="1800" b="1" dirty="0" smtClean="0"/>
              <a:t>	T6= Task has completed execution</a:t>
            </a:r>
            <a:endParaRPr lang="en-IN" sz="1800" b="1" dirty="0"/>
          </a:p>
        </p:txBody>
      </p:sp>
      <p:grpSp>
        <p:nvGrpSpPr>
          <p:cNvPr id="2" name="Group 40"/>
          <p:cNvGrpSpPr>
            <a:grpSpLocks/>
          </p:cNvGrpSpPr>
          <p:nvPr/>
        </p:nvGrpSpPr>
        <p:grpSpPr bwMode="auto">
          <a:xfrm>
            <a:off x="533400" y="304800"/>
            <a:ext cx="7620000" cy="2971800"/>
            <a:chOff x="609600" y="1447800"/>
            <a:chExt cx="7620000" cy="2971800"/>
          </a:xfrm>
        </p:grpSpPr>
        <p:sp>
          <p:nvSpPr>
            <p:cNvPr id="42" name="Oval 41"/>
            <p:cNvSpPr/>
            <p:nvPr/>
          </p:nvSpPr>
          <p:spPr>
            <a:xfrm>
              <a:off x="609600" y="1447800"/>
              <a:ext cx="1143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New</a:t>
              </a:r>
              <a:endParaRPr lang="en-IN" dirty="0"/>
            </a:p>
          </p:txBody>
        </p:sp>
        <p:sp>
          <p:nvSpPr>
            <p:cNvPr id="43" name="Oval 42"/>
            <p:cNvSpPr/>
            <p:nvPr/>
          </p:nvSpPr>
          <p:spPr>
            <a:xfrm>
              <a:off x="1752600" y="2667000"/>
              <a:ext cx="1143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Ready</a:t>
              </a:r>
              <a:endParaRPr lang="en-IN" dirty="0"/>
            </a:p>
          </p:txBody>
        </p:sp>
        <p:sp>
          <p:nvSpPr>
            <p:cNvPr id="44" name="Oval 43"/>
            <p:cNvSpPr/>
            <p:nvPr/>
          </p:nvSpPr>
          <p:spPr>
            <a:xfrm>
              <a:off x="4191000" y="2667000"/>
              <a:ext cx="1447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Running</a:t>
              </a:r>
              <a:endParaRPr lang="en-IN" dirty="0"/>
            </a:p>
          </p:txBody>
        </p:sp>
        <p:sp>
          <p:nvSpPr>
            <p:cNvPr id="45" name="Oval 44"/>
            <p:cNvSpPr/>
            <p:nvPr/>
          </p:nvSpPr>
          <p:spPr>
            <a:xfrm>
              <a:off x="6400800" y="1524000"/>
              <a:ext cx="1828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Terminated</a:t>
              </a:r>
              <a:endParaRPr lang="en-IN" dirty="0"/>
            </a:p>
          </p:txBody>
        </p:sp>
        <p:sp>
          <p:nvSpPr>
            <p:cNvPr id="46" name="Oval 45"/>
            <p:cNvSpPr/>
            <p:nvPr/>
          </p:nvSpPr>
          <p:spPr>
            <a:xfrm>
              <a:off x="4114800" y="3886200"/>
              <a:ext cx="1600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Waiting</a:t>
              </a:r>
              <a:endParaRPr lang="en-IN" dirty="0"/>
            </a:p>
          </p:txBody>
        </p:sp>
        <p:cxnSp>
          <p:nvCxnSpPr>
            <p:cNvPr id="47" name="Straight Arrow Connector 46"/>
            <p:cNvCxnSpPr>
              <a:stCxn id="42" idx="6"/>
            </p:cNvCxnSpPr>
            <p:nvPr/>
          </p:nvCxnSpPr>
          <p:spPr>
            <a:xfrm>
              <a:off x="1752600" y="1752600"/>
              <a:ext cx="1588" cy="1143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3" idx="7"/>
            </p:cNvCxnSpPr>
            <p:nvPr/>
          </p:nvCxnSpPr>
          <p:spPr>
            <a:xfrm rot="5400000" flipH="1" flipV="1">
              <a:off x="3518694" y="1953419"/>
              <a:ext cx="34925" cy="161448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43" idx="5"/>
            </p:cNvCxnSpPr>
            <p:nvPr/>
          </p:nvCxnSpPr>
          <p:spPr>
            <a:xfrm rot="10800000" flipV="1">
              <a:off x="2728913" y="3265488"/>
              <a:ext cx="1765300" cy="5238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2"/>
            </p:cNvCxnSpPr>
            <p:nvPr/>
          </p:nvCxnSpPr>
          <p:spPr>
            <a:xfrm rot="10800000">
              <a:off x="2438400" y="3429000"/>
              <a:ext cx="1676400" cy="7239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4" idx="4"/>
              <a:endCxn id="46" idx="0"/>
            </p:cNvCxnSpPr>
            <p:nvPr/>
          </p:nvCxnSpPr>
          <p:spPr>
            <a:xfrm rot="5400000">
              <a:off x="4648201" y="3619500"/>
              <a:ext cx="533400" cy="317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5410200" y="2133600"/>
              <a:ext cx="1447800" cy="60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676400" y="19812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Admitted,T1</a:t>
              </a:r>
              <a:endParaRPr lang="en-IN" dirty="0">
                <a:solidFill>
                  <a:schemeClr val="tx1"/>
                </a:solidFill>
              </a:endParaRPr>
            </a:p>
          </p:txBody>
        </p:sp>
        <p:sp>
          <p:nvSpPr>
            <p:cNvPr id="54" name="Rectangle 53"/>
            <p:cNvSpPr/>
            <p:nvPr/>
          </p:nvSpPr>
          <p:spPr>
            <a:xfrm>
              <a:off x="2743200" y="23622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Dispatch,T2</a:t>
              </a:r>
              <a:endParaRPr lang="en-IN" dirty="0">
                <a:solidFill>
                  <a:schemeClr val="tx1"/>
                </a:solidFill>
              </a:endParaRPr>
            </a:p>
          </p:txBody>
        </p:sp>
        <p:sp>
          <p:nvSpPr>
            <p:cNvPr id="55" name="Rectangle 54"/>
            <p:cNvSpPr/>
            <p:nvPr/>
          </p:nvSpPr>
          <p:spPr>
            <a:xfrm>
              <a:off x="5029200" y="22098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Exit,T6</a:t>
              </a:r>
              <a:endParaRPr lang="en-IN" dirty="0">
                <a:solidFill>
                  <a:schemeClr val="tx1"/>
                </a:solidFill>
              </a:endParaRPr>
            </a:p>
          </p:txBody>
        </p:sp>
        <p:sp>
          <p:nvSpPr>
            <p:cNvPr id="56" name="Rectangle 55"/>
            <p:cNvSpPr/>
            <p:nvPr/>
          </p:nvSpPr>
          <p:spPr>
            <a:xfrm>
              <a:off x="2895600" y="32766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Interrupt,T3</a:t>
              </a:r>
              <a:endParaRPr lang="en-IN" dirty="0">
                <a:solidFill>
                  <a:schemeClr val="tx1"/>
                </a:solidFill>
              </a:endParaRPr>
            </a:p>
          </p:txBody>
        </p:sp>
        <p:sp>
          <p:nvSpPr>
            <p:cNvPr id="57" name="Rectangle 56"/>
            <p:cNvSpPr/>
            <p:nvPr/>
          </p:nvSpPr>
          <p:spPr>
            <a:xfrm>
              <a:off x="1752600" y="3733800"/>
              <a:ext cx="1600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I/O or event completion, T5</a:t>
              </a:r>
              <a:endParaRPr lang="en-IN" dirty="0">
                <a:solidFill>
                  <a:schemeClr val="tx1"/>
                </a:solidFill>
              </a:endParaRPr>
            </a:p>
          </p:txBody>
        </p:sp>
        <p:sp>
          <p:nvSpPr>
            <p:cNvPr id="58" name="Rectangle 57"/>
            <p:cNvSpPr/>
            <p:nvPr/>
          </p:nvSpPr>
          <p:spPr>
            <a:xfrm>
              <a:off x="4953000" y="3429000"/>
              <a:ext cx="1600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I/O or event wait, T4</a:t>
              </a:r>
              <a:endParaRPr lang="en-IN" dirty="0">
                <a:solidFill>
                  <a:schemeClr val="tx1"/>
                </a:solidFill>
              </a:endParaRPr>
            </a:p>
          </p:txBody>
        </p:sp>
      </p:gr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792162"/>
          </a:xfrm>
        </p:spPr>
        <p:txBody>
          <a:bodyPr/>
          <a:lstStyle/>
          <a:p>
            <a:pPr algn="l" eaLnBrk="1" hangingPunct="1"/>
            <a:r>
              <a:rPr lang="en-US" smtClean="0"/>
              <a:t>3.  State Table </a:t>
            </a:r>
            <a:endParaRPr lang="en-IN" smtClean="0"/>
          </a:p>
        </p:txBody>
      </p:sp>
      <p:sp>
        <p:nvSpPr>
          <p:cNvPr id="3" name="Content Placeholder 2"/>
          <p:cNvSpPr>
            <a:spLocks noGrp="1"/>
          </p:cNvSpPr>
          <p:nvPr>
            <p:ph idx="1"/>
          </p:nvPr>
        </p:nvSpPr>
        <p:spPr/>
        <p:txBody>
          <a:bodyPr rtlCol="0">
            <a:normAutofit fontScale="70000" lnSpcReduction="20000"/>
          </a:bodyPr>
          <a:lstStyle/>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r>
              <a:rPr lang="en-US" dirty="0" smtClean="0"/>
              <a:t>Each rows of the table corresponds to a state.</a:t>
            </a:r>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Char char="•"/>
              <a:defRPr/>
            </a:pPr>
            <a:r>
              <a:rPr lang="en-US" dirty="0" smtClean="0"/>
              <a:t>Each column corresponds to an input condition </a:t>
            </a:r>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Char char="•"/>
              <a:defRPr/>
            </a:pPr>
            <a:r>
              <a:rPr lang="en-US" dirty="0" smtClean="0"/>
              <a:t>The box at the intersection of a row and a column specifies the next state (transition) and the outputs, if any. </a:t>
            </a:r>
            <a:endParaRPr lang="en-IN" dirty="0"/>
          </a:p>
        </p:txBody>
      </p:sp>
      <p:graphicFrame>
        <p:nvGraphicFramePr>
          <p:cNvPr id="5" name="Table 4"/>
          <p:cNvGraphicFramePr>
            <a:graphicFrameLocks noGrp="1"/>
          </p:cNvGraphicFramePr>
          <p:nvPr/>
        </p:nvGraphicFramePr>
        <p:xfrm>
          <a:off x="685800" y="1143000"/>
          <a:ext cx="7848599" cy="1752600"/>
        </p:xfrm>
        <a:graphic>
          <a:graphicData uri="http://schemas.openxmlformats.org/drawingml/2006/table">
            <a:tbl>
              <a:tblPr/>
              <a:tblGrid>
                <a:gridCol w="1025233"/>
                <a:gridCol w="1156897"/>
                <a:gridCol w="1119164"/>
                <a:gridCol w="1023625"/>
                <a:gridCol w="1138432"/>
                <a:gridCol w="1024429"/>
                <a:gridCol w="1360819"/>
              </a:tblGrid>
              <a:tr h="743152">
                <a:tc>
                  <a:txBody>
                    <a:bodyPr/>
                    <a:lstStyle/>
                    <a:p>
                      <a:pPr algn="ctr">
                        <a:lnSpc>
                          <a:spcPct val="115000"/>
                        </a:lnSpc>
                        <a:spcAft>
                          <a:spcPts val="0"/>
                        </a:spcAft>
                      </a:pPr>
                      <a:r>
                        <a:rPr lang="en-IN" sz="1100" b="1">
                          <a:latin typeface="Calibri"/>
                          <a:ea typeface="Calibri"/>
                          <a:cs typeface="Times New Roman"/>
                        </a:rPr>
                        <a:t>State/input Event</a:t>
                      </a:r>
                      <a:endParaRPr lang="en-IN" sz="1100">
                        <a:latin typeface="Calibri"/>
                        <a:ea typeface="Calibri"/>
                        <a:cs typeface="Times New Roman"/>
                      </a:endParaRPr>
                    </a:p>
                  </a:txBody>
                  <a:tcPr marL="67318" marR="67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latin typeface="Calibri"/>
                          <a:ea typeface="Calibri"/>
                          <a:cs typeface="Times New Roman"/>
                        </a:rPr>
                        <a:t>Admit</a:t>
                      </a:r>
                      <a:endParaRPr lang="en-IN" sz="1100">
                        <a:latin typeface="Calibri"/>
                        <a:ea typeface="Calibri"/>
                        <a:cs typeface="Times New Roman"/>
                      </a:endParaRPr>
                    </a:p>
                  </a:txBody>
                  <a:tcPr marL="67318" marR="67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latin typeface="Calibri"/>
                          <a:ea typeface="Calibri"/>
                          <a:cs typeface="Times New Roman"/>
                        </a:rPr>
                        <a:t>Dispatch</a:t>
                      </a:r>
                      <a:endParaRPr lang="en-IN" sz="1100">
                        <a:latin typeface="Calibri"/>
                        <a:ea typeface="Calibri"/>
                        <a:cs typeface="Times New Roman"/>
                      </a:endParaRPr>
                    </a:p>
                  </a:txBody>
                  <a:tcPr marL="67318" marR="67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latin typeface="Calibri"/>
                          <a:ea typeface="Calibri"/>
                          <a:cs typeface="Times New Roman"/>
                        </a:rPr>
                        <a:t>Interrupt</a:t>
                      </a:r>
                      <a:endParaRPr lang="en-IN" sz="1100">
                        <a:latin typeface="Calibri"/>
                        <a:ea typeface="Calibri"/>
                        <a:cs typeface="Times New Roman"/>
                      </a:endParaRPr>
                    </a:p>
                  </a:txBody>
                  <a:tcPr marL="67318" marR="67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latin typeface="Calibri"/>
                          <a:ea typeface="Calibri"/>
                          <a:cs typeface="Times New Roman"/>
                        </a:rPr>
                        <a:t>I/O or event Wait</a:t>
                      </a:r>
                      <a:endParaRPr lang="en-IN" sz="1100">
                        <a:latin typeface="Calibri"/>
                        <a:ea typeface="Calibri"/>
                        <a:cs typeface="Times New Roman"/>
                      </a:endParaRPr>
                    </a:p>
                  </a:txBody>
                  <a:tcPr marL="67318" marR="67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latin typeface="Calibri"/>
                          <a:ea typeface="Calibri"/>
                          <a:cs typeface="Times New Roman"/>
                        </a:rPr>
                        <a:t>I/O or event Wait Over</a:t>
                      </a:r>
                      <a:endParaRPr lang="en-IN" sz="1100">
                        <a:latin typeface="Calibri"/>
                        <a:ea typeface="Calibri"/>
                        <a:cs typeface="Times New Roman"/>
                      </a:endParaRPr>
                    </a:p>
                  </a:txBody>
                  <a:tcPr marL="67318" marR="67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latin typeface="Calibri"/>
                          <a:ea typeface="Calibri"/>
                          <a:cs typeface="Times New Roman"/>
                        </a:rPr>
                        <a:t>Exit</a:t>
                      </a:r>
                      <a:endParaRPr lang="en-IN" sz="1100">
                        <a:latin typeface="Calibri"/>
                        <a:ea typeface="Calibri"/>
                        <a:cs typeface="Times New Roman"/>
                      </a:endParaRPr>
                    </a:p>
                  </a:txBody>
                  <a:tcPr marL="67318" marR="67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62">
                <a:tc>
                  <a:txBody>
                    <a:bodyPr/>
                    <a:lstStyle/>
                    <a:p>
                      <a:pPr>
                        <a:lnSpc>
                          <a:spcPct val="115000"/>
                        </a:lnSpc>
                        <a:spcAft>
                          <a:spcPts val="0"/>
                        </a:spcAft>
                      </a:pPr>
                      <a:r>
                        <a:rPr lang="en-IN" sz="1100">
                          <a:latin typeface="Calibri"/>
                          <a:ea typeface="Calibri"/>
                          <a:cs typeface="Times New Roman"/>
                        </a:rPr>
                        <a:t>New </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b="1">
                          <a:latin typeface="Calibri"/>
                          <a:ea typeface="Calibri"/>
                          <a:cs typeface="Times New Roman"/>
                        </a:rPr>
                        <a:t>Ready/T1</a:t>
                      </a:r>
                      <a:endParaRPr lang="en-IN" sz="1100">
                        <a:latin typeface="Calibri"/>
                        <a:ea typeface="Calibri"/>
                        <a:cs typeface="Times New Roman"/>
                      </a:endParaRP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New / T0</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New / T0</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New / T0</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New / T0</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New / T0</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62">
                <a:tc>
                  <a:txBody>
                    <a:bodyPr/>
                    <a:lstStyle/>
                    <a:p>
                      <a:pPr>
                        <a:lnSpc>
                          <a:spcPct val="115000"/>
                        </a:lnSpc>
                        <a:spcAft>
                          <a:spcPts val="0"/>
                        </a:spcAft>
                      </a:pPr>
                      <a:r>
                        <a:rPr lang="en-IN" sz="1100">
                          <a:latin typeface="Calibri"/>
                          <a:ea typeface="Calibri"/>
                          <a:cs typeface="Times New Roman"/>
                        </a:rPr>
                        <a:t>Ready </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Ready / T1</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b="1">
                          <a:latin typeface="Calibri"/>
                          <a:ea typeface="Calibri"/>
                          <a:cs typeface="Times New Roman"/>
                        </a:rPr>
                        <a:t>Running /T2</a:t>
                      </a:r>
                      <a:endParaRPr lang="en-IN" sz="1100">
                        <a:latin typeface="Calibri"/>
                        <a:ea typeface="Calibri"/>
                        <a:cs typeface="Times New Roman"/>
                      </a:endParaRP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Ready / T1</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Ready / T1</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Ready / T1</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Ready / T1</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62">
                <a:tc>
                  <a:txBody>
                    <a:bodyPr/>
                    <a:lstStyle/>
                    <a:p>
                      <a:pPr>
                        <a:lnSpc>
                          <a:spcPct val="115000"/>
                        </a:lnSpc>
                        <a:spcAft>
                          <a:spcPts val="0"/>
                        </a:spcAft>
                      </a:pPr>
                      <a:r>
                        <a:rPr lang="en-IN" sz="1100">
                          <a:latin typeface="Calibri"/>
                          <a:ea typeface="Calibri"/>
                          <a:cs typeface="Times New Roman"/>
                        </a:rPr>
                        <a:t>Running </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Running /T2</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Running /T2</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b="1">
                          <a:latin typeface="Calibri"/>
                          <a:ea typeface="Calibri"/>
                          <a:cs typeface="Times New Roman"/>
                        </a:rPr>
                        <a:t>Ready / T3</a:t>
                      </a:r>
                      <a:endParaRPr lang="en-IN" sz="1100">
                        <a:latin typeface="Calibri"/>
                        <a:ea typeface="Calibri"/>
                        <a:cs typeface="Times New Roman"/>
                      </a:endParaRP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b="1">
                          <a:latin typeface="Calibri"/>
                          <a:ea typeface="Calibri"/>
                          <a:cs typeface="Times New Roman"/>
                        </a:rPr>
                        <a:t>Waiting/T4</a:t>
                      </a:r>
                      <a:endParaRPr lang="en-IN" sz="1100">
                        <a:latin typeface="Calibri"/>
                        <a:ea typeface="Calibri"/>
                        <a:cs typeface="Times New Roman"/>
                      </a:endParaRP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Running/T2</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b="1">
                          <a:latin typeface="Calibri"/>
                          <a:ea typeface="Calibri"/>
                          <a:cs typeface="Times New Roman"/>
                        </a:rPr>
                        <a:t>Terminated/T6</a:t>
                      </a:r>
                      <a:endParaRPr lang="en-IN" sz="1100">
                        <a:latin typeface="Calibri"/>
                        <a:ea typeface="Calibri"/>
                        <a:cs typeface="Times New Roman"/>
                      </a:endParaRP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62">
                <a:tc>
                  <a:txBody>
                    <a:bodyPr/>
                    <a:lstStyle/>
                    <a:p>
                      <a:pPr>
                        <a:lnSpc>
                          <a:spcPct val="115000"/>
                        </a:lnSpc>
                        <a:spcAft>
                          <a:spcPts val="0"/>
                        </a:spcAft>
                      </a:pPr>
                      <a:r>
                        <a:rPr lang="en-IN" sz="1100">
                          <a:latin typeface="Calibri"/>
                          <a:ea typeface="Calibri"/>
                          <a:cs typeface="Times New Roman"/>
                        </a:rPr>
                        <a:t>Waiting </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Waiting/T4</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Waiting/T4</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Waiting/T4</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Waiting/T4</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b="1">
                          <a:latin typeface="Calibri"/>
                          <a:ea typeface="Calibri"/>
                          <a:cs typeface="Times New Roman"/>
                        </a:rPr>
                        <a:t>Ready /T5</a:t>
                      </a:r>
                      <a:endParaRPr lang="en-IN" sz="1100">
                        <a:latin typeface="Calibri"/>
                        <a:ea typeface="Calibri"/>
                        <a:cs typeface="Times New Roman"/>
                      </a:endParaRP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dirty="0">
                          <a:latin typeface="Calibri"/>
                          <a:ea typeface="Calibri"/>
                          <a:cs typeface="Times New Roman"/>
                        </a:rPr>
                        <a:t>Waiting/T4</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l" eaLnBrk="1" hangingPunct="1"/>
            <a:r>
              <a:rPr lang="en-US" sz="3200" b="1" smtClean="0"/>
              <a:t>4. State Table-Based Testing </a:t>
            </a:r>
          </a:p>
        </p:txBody>
      </p:sp>
      <p:sp>
        <p:nvSpPr>
          <p:cNvPr id="11267" name="Content Placeholder 2"/>
          <p:cNvSpPr>
            <a:spLocks noGrp="1"/>
          </p:cNvSpPr>
          <p:nvPr>
            <p:ph idx="1"/>
          </p:nvPr>
        </p:nvSpPr>
        <p:spPr>
          <a:xfrm>
            <a:off x="609600" y="1752600"/>
            <a:ext cx="8229600" cy="4525963"/>
          </a:xfrm>
        </p:spPr>
        <p:txBody>
          <a:bodyPr/>
          <a:lstStyle/>
          <a:p>
            <a:pPr eaLnBrk="1" hangingPunct="1"/>
            <a:r>
              <a:rPr lang="en-US" smtClean="0"/>
              <a:t>After reviewing the basics, we can start functional testing with state tables. </a:t>
            </a:r>
          </a:p>
          <a:p>
            <a:pPr eaLnBrk="1" hangingPunct="1">
              <a:buFont typeface="Arial" charset="0"/>
              <a:buNone/>
            </a:pPr>
            <a:r>
              <a:rPr lang="en-US" sz="3600" b="1" u="sng" smtClean="0"/>
              <a:t>Steps:</a:t>
            </a:r>
          </a:p>
          <a:p>
            <a:pPr eaLnBrk="1" hangingPunct="1">
              <a:buFont typeface="Arial" charset="0"/>
              <a:buNone/>
            </a:pPr>
            <a:r>
              <a:rPr lang="en-US" b="1" smtClean="0"/>
              <a:t>1. Identify the states </a:t>
            </a:r>
          </a:p>
          <a:p>
            <a:pPr eaLnBrk="1" hangingPunct="1">
              <a:buFont typeface="Arial" charset="0"/>
              <a:buNone/>
            </a:pPr>
            <a:r>
              <a:rPr lang="en-US" smtClean="0"/>
              <a:t>The number of states in a state graph is the number of states we choose to recognize or model.</a:t>
            </a:r>
          </a:p>
          <a:p>
            <a:pPr eaLnBrk="1" hangingPunct="1"/>
            <a:endParaRPr lang="en-US" sz="2000" smtClean="0"/>
          </a:p>
          <a:p>
            <a:pPr eaLnBrk="1" hangingPunct="1"/>
            <a:endParaRPr lang="en-US" sz="2000" smtClean="0"/>
          </a:p>
          <a:p>
            <a:pPr eaLnBrk="1" hangingPunct="1"/>
            <a:endParaRPr lang="en-US" sz="2000" smtClean="0"/>
          </a:p>
          <a:p>
            <a:pPr eaLnBrk="1" hangingPunct="1"/>
            <a:endParaRPr lang="en-US" smtClean="0"/>
          </a:p>
          <a:p>
            <a:pPr eaLnBrk="1" hangingPunct="1">
              <a:buFont typeface="Arial" charset="0"/>
              <a:buNone/>
            </a:pPr>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US" smtClean="0"/>
          </a:p>
        </p:txBody>
      </p:sp>
      <p:sp>
        <p:nvSpPr>
          <p:cNvPr id="12291" name="Content Placeholder 2"/>
          <p:cNvSpPr>
            <a:spLocks noGrp="1"/>
          </p:cNvSpPr>
          <p:nvPr>
            <p:ph idx="1"/>
          </p:nvPr>
        </p:nvSpPr>
        <p:spPr/>
        <p:txBody>
          <a:bodyPr/>
          <a:lstStyle/>
          <a:p>
            <a:pPr eaLnBrk="1" hangingPunct="1">
              <a:buFont typeface="Arial" charset="0"/>
              <a:buNone/>
            </a:pPr>
            <a:r>
              <a:rPr lang="en-US" b="1" i="1" smtClean="0"/>
              <a:t>Find the number states as follows : </a:t>
            </a:r>
          </a:p>
          <a:p>
            <a:pPr eaLnBrk="1" hangingPunct="1"/>
            <a:r>
              <a:rPr lang="en-US" smtClean="0"/>
              <a:t>Identify all the component factors of the state.</a:t>
            </a:r>
          </a:p>
          <a:p>
            <a:pPr eaLnBrk="1" hangingPunct="1"/>
            <a:r>
              <a:rPr lang="en-US" smtClean="0"/>
              <a:t>Identify all the allowable values for each factor</a:t>
            </a:r>
          </a:p>
          <a:p>
            <a:pPr eaLnBrk="1" hangingPunct="1"/>
            <a:r>
              <a:rPr lang="en-US" smtClean="0"/>
              <a:t>The number of states is the product of the number of allowable values of all the factors.</a:t>
            </a:r>
          </a:p>
          <a:p>
            <a:pPr>
              <a:buFont typeface="Arial" charset="0"/>
              <a:buNone/>
            </a:pPr>
            <a:endParaRPr 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en-US" smtClean="0"/>
          </a:p>
        </p:txBody>
      </p:sp>
      <p:sp>
        <p:nvSpPr>
          <p:cNvPr id="13315" name="Content Placeholder 2"/>
          <p:cNvSpPr>
            <a:spLocks noGrp="1"/>
          </p:cNvSpPr>
          <p:nvPr>
            <p:ph idx="1"/>
          </p:nvPr>
        </p:nvSpPr>
        <p:spPr/>
        <p:txBody>
          <a:bodyPr/>
          <a:lstStyle/>
          <a:p>
            <a:pPr eaLnBrk="1" hangingPunct="1">
              <a:buFont typeface="Arial" charset="0"/>
              <a:buNone/>
            </a:pPr>
            <a:r>
              <a:rPr lang="en-US" b="1" smtClean="0"/>
              <a:t>2. Prepare state transition diagram after understanding transitions between states</a:t>
            </a:r>
          </a:p>
          <a:p>
            <a:pPr eaLnBrk="1" hangingPunct="1"/>
            <a:r>
              <a:rPr lang="en-US" smtClean="0"/>
              <a:t>After having all the states, identify the inputs on each state and transitions between states and prepare the state graph.</a:t>
            </a:r>
          </a:p>
          <a:p>
            <a:pPr eaLnBrk="1" hangingPunct="1"/>
            <a:r>
              <a:rPr lang="en-US" smtClean="0"/>
              <a:t>Every input state combination must have a specified transition.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565757FF-38C7-43FB-9AC4-BDD2DB06BD05}" type="slidenum">
              <a:rPr lang="en-GB" altLang="en-US" sz="1400">
                <a:solidFill>
                  <a:srgbClr val="000000"/>
                </a:solidFill>
                <a:latin typeface="Arial" pitchFamily="34" charset="0"/>
              </a:rPr>
              <a:pPr eaLnBrk="1" hangingPunct="1">
                <a:buFont typeface="Arial" pitchFamily="34" charset="0"/>
                <a:buNone/>
              </a:pPr>
              <a:t>11</a:t>
            </a:fld>
            <a:endParaRPr lang="en-GB" altLang="en-US" sz="1400">
              <a:solidFill>
                <a:srgbClr val="000000"/>
              </a:solidFill>
              <a:latin typeface="Arial" pitchFamily="34" charset="0"/>
            </a:endParaRPr>
          </a:p>
        </p:txBody>
      </p:sp>
      <p:sp>
        <p:nvSpPr>
          <p:cNvPr id="9219" name="Rectangle 2"/>
          <p:cNvSpPr>
            <a:spLocks noGrp="1" noChangeArrowheads="1"/>
          </p:cNvSpPr>
          <p:nvPr>
            <p:ph type="title"/>
          </p:nvPr>
        </p:nvSpPr>
        <p:spPr>
          <a:xfrm>
            <a:off x="457920" y="-43204"/>
            <a:ext cx="8222400" cy="1771386"/>
          </a:xfrm>
          <a:noFill/>
        </p:spPr>
        <p:txBody>
          <a:bodyPr lIns="17998" tIns="46795" rIns="17998" bIns="46795"/>
          <a:lstStyle/>
          <a:p>
            <a:pPr defTabSz="829452">
              <a:spcBef>
                <a:spcPts val="907"/>
              </a:spcBef>
            </a:pPr>
            <a:r>
              <a:rPr lang="en-GB" altLang="en-US" sz="4400"/>
              <a:t>How Do You Test a Program?</a:t>
            </a:r>
          </a:p>
        </p:txBody>
      </p:sp>
      <p:sp>
        <p:nvSpPr>
          <p:cNvPr id="9220" name="Rectangle 3"/>
          <p:cNvSpPr>
            <a:spLocks noGrp="1" noChangeArrowheads="1"/>
          </p:cNvSpPr>
          <p:nvPr>
            <p:ph type="body" idx="1"/>
          </p:nvPr>
        </p:nvSpPr>
        <p:spPr>
          <a:xfrm>
            <a:off x="424800" y="1700819"/>
            <a:ext cx="8294400" cy="4297411"/>
          </a:xfrm>
        </p:spPr>
        <p:txBody>
          <a:bodyPr lIns="17998" tIns="46795" rIns="17998" bIns="46795"/>
          <a:lstStyle/>
          <a:p>
            <a:pPr marL="311045" indent="-311045" defTabSz="829452">
              <a:lnSpc>
                <a:spcPct val="105000"/>
              </a:lnSpc>
              <a:spcBef>
                <a:spcPts val="907"/>
              </a:spcBef>
            </a:pPr>
            <a:r>
              <a:rPr lang="en-GB" altLang="en-US" sz="4000"/>
              <a:t>If the program does not behave as expected:</a:t>
            </a:r>
          </a:p>
          <a:p>
            <a:pPr marL="673930" lvl="1" indent="-259204" defTabSz="829452">
              <a:lnSpc>
                <a:spcPct val="105000"/>
              </a:lnSpc>
              <a:spcBef>
                <a:spcPts val="806"/>
              </a:spcBef>
            </a:pPr>
            <a:r>
              <a:rPr lang="en-GB" altLang="en-US" sz="3600"/>
              <a:t>Note the conditions under which it failed.</a:t>
            </a:r>
          </a:p>
          <a:p>
            <a:pPr marL="673930" lvl="1" indent="-259204" defTabSz="829452">
              <a:lnSpc>
                <a:spcPct val="105000"/>
              </a:lnSpc>
              <a:spcBef>
                <a:spcPts val="806"/>
              </a:spcBef>
            </a:pPr>
            <a:r>
              <a:rPr lang="en-GB" altLang="en-US" sz="3600"/>
              <a:t>Later debug and correct.</a:t>
            </a:r>
          </a:p>
        </p:txBody>
      </p:sp>
    </p:spTree>
    <p:extLst>
      <p:ext uri="{BB962C8B-B14F-4D97-AF65-F5344CB8AC3E}">
        <p14:creationId xmlns:p14="http://schemas.microsoft.com/office/powerpoint/2010/main" val="238626942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 </a:t>
            </a:r>
          </a:p>
        </p:txBody>
      </p:sp>
      <p:sp>
        <p:nvSpPr>
          <p:cNvPr id="14339" name="Content Placeholder 2"/>
          <p:cNvSpPr>
            <a:spLocks noGrp="1"/>
          </p:cNvSpPr>
          <p:nvPr>
            <p:ph idx="1"/>
          </p:nvPr>
        </p:nvSpPr>
        <p:spPr/>
        <p:txBody>
          <a:bodyPr/>
          <a:lstStyle/>
          <a:p>
            <a:pPr>
              <a:buFont typeface="Arial" charset="0"/>
              <a:buNone/>
            </a:pPr>
            <a:r>
              <a:rPr lang="en-US" smtClean="0"/>
              <a:t>	3.  Convert the state graph into the state 	table as discussed earlier</a:t>
            </a:r>
            <a:br>
              <a:rPr lang="en-US" smtClean="0"/>
            </a:br>
            <a:r>
              <a:rPr lang="en-US" smtClean="0"/>
              <a:t/>
            </a:r>
            <a:br>
              <a:rPr lang="en-US" smtClean="0"/>
            </a:br>
            <a:r>
              <a:rPr lang="en-US" smtClean="0"/>
              <a:t/>
            </a:r>
            <a:br>
              <a:rPr lang="en-US" smtClean="0"/>
            </a:br>
            <a:r>
              <a:rPr lang="en-US" smtClean="0"/>
              <a:t>4. 	Analyze the state table for its 	completeness.</a:t>
            </a:r>
            <a:br>
              <a:rPr lang="en-US" smtClean="0"/>
            </a:br>
            <a:endParaRPr lang="en-US"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22238"/>
            <a:ext cx="8229600" cy="715962"/>
          </a:xfrm>
        </p:spPr>
        <p:txBody>
          <a:bodyPr/>
          <a:lstStyle/>
          <a:p>
            <a:pPr eaLnBrk="1" hangingPunct="1"/>
            <a:r>
              <a:rPr lang="en-US" sz="2200" u="sng" dirty="0" smtClean="0"/>
              <a:t>5. 	Create the corresponding test cases from the state table</a:t>
            </a:r>
            <a:endParaRPr lang="en-US" sz="4000" u="sng" dirty="0" smtClean="0"/>
          </a:p>
        </p:txBody>
      </p:sp>
      <p:sp>
        <p:nvSpPr>
          <p:cNvPr id="3" name="Content Placeholder 2"/>
          <p:cNvSpPr>
            <a:spLocks noGrp="1"/>
          </p:cNvSpPr>
          <p:nvPr>
            <p:ph idx="1"/>
          </p:nvPr>
        </p:nvSpPr>
        <p:spPr>
          <a:xfrm>
            <a:off x="457200" y="5380037"/>
            <a:ext cx="8229600" cy="1477963"/>
          </a:xfrm>
        </p:spPr>
        <p:txBody>
          <a:bodyPr rtlCol="0">
            <a:normAutofit fontScale="32500" lnSpcReduction="20000"/>
          </a:bodyPr>
          <a:lstStyle/>
          <a:p>
            <a:pPr eaLnBrk="1" fontAlgn="auto" hangingPunct="1">
              <a:spcAft>
                <a:spcPts val="0"/>
              </a:spcAft>
              <a:buFont typeface="Arial" pitchFamily="34" charset="0"/>
              <a:buChar char="•"/>
              <a:defRPr/>
            </a:pPr>
            <a:r>
              <a:rPr lang="en-US" dirty="0" smtClean="0"/>
              <a:t>Test cases are produced in a tabular form known as the test case.</a:t>
            </a:r>
            <a:endParaRPr lang="en-US" b="1" dirty="0" smtClean="0"/>
          </a:p>
          <a:p>
            <a:pPr eaLnBrk="1" fontAlgn="auto" hangingPunct="1">
              <a:spcAft>
                <a:spcPts val="0"/>
              </a:spcAft>
              <a:buFont typeface="Arial" pitchFamily="34" charset="0"/>
              <a:buChar char="•"/>
              <a:defRPr/>
            </a:pPr>
            <a:r>
              <a:rPr lang="en-US" sz="3600" b="1" dirty="0" smtClean="0"/>
              <a:t>Test cases ID : </a:t>
            </a:r>
            <a:r>
              <a:rPr lang="en-US" sz="3600" dirty="0" smtClean="0"/>
              <a:t>a unique identifier for each test case </a:t>
            </a:r>
          </a:p>
          <a:p>
            <a:pPr eaLnBrk="1" fontAlgn="auto" hangingPunct="1">
              <a:spcAft>
                <a:spcPts val="0"/>
              </a:spcAft>
              <a:buFont typeface="Arial" pitchFamily="34" charset="0"/>
              <a:buChar char="•"/>
              <a:defRPr/>
            </a:pPr>
            <a:r>
              <a:rPr lang="en-US" sz="3600" b="1" dirty="0" smtClean="0"/>
              <a:t>Test Source :</a:t>
            </a:r>
            <a:r>
              <a:rPr lang="en-US" sz="3600" dirty="0" smtClean="0"/>
              <a:t> a trace back to the corresponding cell in the state table. </a:t>
            </a:r>
          </a:p>
          <a:p>
            <a:pPr eaLnBrk="1" fontAlgn="auto" hangingPunct="1">
              <a:spcAft>
                <a:spcPts val="0"/>
              </a:spcAft>
              <a:buFont typeface="Arial" pitchFamily="34" charset="0"/>
              <a:buChar char="•"/>
              <a:defRPr/>
            </a:pPr>
            <a:r>
              <a:rPr lang="en-US" sz="3600" b="1" dirty="0" smtClean="0"/>
              <a:t>Current state :</a:t>
            </a:r>
            <a:r>
              <a:rPr lang="en-US" sz="3600" dirty="0" smtClean="0"/>
              <a:t> the initial condition to run the test </a:t>
            </a:r>
          </a:p>
          <a:p>
            <a:pPr eaLnBrk="1" fontAlgn="auto" hangingPunct="1">
              <a:spcAft>
                <a:spcPts val="0"/>
              </a:spcAft>
              <a:buFont typeface="Arial" pitchFamily="34" charset="0"/>
              <a:buChar char="•"/>
              <a:defRPr/>
            </a:pPr>
            <a:r>
              <a:rPr lang="en-US" sz="3600" b="1" dirty="0" smtClean="0"/>
              <a:t>Event :</a:t>
            </a:r>
            <a:r>
              <a:rPr lang="en-US" sz="3600" dirty="0" smtClean="0"/>
              <a:t> the input triggered by the user </a:t>
            </a:r>
          </a:p>
          <a:p>
            <a:pPr eaLnBrk="1" fontAlgn="auto" hangingPunct="1">
              <a:spcAft>
                <a:spcPts val="0"/>
              </a:spcAft>
              <a:buFont typeface="Arial" pitchFamily="34" charset="0"/>
              <a:buChar char="•"/>
              <a:defRPr/>
            </a:pPr>
            <a:r>
              <a:rPr lang="en-US" sz="3600" b="1" dirty="0" smtClean="0"/>
              <a:t>Output : </a:t>
            </a:r>
            <a:r>
              <a:rPr lang="en-US" sz="3600" dirty="0" smtClean="0"/>
              <a:t>the current value returned </a:t>
            </a:r>
          </a:p>
          <a:p>
            <a:pPr eaLnBrk="1" fontAlgn="auto" hangingPunct="1">
              <a:spcAft>
                <a:spcPts val="0"/>
              </a:spcAft>
              <a:buFont typeface="Arial" pitchFamily="34" charset="0"/>
              <a:buChar char="•"/>
              <a:defRPr/>
            </a:pPr>
            <a:r>
              <a:rPr lang="en-US" sz="3600" b="1" dirty="0" smtClean="0"/>
              <a:t>Next State : </a:t>
            </a:r>
            <a:r>
              <a:rPr lang="en-US" sz="3600" dirty="0" smtClean="0"/>
              <a:t>the new state achieved </a:t>
            </a:r>
            <a:endParaRPr lang="en-US" sz="3600" b="1" dirty="0"/>
          </a:p>
        </p:txBody>
      </p:sp>
      <p:graphicFrame>
        <p:nvGraphicFramePr>
          <p:cNvPr id="6" name="Table 5"/>
          <p:cNvGraphicFramePr>
            <a:graphicFrameLocks noGrp="1"/>
          </p:cNvGraphicFramePr>
          <p:nvPr/>
        </p:nvGraphicFramePr>
        <p:xfrm>
          <a:off x="1066800" y="990608"/>
          <a:ext cx="7239001" cy="4292600"/>
        </p:xfrm>
        <a:graphic>
          <a:graphicData uri="http://schemas.openxmlformats.org/drawingml/2006/table">
            <a:tbl>
              <a:tblPr/>
              <a:tblGrid>
                <a:gridCol w="1570899"/>
                <a:gridCol w="1149059"/>
                <a:gridCol w="1570899"/>
                <a:gridCol w="1247240"/>
                <a:gridCol w="850452"/>
                <a:gridCol w="850452"/>
              </a:tblGrid>
              <a:tr h="165100">
                <a:tc rowSpan="2">
                  <a:txBody>
                    <a:bodyPr/>
                    <a:lstStyle/>
                    <a:p>
                      <a:pPr marL="0" marR="0" algn="ctr">
                        <a:lnSpc>
                          <a:spcPct val="115000"/>
                        </a:lnSpc>
                        <a:spcBef>
                          <a:spcPts val="0"/>
                        </a:spcBef>
                        <a:spcAft>
                          <a:spcPts val="0"/>
                        </a:spcAft>
                      </a:pPr>
                      <a:r>
                        <a:rPr lang="en-US" sz="900" b="1" dirty="0">
                          <a:latin typeface="Calibri"/>
                          <a:ea typeface="Times New Roman"/>
                          <a:cs typeface="Times New Roman"/>
                        </a:rPr>
                        <a:t>Test case ID</a:t>
                      </a:r>
                      <a:endParaRPr lang="en-US" sz="900" dirty="0">
                        <a:latin typeface="Calibri"/>
                        <a:ea typeface="Times New Roman"/>
                        <a:cs typeface="Times New Roman"/>
                      </a:endParaRP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0"/>
                        </a:spcAft>
                      </a:pPr>
                      <a:r>
                        <a:rPr lang="en-US" sz="900" b="1">
                          <a:latin typeface="Calibri"/>
                          <a:ea typeface="Times New Roman"/>
                          <a:cs typeface="Times New Roman"/>
                        </a:rPr>
                        <a:t>Test Source</a:t>
                      </a:r>
                      <a:endParaRPr lang="en-US" sz="900">
                        <a:latin typeface="Calibri"/>
                        <a:ea typeface="Times New Roman"/>
                        <a:cs typeface="Times New Roman"/>
                      </a:endParaRP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15000"/>
                        </a:lnSpc>
                        <a:spcBef>
                          <a:spcPts val="0"/>
                        </a:spcBef>
                        <a:spcAft>
                          <a:spcPts val="0"/>
                        </a:spcAft>
                      </a:pPr>
                      <a:r>
                        <a:rPr lang="en-US" sz="900" b="1">
                          <a:latin typeface="Calibri"/>
                          <a:ea typeface="Times New Roman"/>
                          <a:cs typeface="Times New Roman"/>
                        </a:rPr>
                        <a:t>Input</a:t>
                      </a:r>
                      <a:endParaRPr lang="en-US" sz="900">
                        <a:latin typeface="Calibri"/>
                        <a:ea typeface="Times New Roman"/>
                        <a:cs typeface="Times New Roman"/>
                      </a:endParaRP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15000"/>
                        </a:lnSpc>
                        <a:spcBef>
                          <a:spcPts val="0"/>
                        </a:spcBef>
                        <a:spcAft>
                          <a:spcPts val="0"/>
                        </a:spcAft>
                      </a:pPr>
                      <a:r>
                        <a:rPr lang="en-US" sz="900" b="1">
                          <a:latin typeface="Calibri"/>
                          <a:ea typeface="Times New Roman"/>
                          <a:cs typeface="Times New Roman"/>
                        </a:rPr>
                        <a:t>Expected results</a:t>
                      </a:r>
                      <a:endParaRPr lang="en-US" sz="900">
                        <a:latin typeface="Calibri"/>
                        <a:ea typeface="Times New Roman"/>
                        <a:cs typeface="Times New Roman"/>
                      </a:endParaRP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6510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a:latin typeface="Calibri"/>
                          <a:ea typeface="Times New Roman"/>
                          <a:cs typeface="Times New Roman"/>
                        </a:rPr>
                        <a:t>Current State</a:t>
                      </a:r>
                      <a:endParaRPr lang="en-US" sz="900">
                        <a:latin typeface="Calibri"/>
                        <a:ea typeface="Times New Roman"/>
                        <a:cs typeface="Times New Roman"/>
                      </a:endParaRP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b="1">
                          <a:latin typeface="Calibri"/>
                          <a:ea typeface="Times New Roman"/>
                          <a:cs typeface="Times New Roman"/>
                        </a:rPr>
                        <a:t>Event</a:t>
                      </a:r>
                      <a:endParaRPr lang="en-US" sz="900">
                        <a:latin typeface="Calibri"/>
                        <a:ea typeface="Times New Roman"/>
                        <a:cs typeface="Times New Roman"/>
                      </a:endParaRP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b="1">
                          <a:latin typeface="Calibri"/>
                          <a:ea typeface="Times New Roman"/>
                          <a:cs typeface="Times New Roman"/>
                        </a:rPr>
                        <a:t>Output </a:t>
                      </a:r>
                      <a:endParaRPr lang="en-US" sz="900">
                        <a:latin typeface="Calibri"/>
                        <a:ea typeface="Times New Roman"/>
                        <a:cs typeface="Times New Roman"/>
                      </a:endParaRP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b="1">
                          <a:latin typeface="Calibri"/>
                          <a:ea typeface="Times New Roman"/>
                          <a:cs typeface="Times New Roman"/>
                        </a:rPr>
                        <a:t>Next state </a:t>
                      </a:r>
                      <a:endParaRPr lang="en-US" sz="900">
                        <a:latin typeface="Calibri"/>
                        <a:ea typeface="Times New Roman"/>
                        <a:cs typeface="Times New Roman"/>
                      </a:endParaRP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TC1</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1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New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Admit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T1</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Ready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dirty="0">
                          <a:latin typeface="Calibri"/>
                          <a:ea typeface="Times New Roman"/>
                          <a:cs typeface="Times New Roman"/>
                        </a:rPr>
                        <a:t>Cell 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New</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Dispatch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T0</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New</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TC3</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3</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New</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Interrupt</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T0</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New</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TC4</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4</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New</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I/O wait</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T0</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New</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TC5</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5</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New</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I/O wait over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T0</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New</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TC6</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6</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New</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Exit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T0</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New</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TC7</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7</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Ready</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Admit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T1</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Ready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TC8</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8</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Ready</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Dispatch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Running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TC9</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9</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Ready</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Interrupt</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T1</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Ready</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TC10</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10</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Ready</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I/O wait</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T1</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Ready</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TC11</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11</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Ready</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I/O wait over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T1</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Ready</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TC12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12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Ready</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Exit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T1</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Ready</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TC13</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13</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Running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Admit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Running</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TC14</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14</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Running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Dispatch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Running</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TC15</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15</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Running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Interrupt</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T3</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Ready</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TC16</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16</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Running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I/O wait</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T4</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Waiting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TC17</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17</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Running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I/O wait over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Running</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TC18</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18</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Running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Exit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T6</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Terminated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TC19</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19</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Waiting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Admit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T4</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Waiting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TC20</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20</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Waiting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Dispatch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T4</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Waiting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TC21</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21</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Waiting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Interrupt</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T4</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Waiting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TC22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22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dirty="0">
                          <a:latin typeface="Calibri"/>
                          <a:ea typeface="Times New Roman"/>
                          <a:cs typeface="Times New Roman"/>
                        </a:rPr>
                        <a:t>Waiting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I/O wait</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T4</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Waiting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TC23</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23</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Waiting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I/O wait over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T5</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Ready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a:txBody>
                    <a:bodyPr/>
                    <a:lstStyle/>
                    <a:p>
                      <a:pPr marL="0" marR="0" algn="ctr">
                        <a:lnSpc>
                          <a:spcPct val="115000"/>
                        </a:lnSpc>
                        <a:spcBef>
                          <a:spcPts val="0"/>
                        </a:spcBef>
                        <a:spcAft>
                          <a:spcPts val="0"/>
                        </a:spcAft>
                      </a:pPr>
                      <a:r>
                        <a:rPr lang="en-US" sz="900">
                          <a:latin typeface="Calibri"/>
                          <a:ea typeface="Times New Roman"/>
                          <a:cs typeface="Times New Roman"/>
                        </a:rPr>
                        <a:t>TC24</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Cell 24</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Waiting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Exit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a:latin typeface="Calibri"/>
                          <a:ea typeface="Times New Roman"/>
                          <a:cs typeface="Times New Roman"/>
                        </a:rPr>
                        <a:t>T4</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dirty="0">
                          <a:latin typeface="Calibri"/>
                          <a:ea typeface="Times New Roman"/>
                          <a:cs typeface="Times New Roman"/>
                        </a:rPr>
                        <a:t>Waiting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u="sng" smtClean="0"/>
              <a:t>Decision Table – Based Testing</a:t>
            </a:r>
            <a:r>
              <a:rPr lang="en-US" smtClean="0"/>
              <a:t> </a:t>
            </a:r>
          </a:p>
        </p:txBody>
      </p:sp>
      <p:sp>
        <p:nvSpPr>
          <p:cNvPr id="16387" name="Content Placeholder 2"/>
          <p:cNvSpPr>
            <a:spLocks noGrp="1"/>
          </p:cNvSpPr>
          <p:nvPr>
            <p:ph idx="1"/>
          </p:nvPr>
        </p:nvSpPr>
        <p:spPr>
          <a:xfrm>
            <a:off x="457200" y="1524000"/>
            <a:ext cx="8178800" cy="4171950"/>
          </a:xfrm>
        </p:spPr>
        <p:txBody>
          <a:bodyPr/>
          <a:lstStyle/>
          <a:p>
            <a:pPr algn="just" eaLnBrk="1" hangingPunct="1"/>
            <a:r>
              <a:rPr lang="en-US" sz="2400" dirty="0" smtClean="0"/>
              <a:t>Boundary value analysis and equivalence class partitioning methods do not consider combinations of input conditions. </a:t>
            </a:r>
          </a:p>
          <a:p>
            <a:pPr algn="just" eaLnBrk="1" hangingPunct="1"/>
            <a:r>
              <a:rPr lang="en-US" sz="2400" dirty="0" smtClean="0"/>
              <a:t>There may be some critical </a:t>
            </a:r>
            <a:r>
              <a:rPr lang="en-US" sz="2400" dirty="0" err="1" smtClean="0"/>
              <a:t>behaviour</a:t>
            </a:r>
            <a:r>
              <a:rPr lang="en-US" sz="2400" dirty="0" smtClean="0"/>
              <a:t> to be tested when some combinations of input conditions are considered.</a:t>
            </a:r>
          </a:p>
          <a:p>
            <a:pPr algn="just" eaLnBrk="1" hangingPunct="1"/>
            <a:r>
              <a:rPr lang="en-US" sz="2400" dirty="0" smtClean="0"/>
              <a:t>Decision table is another useful method to represent the information in a tabular method.</a:t>
            </a:r>
          </a:p>
          <a:p>
            <a:pPr algn="just" eaLnBrk="1" hangingPunct="1"/>
            <a:r>
              <a:rPr lang="en-US" sz="2400" dirty="0" smtClean="0"/>
              <a:t>Decision table has the specialty to consider complex combinations of input conditions and resulting actions. </a:t>
            </a:r>
          </a:p>
          <a:p>
            <a:pPr algn="just" eaLnBrk="1" hangingPunct="1"/>
            <a:r>
              <a:rPr lang="en-US" sz="2400" dirty="0" smtClean="0"/>
              <a:t>Decision tables obtain their power from logical expressions.</a:t>
            </a:r>
          </a:p>
          <a:p>
            <a:pPr algn="just" eaLnBrk="1" hangingPunct="1"/>
            <a:r>
              <a:rPr lang="en-US" sz="2400" dirty="0" smtClean="0"/>
              <a:t>Each operand or variable in a logical expression takes on the value, TRUE or FALSE</a:t>
            </a:r>
          </a:p>
          <a:p>
            <a:pPr eaLnBrk="1" hangingPunct="1"/>
            <a:endParaRPr lang="en-US"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u="sng" smtClean="0"/>
              <a:t>Formation of Decision Table</a:t>
            </a:r>
          </a:p>
        </p:txBody>
      </p:sp>
      <p:sp>
        <p:nvSpPr>
          <p:cNvPr id="3" name="Content Placeholder 2"/>
          <p:cNvSpPr>
            <a:spLocks noGrp="1"/>
          </p:cNvSpPr>
          <p:nvPr>
            <p:ph idx="1"/>
          </p:nvPr>
        </p:nvSpPr>
        <p:spPr>
          <a:xfrm>
            <a:off x="381000" y="2971800"/>
            <a:ext cx="8229600" cy="4038600"/>
          </a:xfrm>
        </p:spPr>
        <p:txBody>
          <a:bodyPr rtlCol="0">
            <a:normAutofit fontScale="55000" lnSpcReduction="20000"/>
          </a:bodyPr>
          <a:lstStyle/>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a:p>
            <a:pPr algn="just" eaLnBrk="1" fontAlgn="auto" hangingPunct="1">
              <a:spcAft>
                <a:spcPts val="0"/>
              </a:spcAft>
              <a:buFont typeface="Arial" pitchFamily="34" charset="0"/>
              <a:buNone/>
              <a:defRPr/>
            </a:pPr>
            <a:r>
              <a:rPr lang="en-US" sz="2400" b="1" dirty="0" smtClean="0"/>
              <a:t>Condition stub</a:t>
            </a:r>
            <a:r>
              <a:rPr lang="en-US" sz="2400" dirty="0" smtClean="0"/>
              <a:t> It is a list a list of input conditions for which the complex combination is made.</a:t>
            </a:r>
          </a:p>
          <a:p>
            <a:pPr algn="just" eaLnBrk="1" fontAlgn="auto" hangingPunct="1">
              <a:spcAft>
                <a:spcPts val="0"/>
              </a:spcAft>
              <a:buFont typeface="Arial" pitchFamily="34" charset="0"/>
              <a:buNone/>
              <a:defRPr/>
            </a:pPr>
            <a:r>
              <a:rPr lang="en-US" sz="2400" b="1" dirty="0" smtClean="0"/>
              <a:t>Action stub </a:t>
            </a:r>
            <a:r>
              <a:rPr lang="en-US" sz="2400" dirty="0" smtClean="0"/>
              <a:t>It is a list of resulting action which will be performed if a combination of input condition is satisfied. </a:t>
            </a:r>
          </a:p>
          <a:p>
            <a:pPr algn="just" eaLnBrk="1" fontAlgn="auto" hangingPunct="1">
              <a:spcAft>
                <a:spcPts val="0"/>
              </a:spcAft>
              <a:buFont typeface="Arial" pitchFamily="34" charset="0"/>
              <a:buNone/>
              <a:defRPr/>
            </a:pPr>
            <a:r>
              <a:rPr lang="en-US" sz="2400" b="1" dirty="0" smtClean="0"/>
              <a:t>Condition entry </a:t>
            </a:r>
          </a:p>
          <a:p>
            <a:pPr algn="just" eaLnBrk="1" fontAlgn="auto" hangingPunct="1">
              <a:spcAft>
                <a:spcPts val="0"/>
              </a:spcAft>
              <a:buFont typeface="Arial" pitchFamily="34" charset="0"/>
              <a:buChar char="•"/>
              <a:defRPr/>
            </a:pPr>
            <a:r>
              <a:rPr lang="en-US" sz="2400" dirty="0" smtClean="0"/>
              <a:t>It is a specific entry in the table corresponding to input conditions mentioned in the condition stub. </a:t>
            </a:r>
          </a:p>
          <a:p>
            <a:pPr algn="just" eaLnBrk="1" fontAlgn="auto" hangingPunct="1">
              <a:spcAft>
                <a:spcPts val="0"/>
              </a:spcAft>
              <a:buFont typeface="Arial" pitchFamily="34" charset="0"/>
              <a:buChar char="•"/>
              <a:defRPr/>
            </a:pPr>
            <a:r>
              <a:rPr lang="en-US" sz="2400" dirty="0" smtClean="0"/>
              <a:t>When the condition entry takes only two values – TRUE or FALSE then it is called </a:t>
            </a:r>
            <a:r>
              <a:rPr lang="en-US" sz="2400" b="1" i="1" dirty="0" smtClean="0"/>
              <a:t>Limited Entry Decision Table.</a:t>
            </a:r>
          </a:p>
          <a:p>
            <a:pPr algn="just" eaLnBrk="1" fontAlgn="auto" hangingPunct="1">
              <a:spcAft>
                <a:spcPts val="0"/>
              </a:spcAft>
              <a:buFont typeface="Arial" pitchFamily="34" charset="0"/>
              <a:buChar char="•"/>
              <a:defRPr/>
            </a:pPr>
            <a:r>
              <a:rPr lang="en-US" sz="2400" dirty="0" smtClean="0"/>
              <a:t>When the condition entry takes several values , then it is called </a:t>
            </a:r>
            <a:r>
              <a:rPr lang="en-US" sz="2400" b="1" i="1" dirty="0" smtClean="0"/>
              <a:t>Extended Entry Decision Table.</a:t>
            </a:r>
          </a:p>
          <a:p>
            <a:pPr algn="just" eaLnBrk="1" fontAlgn="auto" hangingPunct="1">
              <a:spcAft>
                <a:spcPts val="0"/>
              </a:spcAft>
              <a:buFont typeface="Arial" pitchFamily="34" charset="0"/>
              <a:buNone/>
              <a:defRPr/>
            </a:pPr>
            <a:r>
              <a:rPr lang="en-US" sz="2400" b="1" dirty="0" smtClean="0"/>
              <a:t>Action entry </a:t>
            </a:r>
            <a:r>
              <a:rPr lang="en-US" sz="2400" dirty="0" smtClean="0"/>
              <a:t>It is the entry in the table for the resulting action to be performed </a:t>
            </a:r>
          </a:p>
          <a:p>
            <a:pPr algn="just" eaLnBrk="1" fontAlgn="auto" hangingPunct="1">
              <a:spcAft>
                <a:spcPts val="0"/>
              </a:spcAft>
              <a:buFont typeface="Arial" pitchFamily="34" charset="0"/>
              <a:buChar char="•"/>
              <a:defRPr/>
            </a:pPr>
            <a:r>
              <a:rPr lang="en-US" sz="2400" dirty="0" smtClean="0"/>
              <a:t>List all actions that can be associated with a specific procedure.</a:t>
            </a:r>
          </a:p>
          <a:p>
            <a:pPr algn="just" eaLnBrk="1" fontAlgn="auto" hangingPunct="1">
              <a:spcAft>
                <a:spcPts val="0"/>
              </a:spcAft>
              <a:buFont typeface="Arial" pitchFamily="34" charset="0"/>
              <a:buChar char="•"/>
              <a:defRPr/>
            </a:pPr>
            <a:r>
              <a:rPr lang="en-US" sz="2400" b="1" i="1" dirty="0" smtClean="0"/>
              <a:t> </a:t>
            </a:r>
            <a:r>
              <a:rPr lang="en-US" sz="2400" dirty="0" smtClean="0"/>
              <a:t>List  all conditions during execution of the procedure.</a:t>
            </a:r>
          </a:p>
          <a:p>
            <a:pPr algn="just" eaLnBrk="1" fontAlgn="auto" hangingPunct="1">
              <a:spcAft>
                <a:spcPts val="0"/>
              </a:spcAft>
              <a:buFont typeface="Arial" pitchFamily="34" charset="0"/>
              <a:buChar char="•"/>
              <a:defRPr/>
            </a:pPr>
            <a:r>
              <a:rPr lang="en-US" sz="2400" dirty="0" smtClean="0"/>
              <a:t>Associate specific sets of conditions with specific actions, eliminating impossible combinations and conditions; alternatively, develop every possible permutation of conditions.</a:t>
            </a:r>
          </a:p>
          <a:p>
            <a:pPr algn="just" eaLnBrk="1" fontAlgn="auto" hangingPunct="1">
              <a:spcAft>
                <a:spcPts val="0"/>
              </a:spcAft>
              <a:buFont typeface="Arial" pitchFamily="34" charset="0"/>
              <a:buChar char="•"/>
              <a:defRPr/>
            </a:pPr>
            <a:r>
              <a:rPr lang="en-US" sz="2400" dirty="0" smtClean="0"/>
              <a:t>Define rules by indicating what action occurs for a set of conditions.</a:t>
            </a:r>
            <a:endParaRPr lang="en-US" dirty="0"/>
          </a:p>
        </p:txBody>
      </p:sp>
      <p:graphicFrame>
        <p:nvGraphicFramePr>
          <p:cNvPr id="4" name="Table 3"/>
          <p:cNvGraphicFramePr>
            <a:graphicFrameLocks noGrp="1"/>
          </p:cNvGraphicFramePr>
          <p:nvPr/>
        </p:nvGraphicFramePr>
        <p:xfrm>
          <a:off x="1066800" y="1447800"/>
          <a:ext cx="6934200" cy="2057400"/>
        </p:xfrm>
        <a:graphic>
          <a:graphicData uri="http://schemas.openxmlformats.org/drawingml/2006/table">
            <a:tbl>
              <a:tblPr/>
              <a:tblGrid>
                <a:gridCol w="990600"/>
                <a:gridCol w="990600"/>
                <a:gridCol w="990600"/>
                <a:gridCol w="990600"/>
                <a:gridCol w="990600"/>
                <a:gridCol w="990600"/>
                <a:gridCol w="990600"/>
              </a:tblGrid>
              <a:tr h="293914">
                <a:tc row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cs typeface="Times New Roman" pitchFamily="18" charset="0"/>
                        </a:rPr>
                        <a:t>Condition Stub</a:t>
                      </a:r>
                      <a:endParaRPr kumimoji="0" lang="en-US" sz="1100" b="0" i="0" u="none" strike="noStrike" cap="none" normalizeH="0" baseline="0" dirty="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Times New Roman" pitchFamily="18" charset="0"/>
                        </a:rPr>
                        <a:t>Rule 1</a:t>
                      </a:r>
                      <a:endParaRPr kumimoji="0" lang="en-US" sz="11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Times New Roman" pitchFamily="18" charset="0"/>
                        </a:rPr>
                        <a:t>Rule 2</a:t>
                      </a:r>
                      <a:endParaRPr kumimoji="0" lang="en-US" sz="11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Times New Roman" pitchFamily="18" charset="0"/>
                        </a:rPr>
                        <a:t>Rule 3</a:t>
                      </a:r>
                      <a:endParaRPr kumimoji="0" lang="en-US" sz="11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Times New Roman" pitchFamily="18" charset="0"/>
                        </a:rPr>
                        <a:t>Rule 4</a:t>
                      </a:r>
                      <a:endParaRPr kumimoji="0" lang="en-US" sz="11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81743">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C1</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C2</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C3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Times New Roman" pitchFamily="18" charset="0"/>
                        </a:rPr>
                        <a:t>True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Times New Roman" pitchFamily="18" charset="0"/>
                        </a:rPr>
                        <a:t>False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Times New Roman" pitchFamily="18" charset="0"/>
                        </a:rPr>
                        <a:t>True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True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True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True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False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False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True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I</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True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I</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81743">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Times New Roman" pitchFamily="18" charset="0"/>
                        </a:rPr>
                        <a:t>Action Stub</a:t>
                      </a:r>
                      <a:endParaRPr kumimoji="0" lang="en-US" sz="11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A1</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A2</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A3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Times New Roman" pitchFamily="18"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Times New Roman" pitchFamily="18" charset="0"/>
                        </a:rPr>
                        <a:t>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3600" u="sng" smtClean="0"/>
              <a:t>Test Case Design using Decision Table</a:t>
            </a:r>
            <a:endParaRPr lang="en-IN" sz="3600" u="sng" smtClean="0"/>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smtClean="0"/>
              <a:t>Interpret condition stubs as the inputs for the test case.</a:t>
            </a:r>
          </a:p>
          <a:p>
            <a:pPr eaLnBrk="1" fontAlgn="auto" hangingPunct="1">
              <a:spcAft>
                <a:spcPts val="0"/>
              </a:spcAft>
              <a:buFont typeface="Arial" pitchFamily="34" charset="0"/>
              <a:buChar char="•"/>
              <a:defRPr/>
            </a:pPr>
            <a:r>
              <a:rPr lang="en-US" dirty="0" smtClean="0"/>
              <a:t>Interpret action stubs as the expected output for the test case.</a:t>
            </a:r>
          </a:p>
          <a:p>
            <a:pPr eaLnBrk="1" fontAlgn="auto" hangingPunct="1">
              <a:spcAft>
                <a:spcPts val="0"/>
              </a:spcAft>
              <a:buFont typeface="Arial" pitchFamily="34" charset="0"/>
              <a:buChar char="•"/>
              <a:defRPr/>
            </a:pPr>
            <a:r>
              <a:rPr lang="en-US" dirty="0" smtClean="0"/>
              <a:t>Rule, which is the combination of input conditions, becomes the test case itself.</a:t>
            </a:r>
          </a:p>
          <a:p>
            <a:pPr eaLnBrk="1" fontAlgn="auto" hangingPunct="1">
              <a:spcAft>
                <a:spcPts val="0"/>
              </a:spcAft>
              <a:buFont typeface="Arial" pitchFamily="34" charset="0"/>
              <a:buChar char="•"/>
              <a:defRPr/>
            </a:pPr>
            <a:r>
              <a:rPr lang="en-US" dirty="0" smtClean="0"/>
              <a:t>If there are </a:t>
            </a:r>
            <a:r>
              <a:rPr lang="en-US" i="1" dirty="0" smtClean="0"/>
              <a:t>k </a:t>
            </a:r>
            <a:r>
              <a:rPr lang="en-US" dirty="0" smtClean="0"/>
              <a:t>rules over </a:t>
            </a:r>
            <a:r>
              <a:rPr lang="en-US" i="1" dirty="0" smtClean="0"/>
              <a:t>n </a:t>
            </a:r>
            <a:r>
              <a:rPr lang="en-US" dirty="0" smtClean="0"/>
              <a:t>binary conditions, there are at least </a:t>
            </a:r>
            <a:r>
              <a:rPr lang="en-US" i="1" dirty="0" smtClean="0"/>
              <a:t>k </a:t>
            </a:r>
            <a:r>
              <a:rPr lang="en-US" dirty="0" smtClean="0"/>
              <a:t>test cases and at the most </a:t>
            </a:r>
            <a:r>
              <a:rPr lang="en-IN" dirty="0" smtClean="0"/>
              <a:t>2</a:t>
            </a:r>
            <a:r>
              <a:rPr lang="en-IN" baseline="30000" dirty="0" smtClean="0"/>
              <a:t>n  </a:t>
            </a:r>
            <a:r>
              <a:rPr lang="en-US" dirty="0" smtClean="0"/>
              <a:t>test cases. </a:t>
            </a:r>
            <a:endParaRPr lang="en-IN" dirty="0" smtClean="0"/>
          </a:p>
          <a:p>
            <a:pPr eaLnBrk="1" fontAlgn="auto" hangingPunct="1">
              <a:spcAft>
                <a:spcPts val="0"/>
              </a:spcAft>
              <a:buFont typeface="Arial" pitchFamily="34" charset="0"/>
              <a:buChar char="•"/>
              <a:defRPr/>
            </a:pPr>
            <a:endParaRPr lang="en-IN"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563562"/>
          </a:xfrm>
        </p:spPr>
        <p:txBody>
          <a:bodyPr/>
          <a:lstStyle/>
          <a:p>
            <a:pPr eaLnBrk="1" hangingPunct="1"/>
            <a:r>
              <a:rPr lang="en-US" sz="4000" smtClean="0"/>
              <a:t>Example </a:t>
            </a:r>
            <a:endParaRPr lang="en-IN" sz="4000" smtClean="0"/>
          </a:p>
        </p:txBody>
      </p:sp>
      <p:sp>
        <p:nvSpPr>
          <p:cNvPr id="19459" name="Content Placeholder 2"/>
          <p:cNvSpPr>
            <a:spLocks noGrp="1"/>
          </p:cNvSpPr>
          <p:nvPr>
            <p:ph idx="1"/>
          </p:nvPr>
        </p:nvSpPr>
        <p:spPr>
          <a:xfrm>
            <a:off x="533400" y="914400"/>
            <a:ext cx="8229600" cy="4525963"/>
          </a:xfrm>
        </p:spPr>
        <p:txBody>
          <a:bodyPr/>
          <a:lstStyle/>
          <a:p>
            <a:pPr algn="just" eaLnBrk="1" hangingPunct="1">
              <a:buFont typeface="Arial" charset="0"/>
              <a:buNone/>
            </a:pPr>
            <a:r>
              <a:rPr lang="en-US" sz="1800" smtClean="0"/>
              <a:t>A programme calculates the total salary of an emplyee with the conditions that if the working hours are less than or equal to 48, then give normal salary. The hours over 48 on normal working days are calculated at the rate of 1.25 of the salary. However, on holidays or Sundays, the hours are calculated at the rate of 2.00 times of the salary. Design test cases using decision table testing.</a:t>
            </a:r>
          </a:p>
          <a:p>
            <a:pPr eaLnBrk="1" hangingPunct="1">
              <a:buFont typeface="Arial" charset="0"/>
              <a:buNone/>
            </a:pPr>
            <a:r>
              <a:rPr lang="en-US" sz="2000" b="1" u="sng" smtClean="0"/>
              <a:t>Solution</a:t>
            </a:r>
            <a:r>
              <a:rPr lang="en-US" sz="2000" b="1" smtClean="0"/>
              <a:t> </a:t>
            </a:r>
          </a:p>
          <a:p>
            <a:pPr algn="ctr" eaLnBrk="1" hangingPunct="1">
              <a:buFont typeface="Arial" charset="0"/>
              <a:buNone/>
            </a:pPr>
            <a:r>
              <a:rPr lang="en-US" sz="2000" b="1" smtClean="0"/>
              <a:t>Entry</a:t>
            </a:r>
          </a:p>
          <a:p>
            <a:pPr algn="ctr" eaLnBrk="1" hangingPunct="1">
              <a:buFont typeface="Arial" charset="0"/>
              <a:buNone/>
            </a:pPr>
            <a:endParaRPr lang="en-IN" sz="2000" b="1" smtClean="0"/>
          </a:p>
          <a:p>
            <a:pPr algn="ctr" eaLnBrk="1" hangingPunct="1">
              <a:buFont typeface="Arial" charset="0"/>
              <a:buNone/>
            </a:pPr>
            <a:endParaRPr lang="en-IN" sz="2000" b="1" smtClean="0"/>
          </a:p>
          <a:p>
            <a:pPr algn="ctr" eaLnBrk="1" hangingPunct="1">
              <a:buFont typeface="Arial" charset="0"/>
              <a:buNone/>
            </a:pPr>
            <a:endParaRPr lang="en-IN" sz="2000" b="1" smtClean="0"/>
          </a:p>
          <a:p>
            <a:pPr algn="ctr" eaLnBrk="1" hangingPunct="1">
              <a:buFont typeface="Arial" charset="0"/>
              <a:buNone/>
            </a:pPr>
            <a:endParaRPr lang="en-IN" sz="2000" b="1" smtClean="0"/>
          </a:p>
          <a:p>
            <a:pPr algn="ctr" eaLnBrk="1" hangingPunct="1">
              <a:buFont typeface="Arial" charset="0"/>
              <a:buNone/>
            </a:pPr>
            <a:r>
              <a:rPr lang="en-IN" sz="2000" b="1" smtClean="0"/>
              <a:t>Decision Table </a:t>
            </a:r>
          </a:p>
        </p:txBody>
      </p:sp>
      <p:graphicFrame>
        <p:nvGraphicFramePr>
          <p:cNvPr id="14369" name="Group 33"/>
          <p:cNvGraphicFramePr>
            <a:graphicFrameLocks noGrp="1"/>
          </p:cNvGraphicFramePr>
          <p:nvPr/>
        </p:nvGraphicFramePr>
        <p:xfrm>
          <a:off x="762000" y="3429000"/>
          <a:ext cx="7620000" cy="1447800"/>
        </p:xfrm>
        <a:graphic>
          <a:graphicData uri="http://schemas.openxmlformats.org/drawingml/2006/table">
            <a:tbl>
              <a:tblPr/>
              <a:tblGrid>
                <a:gridCol w="1524000"/>
                <a:gridCol w="2538413"/>
                <a:gridCol w="1168400"/>
                <a:gridCol w="1052512"/>
                <a:gridCol w="1336675"/>
              </a:tblGrid>
              <a:tr h="304800">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Rule 1</a:t>
                      </a:r>
                      <a:endPar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Rule 2</a:t>
                      </a:r>
                      <a:endPar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Rule 3</a:t>
                      </a:r>
                      <a:endPar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Condition Stub</a:t>
                      </a:r>
                      <a:endPar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C1: Working hours &gt; 48</a:t>
                      </a:r>
                    </a:p>
                    <a:p>
                      <a:pPr marL="0" marR="0" lvl="0" indent="0" algn="l"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C2: Holidays or Sundays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I</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F</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F</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T</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F</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500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Action Stub</a:t>
                      </a:r>
                      <a:endPar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A1: Normal Salary </a:t>
                      </a:r>
                    </a:p>
                    <a:p>
                      <a:pPr marL="0" marR="0" lvl="0" indent="0" algn="l"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A2: 1.25 of salary</a:t>
                      </a:r>
                    </a:p>
                    <a:p>
                      <a:pPr marL="0" marR="0" lvl="0" indent="0" algn="l"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A3: 2.00 of salary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1" fontAlgn="base" latinLnBrk="0" hangingPunct="1">
                        <a:lnSpc>
                          <a:spcPct val="115000"/>
                        </a:lnSpc>
                        <a:spcBef>
                          <a:spcPct val="0"/>
                        </a:spcBef>
                        <a:spcAft>
                          <a:spcPct val="0"/>
                        </a:spcAft>
                        <a:buClrTx/>
                        <a:buSzTx/>
                        <a:buFontTx/>
                        <a:buNone/>
                        <a:tabLst/>
                      </a:pPr>
                      <a:endPar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4389" name="Group 53"/>
          <p:cNvGraphicFramePr>
            <a:graphicFrameLocks noGrp="1"/>
          </p:cNvGraphicFramePr>
          <p:nvPr/>
        </p:nvGraphicFramePr>
        <p:xfrm>
          <a:off x="1219200" y="5257800"/>
          <a:ext cx="7010400" cy="963930"/>
        </p:xfrm>
        <a:graphic>
          <a:graphicData uri="http://schemas.openxmlformats.org/drawingml/2006/table">
            <a:tbl>
              <a:tblPr/>
              <a:tblGrid>
                <a:gridCol w="1687513"/>
                <a:gridCol w="1874837"/>
                <a:gridCol w="1411288"/>
                <a:gridCol w="2036762"/>
              </a:tblGrid>
              <a:tr h="12700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Test case ID</a:t>
                      </a:r>
                      <a:endPar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Working hour</a:t>
                      </a:r>
                      <a:endPar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Day</a:t>
                      </a:r>
                      <a:endPar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Expected Result</a:t>
                      </a:r>
                      <a:endPar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5175">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1</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2</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48</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50</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52</a:t>
                      </a:r>
                    </a:p>
                    <a:p>
                      <a:pPr marL="0" marR="0" lvl="0" indent="0" algn="ctr" defTabSz="914400" rtl="0" eaLnBrk="1" fontAlgn="base" latinLnBrk="0" hangingPunct="1">
                        <a:lnSpc>
                          <a:spcPct val="115000"/>
                        </a:lnSpc>
                        <a:spcBef>
                          <a:spcPct val="0"/>
                        </a:spcBef>
                        <a:spcAft>
                          <a:spcPct val="0"/>
                        </a:spcAft>
                        <a:buClrTx/>
                        <a:buSzTx/>
                        <a:buFontTx/>
                        <a:buNone/>
                        <a:tabLst/>
                      </a:pPr>
                      <a:endPar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Monday</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Tuesday</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Sunday</a:t>
                      </a:r>
                    </a:p>
                    <a:p>
                      <a:pPr marL="0" marR="0" lvl="0" indent="0" algn="ctr" defTabSz="914400" rtl="0" eaLnBrk="1" fontAlgn="base" latinLnBrk="0" hangingPunct="1">
                        <a:lnSpc>
                          <a:spcPct val="115000"/>
                        </a:lnSpc>
                        <a:spcBef>
                          <a:spcPct val="0"/>
                        </a:spcBef>
                        <a:spcAft>
                          <a:spcPct val="0"/>
                        </a:spcAft>
                        <a:buClrTx/>
                        <a:buSzTx/>
                        <a:buFontTx/>
                        <a:buNone/>
                        <a:tabLst/>
                      </a:pPr>
                      <a:endPar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Normal Salary</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1.25 of salary</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2.00 of salary</a:t>
                      </a:r>
                    </a:p>
                    <a:p>
                      <a:pPr marL="0" marR="0" lvl="0" indent="0" algn="ctr" defTabSz="914400" rtl="0" eaLnBrk="1" fontAlgn="base" latinLnBrk="0" hangingPunct="1">
                        <a:lnSpc>
                          <a:spcPct val="115000"/>
                        </a:lnSpc>
                        <a:spcBef>
                          <a:spcPct val="0"/>
                        </a:spcBef>
                        <a:spcAft>
                          <a:spcPct val="0"/>
                        </a:spcAft>
                        <a:buClrTx/>
                        <a:buSzTx/>
                        <a:buFontTx/>
                        <a:buNone/>
                        <a:tabLst/>
                      </a:pPr>
                      <a:endParaRPr kumimoji="0" lang="en-IN"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z="4000" u="sng" smtClean="0"/>
              <a:t>Expanding the Immaterial Cases in Decision Table</a:t>
            </a:r>
            <a:endParaRPr lang="en-IN" sz="4000" u="sng" smtClean="0"/>
          </a:p>
        </p:txBody>
      </p:sp>
      <p:sp>
        <p:nvSpPr>
          <p:cNvPr id="20483" name="Content Placeholder 2"/>
          <p:cNvSpPr>
            <a:spLocks noGrp="1"/>
          </p:cNvSpPr>
          <p:nvPr>
            <p:ph idx="1"/>
          </p:nvPr>
        </p:nvSpPr>
        <p:spPr/>
        <p:txBody>
          <a:bodyPr/>
          <a:lstStyle/>
          <a:p>
            <a:pPr eaLnBrk="1" hangingPunct="1"/>
            <a:r>
              <a:rPr lang="en-US" smtClean="0"/>
              <a:t>These conditions means that the value of a particular condition in the specific rule does not make a difference whether it is TRUE or FALSE.</a:t>
            </a:r>
          </a:p>
          <a:p>
            <a:pPr eaLnBrk="1" hangingPunct="1"/>
            <a:r>
              <a:rPr lang="en-US" smtClean="0"/>
              <a:t>Sometimes expanding the decision table to spell out don’t-care conditions can reveal hidden problems.  </a:t>
            </a:r>
            <a:endParaRPr lang="en-IN"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Example </a:t>
            </a:r>
            <a:endParaRPr lang="en-IN" smtClean="0"/>
          </a:p>
        </p:txBody>
      </p:sp>
      <p:sp>
        <p:nvSpPr>
          <p:cNvPr id="21507" name="Content Placeholder 2"/>
          <p:cNvSpPr>
            <a:spLocks noGrp="1"/>
          </p:cNvSpPr>
          <p:nvPr>
            <p:ph idx="1"/>
          </p:nvPr>
        </p:nvSpPr>
        <p:spPr/>
        <p:txBody>
          <a:bodyPr/>
          <a:lstStyle/>
          <a:p>
            <a:pPr algn="ctr" eaLnBrk="1" hangingPunct="1">
              <a:buFont typeface="Arial" charset="0"/>
              <a:buNone/>
            </a:pPr>
            <a:r>
              <a:rPr lang="en-US" smtClean="0"/>
              <a:t>Entry (Decision table) </a:t>
            </a:r>
          </a:p>
          <a:p>
            <a:pPr algn="ctr" eaLnBrk="1" hangingPunct="1">
              <a:buFont typeface="Arial" charset="0"/>
              <a:buNone/>
            </a:pPr>
            <a:endParaRPr lang="en-US" smtClean="0"/>
          </a:p>
          <a:p>
            <a:pPr algn="ctr" eaLnBrk="1" hangingPunct="1">
              <a:buFont typeface="Arial" charset="0"/>
              <a:buNone/>
            </a:pPr>
            <a:endParaRPr lang="en-US" smtClean="0"/>
          </a:p>
          <a:p>
            <a:pPr algn="ctr" eaLnBrk="1" hangingPunct="1">
              <a:buFont typeface="Arial" charset="0"/>
              <a:buNone/>
            </a:pPr>
            <a:endParaRPr lang="en-US" smtClean="0"/>
          </a:p>
          <a:p>
            <a:pPr eaLnBrk="1" hangingPunct="1">
              <a:buFont typeface="Arial" charset="0"/>
              <a:buNone/>
            </a:pPr>
            <a:r>
              <a:rPr lang="en-US" smtClean="0"/>
              <a:t>The immaterial test case in rule 1 of the above table can be expanded by taking both T and F values of C1. </a:t>
            </a:r>
            <a:endParaRPr lang="en-IN" smtClean="0"/>
          </a:p>
        </p:txBody>
      </p:sp>
      <p:graphicFrame>
        <p:nvGraphicFramePr>
          <p:cNvPr id="4" name="Table 3"/>
          <p:cNvGraphicFramePr>
            <a:graphicFrameLocks noGrp="1"/>
          </p:cNvGraphicFramePr>
          <p:nvPr/>
        </p:nvGraphicFramePr>
        <p:xfrm>
          <a:off x="914400" y="2362200"/>
          <a:ext cx="7619999" cy="1524000"/>
        </p:xfrm>
        <a:graphic>
          <a:graphicData uri="http://schemas.openxmlformats.org/drawingml/2006/table">
            <a:tbl>
              <a:tblPr/>
              <a:tblGrid>
                <a:gridCol w="1523670"/>
                <a:gridCol w="2539451"/>
                <a:gridCol w="1168312"/>
                <a:gridCol w="1052057"/>
                <a:gridCol w="1336509"/>
              </a:tblGrid>
              <a:tr h="254000">
                <a:tc>
                  <a:txBody>
                    <a:bodyPr/>
                    <a:lstStyle/>
                    <a:p>
                      <a:pPr>
                        <a:lnSpc>
                          <a:spcPct val="115000"/>
                        </a:lnSpc>
                        <a:spcAft>
                          <a:spcPts val="0"/>
                        </a:spcAft>
                      </a:pP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latin typeface="Calibri"/>
                          <a:ea typeface="Calibri"/>
                          <a:cs typeface="Times New Roman"/>
                        </a:rPr>
                        <a:t>Rule 1</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latin typeface="Calibri"/>
                          <a:ea typeface="Calibri"/>
                          <a:cs typeface="Times New Roman"/>
                        </a:rPr>
                        <a:t>Rule 2</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latin typeface="Calibri"/>
                          <a:ea typeface="Calibri"/>
                          <a:cs typeface="Times New Roman"/>
                        </a:rPr>
                        <a:t>Rule 3</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algn="ctr">
                        <a:lnSpc>
                          <a:spcPct val="115000"/>
                        </a:lnSpc>
                        <a:spcAft>
                          <a:spcPts val="0"/>
                        </a:spcAft>
                      </a:pPr>
                      <a:r>
                        <a:rPr lang="en-IN" sz="1100" b="1">
                          <a:latin typeface="Calibri"/>
                          <a:ea typeface="Calibri"/>
                          <a:cs typeface="Times New Roman"/>
                        </a:rPr>
                        <a:t>Condition Stub</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C1: Working hours &gt; 48</a:t>
                      </a:r>
                    </a:p>
                    <a:p>
                      <a:pPr>
                        <a:lnSpc>
                          <a:spcPct val="115000"/>
                        </a:lnSpc>
                        <a:spcAft>
                          <a:spcPts val="0"/>
                        </a:spcAft>
                      </a:pPr>
                      <a:r>
                        <a:rPr lang="en-IN" sz="1100">
                          <a:latin typeface="Calibri"/>
                          <a:ea typeface="Calibri"/>
                          <a:cs typeface="Times New Roman"/>
                        </a:rPr>
                        <a:t>C2: Holidays or Sundays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I</a:t>
                      </a:r>
                    </a:p>
                    <a:p>
                      <a:pPr algn="ctr">
                        <a:lnSpc>
                          <a:spcPct val="115000"/>
                        </a:lnSpc>
                        <a:spcAft>
                          <a:spcPts val="0"/>
                        </a:spcAft>
                      </a:pPr>
                      <a:r>
                        <a:rPr lang="en-IN" sz="1100">
                          <a:latin typeface="Calibri"/>
                          <a:ea typeface="Calibri"/>
                          <a:cs typeface="Times New Roman"/>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F</a:t>
                      </a:r>
                    </a:p>
                    <a:p>
                      <a:pPr algn="ctr">
                        <a:lnSpc>
                          <a:spcPct val="115000"/>
                        </a:lnSpc>
                        <a:spcAft>
                          <a:spcPts val="0"/>
                        </a:spcAft>
                      </a:pPr>
                      <a:r>
                        <a:rPr lang="en-IN" sz="1100">
                          <a:latin typeface="Calibri"/>
                          <a:ea typeface="Calibri"/>
                          <a:cs typeface="Times New Roman"/>
                        </a:rPr>
                        <a: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T</a:t>
                      </a:r>
                    </a:p>
                    <a:p>
                      <a:pPr algn="ctr">
                        <a:lnSpc>
                          <a:spcPct val="115000"/>
                        </a:lnSpc>
                        <a:spcAft>
                          <a:spcPts val="0"/>
                        </a:spcAft>
                      </a:pPr>
                      <a:r>
                        <a:rPr lang="en-IN" sz="1100">
                          <a:latin typeface="Calibri"/>
                          <a:ea typeface="Calibri"/>
                          <a:cs typeface="Times New Roman"/>
                        </a:rPr>
                        <a: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0">
                <a:tc>
                  <a:txBody>
                    <a:bodyPr/>
                    <a:lstStyle/>
                    <a:p>
                      <a:pPr algn="ctr">
                        <a:lnSpc>
                          <a:spcPct val="115000"/>
                        </a:lnSpc>
                        <a:spcAft>
                          <a:spcPts val="0"/>
                        </a:spcAft>
                      </a:pPr>
                      <a:r>
                        <a:rPr lang="en-IN" sz="1100" b="1">
                          <a:latin typeface="Calibri"/>
                          <a:ea typeface="Calibri"/>
                          <a:cs typeface="Times New Roman"/>
                        </a:rPr>
                        <a:t>Action Stub</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A1: Normal Salary </a:t>
                      </a:r>
                    </a:p>
                    <a:p>
                      <a:pPr>
                        <a:lnSpc>
                          <a:spcPct val="115000"/>
                        </a:lnSpc>
                        <a:spcAft>
                          <a:spcPts val="0"/>
                        </a:spcAft>
                      </a:pPr>
                      <a:r>
                        <a:rPr lang="en-IN" sz="1100">
                          <a:latin typeface="Calibri"/>
                          <a:ea typeface="Calibri"/>
                          <a:cs typeface="Times New Roman"/>
                        </a:rPr>
                        <a:t>A2: 1.25 of salary</a:t>
                      </a:r>
                    </a:p>
                    <a:p>
                      <a:pPr>
                        <a:lnSpc>
                          <a:spcPct val="115000"/>
                        </a:lnSpc>
                        <a:spcAft>
                          <a:spcPts val="0"/>
                        </a:spcAft>
                      </a:pPr>
                      <a:r>
                        <a:rPr lang="en-IN" sz="1100">
                          <a:latin typeface="Calibri"/>
                          <a:ea typeface="Calibri"/>
                          <a:cs typeface="Times New Roman"/>
                        </a:rPr>
                        <a:t>A3: 2.00 of salary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IN" sz="1100" dirty="0">
                        <a:latin typeface="Calibri"/>
                        <a:ea typeface="Calibri"/>
                        <a:cs typeface="Times New Roman"/>
                      </a:endParaRPr>
                    </a:p>
                    <a:p>
                      <a:pPr algn="ctr">
                        <a:lnSpc>
                          <a:spcPct val="115000"/>
                        </a:lnSpc>
                        <a:spcAft>
                          <a:spcPts val="0"/>
                        </a:spcAft>
                      </a:pPr>
                      <a:endParaRPr lang="en-IN" sz="1100" dirty="0" smtClean="0">
                        <a:latin typeface="Calibri"/>
                        <a:ea typeface="Calibri"/>
                        <a:cs typeface="Times New Roman"/>
                      </a:endParaRPr>
                    </a:p>
                    <a:p>
                      <a:pPr algn="ctr">
                        <a:lnSpc>
                          <a:spcPct val="115000"/>
                        </a:lnSpc>
                        <a:spcAft>
                          <a:spcPts val="0"/>
                        </a:spcAft>
                      </a:pPr>
                      <a:r>
                        <a:rPr lang="en-IN" sz="1100" dirty="0" smtClean="0">
                          <a:latin typeface="Calibri"/>
                          <a:ea typeface="Calibri"/>
                          <a:cs typeface="Times New Roman"/>
                        </a:rPr>
                        <a:t>X</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IN" sz="1100" dirty="0">
                        <a:latin typeface="Calibri"/>
                        <a:ea typeface="Calibri"/>
                        <a:cs typeface="Times New Roman"/>
                      </a:endParaRPr>
                    </a:p>
                    <a:p>
                      <a:pPr algn="ctr">
                        <a:lnSpc>
                          <a:spcPct val="115000"/>
                        </a:lnSpc>
                        <a:spcAft>
                          <a:spcPts val="0"/>
                        </a:spcAft>
                      </a:pPr>
                      <a:r>
                        <a:rPr lang="en-IN" sz="1100" dirty="0">
                          <a:latin typeface="Calibri"/>
                          <a:ea typeface="Calibri"/>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Entry (Expanded decision table)</a:t>
            </a:r>
            <a:endParaRPr lang="en-IN" smtClean="0"/>
          </a:p>
        </p:txBody>
      </p:sp>
      <p:sp>
        <p:nvSpPr>
          <p:cNvPr id="22531" name="Content Placeholder 2"/>
          <p:cNvSpPr>
            <a:spLocks noGrp="1"/>
          </p:cNvSpPr>
          <p:nvPr>
            <p:ph idx="1"/>
          </p:nvPr>
        </p:nvSpPr>
        <p:spPr/>
        <p:txBody>
          <a:bodyPr/>
          <a:lstStyle/>
          <a:p>
            <a:pPr eaLnBrk="1" hangingPunct="1"/>
            <a:endParaRPr lang="en-US" smtClean="0"/>
          </a:p>
          <a:p>
            <a:pPr eaLnBrk="1" hangingPunct="1"/>
            <a:endParaRPr lang="en-US" smtClean="0"/>
          </a:p>
          <a:p>
            <a:pPr eaLnBrk="1" hangingPunct="1"/>
            <a:endParaRPr lang="en-US" smtClean="0"/>
          </a:p>
          <a:p>
            <a:pPr algn="ctr" eaLnBrk="1" hangingPunct="1">
              <a:buFont typeface="Arial" charset="0"/>
              <a:buNone/>
            </a:pPr>
            <a:r>
              <a:rPr lang="en-US" smtClean="0"/>
              <a:t>Entry (Expanded decision table)</a:t>
            </a:r>
          </a:p>
          <a:p>
            <a:pPr algn="ctr" eaLnBrk="1" hangingPunct="1">
              <a:buFont typeface="Arial" charset="0"/>
              <a:buNone/>
            </a:pPr>
            <a:endParaRPr lang="en-IN" smtClean="0"/>
          </a:p>
        </p:txBody>
      </p:sp>
      <p:graphicFrame>
        <p:nvGraphicFramePr>
          <p:cNvPr id="5" name="Table 4"/>
          <p:cNvGraphicFramePr>
            <a:graphicFrameLocks noGrp="1"/>
          </p:cNvGraphicFramePr>
          <p:nvPr/>
        </p:nvGraphicFramePr>
        <p:xfrm>
          <a:off x="838200" y="1447800"/>
          <a:ext cx="7467600" cy="1676400"/>
        </p:xfrm>
        <a:graphic>
          <a:graphicData uri="http://schemas.openxmlformats.org/drawingml/2006/table">
            <a:tbl>
              <a:tblPr/>
              <a:tblGrid>
                <a:gridCol w="1347755"/>
                <a:gridCol w="2076578"/>
                <a:gridCol w="989809"/>
                <a:gridCol w="903352"/>
                <a:gridCol w="1114242"/>
                <a:gridCol w="1035864"/>
              </a:tblGrid>
              <a:tr h="279400">
                <a:tc>
                  <a:txBody>
                    <a:bodyPr/>
                    <a:lstStyle/>
                    <a:p>
                      <a:pPr>
                        <a:lnSpc>
                          <a:spcPct val="115000"/>
                        </a:lnSpc>
                        <a:spcAft>
                          <a:spcPts val="0"/>
                        </a:spcAft>
                      </a:pP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latin typeface="Calibri"/>
                          <a:ea typeface="Calibri"/>
                          <a:cs typeface="Times New Roman"/>
                        </a:rPr>
                        <a:t>Rule 1-1</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latin typeface="Calibri"/>
                          <a:ea typeface="Calibri"/>
                          <a:cs typeface="Times New Roman"/>
                        </a:rPr>
                        <a:t>Rule 1-2</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latin typeface="Calibri"/>
                          <a:ea typeface="Calibri"/>
                          <a:cs typeface="Times New Roman"/>
                        </a:rPr>
                        <a:t>Rule 2</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latin typeface="Calibri"/>
                          <a:ea typeface="Calibri"/>
                          <a:cs typeface="Times New Roman"/>
                        </a:rPr>
                        <a:t>Rule 3</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800">
                <a:tc>
                  <a:txBody>
                    <a:bodyPr/>
                    <a:lstStyle/>
                    <a:p>
                      <a:pPr algn="ctr">
                        <a:lnSpc>
                          <a:spcPct val="115000"/>
                        </a:lnSpc>
                        <a:spcAft>
                          <a:spcPts val="0"/>
                        </a:spcAft>
                      </a:pPr>
                      <a:r>
                        <a:rPr lang="en-IN" sz="1100" b="1">
                          <a:latin typeface="Calibri"/>
                          <a:ea typeface="Calibri"/>
                          <a:cs typeface="Times New Roman"/>
                        </a:rPr>
                        <a:t>Condition Stub</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C1: Working hours &gt; 48</a:t>
                      </a:r>
                    </a:p>
                    <a:p>
                      <a:pPr>
                        <a:lnSpc>
                          <a:spcPct val="115000"/>
                        </a:lnSpc>
                        <a:spcAft>
                          <a:spcPts val="0"/>
                        </a:spcAft>
                      </a:pPr>
                      <a:r>
                        <a:rPr lang="en-IN" sz="1100">
                          <a:latin typeface="Calibri"/>
                          <a:ea typeface="Calibri"/>
                          <a:cs typeface="Times New Roman"/>
                        </a:rPr>
                        <a:t>C2: Holidays or Sundays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F</a:t>
                      </a:r>
                    </a:p>
                    <a:p>
                      <a:pPr algn="ctr">
                        <a:lnSpc>
                          <a:spcPct val="115000"/>
                        </a:lnSpc>
                        <a:spcAft>
                          <a:spcPts val="0"/>
                        </a:spcAft>
                      </a:pPr>
                      <a:r>
                        <a:rPr lang="en-IN" sz="1100">
                          <a:latin typeface="Calibri"/>
                          <a:ea typeface="Calibri"/>
                          <a:cs typeface="Times New Roman"/>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T</a:t>
                      </a:r>
                    </a:p>
                    <a:p>
                      <a:pPr algn="ctr">
                        <a:lnSpc>
                          <a:spcPct val="115000"/>
                        </a:lnSpc>
                        <a:spcAft>
                          <a:spcPts val="0"/>
                        </a:spcAft>
                      </a:pPr>
                      <a:r>
                        <a:rPr lang="en-IN" sz="1100">
                          <a:latin typeface="Calibri"/>
                          <a:ea typeface="Calibri"/>
                          <a:cs typeface="Times New Roman"/>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F</a:t>
                      </a:r>
                    </a:p>
                    <a:p>
                      <a:pPr algn="ctr">
                        <a:lnSpc>
                          <a:spcPct val="115000"/>
                        </a:lnSpc>
                        <a:spcAft>
                          <a:spcPts val="0"/>
                        </a:spcAft>
                      </a:pPr>
                      <a:r>
                        <a:rPr lang="en-IN" sz="1100">
                          <a:latin typeface="Calibri"/>
                          <a:ea typeface="Calibri"/>
                          <a:cs typeface="Times New Roman"/>
                        </a:rPr>
                        <a: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T</a:t>
                      </a:r>
                    </a:p>
                    <a:p>
                      <a:pPr algn="ctr">
                        <a:lnSpc>
                          <a:spcPct val="115000"/>
                        </a:lnSpc>
                        <a:spcAft>
                          <a:spcPts val="0"/>
                        </a:spcAft>
                      </a:pPr>
                      <a:r>
                        <a:rPr lang="en-IN" sz="1100">
                          <a:latin typeface="Calibri"/>
                          <a:ea typeface="Calibri"/>
                          <a:cs typeface="Times New Roman"/>
                        </a:rPr>
                        <a: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8200">
                <a:tc>
                  <a:txBody>
                    <a:bodyPr/>
                    <a:lstStyle/>
                    <a:p>
                      <a:pPr algn="ctr">
                        <a:lnSpc>
                          <a:spcPct val="115000"/>
                        </a:lnSpc>
                        <a:spcAft>
                          <a:spcPts val="0"/>
                        </a:spcAft>
                      </a:pPr>
                      <a:r>
                        <a:rPr lang="en-IN" sz="1100" b="1" dirty="0">
                          <a:latin typeface="Calibri"/>
                          <a:ea typeface="Calibri"/>
                          <a:cs typeface="Times New Roman"/>
                        </a:rPr>
                        <a:t>Action Stub</a:t>
                      </a:r>
                      <a:endParaRPr lang="en-IN"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A1: Normal Salary </a:t>
                      </a:r>
                    </a:p>
                    <a:p>
                      <a:pPr>
                        <a:lnSpc>
                          <a:spcPct val="115000"/>
                        </a:lnSpc>
                        <a:spcAft>
                          <a:spcPts val="0"/>
                        </a:spcAft>
                      </a:pPr>
                      <a:r>
                        <a:rPr lang="en-IN" sz="1100">
                          <a:latin typeface="Calibri"/>
                          <a:ea typeface="Calibri"/>
                          <a:cs typeface="Times New Roman"/>
                        </a:rPr>
                        <a:t>A2: 1.25 of salary</a:t>
                      </a:r>
                    </a:p>
                    <a:p>
                      <a:pPr>
                        <a:lnSpc>
                          <a:spcPct val="115000"/>
                        </a:lnSpc>
                        <a:spcAft>
                          <a:spcPts val="0"/>
                        </a:spcAft>
                      </a:pPr>
                      <a:r>
                        <a:rPr lang="en-IN" sz="1100">
                          <a:latin typeface="Calibri"/>
                          <a:ea typeface="Calibri"/>
                          <a:cs typeface="Times New Roman"/>
                        </a:rPr>
                        <a:t>A3: 2.00 of salary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IN" sz="1100" dirty="0">
                        <a:latin typeface="Calibri"/>
                        <a:ea typeface="Calibri"/>
                        <a:cs typeface="Times New Roman"/>
                      </a:endParaRPr>
                    </a:p>
                    <a:p>
                      <a:pPr algn="ctr">
                        <a:lnSpc>
                          <a:spcPct val="115000"/>
                        </a:lnSpc>
                        <a:spcAft>
                          <a:spcPts val="0"/>
                        </a:spcAft>
                      </a:pPr>
                      <a:endParaRPr lang="en-IN" sz="1100" dirty="0" smtClean="0">
                        <a:latin typeface="Calibri"/>
                        <a:ea typeface="Calibri"/>
                        <a:cs typeface="Times New Roman"/>
                      </a:endParaRPr>
                    </a:p>
                    <a:p>
                      <a:pPr algn="ctr">
                        <a:lnSpc>
                          <a:spcPct val="115000"/>
                        </a:lnSpc>
                        <a:spcAft>
                          <a:spcPts val="0"/>
                        </a:spcAft>
                      </a:pPr>
                      <a:r>
                        <a:rPr lang="en-IN" sz="1100" dirty="0" smtClean="0">
                          <a:latin typeface="Calibri"/>
                          <a:ea typeface="Calibri"/>
                          <a:cs typeface="Times New Roman"/>
                        </a:rPr>
                        <a:t>X</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100" dirty="0" smtClean="0">
                        <a:latin typeface="Calibri"/>
                        <a:ea typeface="Calibri"/>
                        <a:cs typeface="Times New Roman"/>
                      </a:endParaRPr>
                    </a:p>
                    <a:p>
                      <a:pPr algn="ctr">
                        <a:lnSpc>
                          <a:spcPct val="115000"/>
                        </a:lnSpc>
                        <a:spcAft>
                          <a:spcPts val="0"/>
                        </a:spcAft>
                      </a:pPr>
                      <a:endParaRPr lang="en-IN" sz="1100" dirty="0">
                        <a:latin typeface="Calibri"/>
                        <a:ea typeface="Calibri"/>
                        <a:cs typeface="Times New Roman"/>
                      </a:endParaRPr>
                    </a:p>
                    <a:p>
                      <a:pPr algn="ctr">
                        <a:lnSpc>
                          <a:spcPct val="115000"/>
                        </a:lnSpc>
                        <a:spcAft>
                          <a:spcPts val="0"/>
                        </a:spcAft>
                      </a:pPr>
                      <a:r>
                        <a:rPr lang="en-IN" sz="1100" dirty="0">
                          <a:latin typeface="Calibri"/>
                          <a:ea typeface="Calibri"/>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dirty="0">
                          <a:latin typeface="Calibri"/>
                          <a:ea typeface="Calibri"/>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IN" sz="1100" dirty="0">
                        <a:latin typeface="Calibri"/>
                        <a:ea typeface="Calibri"/>
                        <a:cs typeface="Times New Roman"/>
                      </a:endParaRPr>
                    </a:p>
                    <a:p>
                      <a:pPr algn="ctr">
                        <a:lnSpc>
                          <a:spcPct val="115000"/>
                        </a:lnSpc>
                        <a:spcAft>
                          <a:spcPts val="0"/>
                        </a:spcAft>
                      </a:pPr>
                      <a:r>
                        <a:rPr lang="en-IN" sz="1100" dirty="0">
                          <a:latin typeface="Calibri"/>
                          <a:ea typeface="Calibri"/>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1219200" y="4267200"/>
          <a:ext cx="7010401" cy="1905000"/>
        </p:xfrm>
        <a:graphic>
          <a:graphicData uri="http://schemas.openxmlformats.org/drawingml/2006/table">
            <a:tbl>
              <a:tblPr/>
              <a:tblGrid>
                <a:gridCol w="1687628"/>
                <a:gridCol w="1874527"/>
                <a:gridCol w="1411149"/>
                <a:gridCol w="2037097"/>
              </a:tblGrid>
              <a:tr h="381000">
                <a:tc>
                  <a:txBody>
                    <a:bodyPr/>
                    <a:lstStyle/>
                    <a:p>
                      <a:pPr algn="ctr">
                        <a:lnSpc>
                          <a:spcPct val="115000"/>
                        </a:lnSpc>
                        <a:spcAft>
                          <a:spcPts val="0"/>
                        </a:spcAft>
                      </a:pPr>
                      <a:r>
                        <a:rPr lang="en-IN" sz="1100" b="1" dirty="0">
                          <a:latin typeface="Calibri"/>
                          <a:ea typeface="Calibri"/>
                          <a:cs typeface="Times New Roman"/>
                        </a:rPr>
                        <a:t>Test case ID</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latin typeface="Calibri"/>
                          <a:ea typeface="Calibri"/>
                          <a:cs typeface="Times New Roman"/>
                        </a:rPr>
                        <a:t>Working hour</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latin typeface="Calibri"/>
                          <a:ea typeface="Calibri"/>
                          <a:cs typeface="Times New Roman"/>
                        </a:rPr>
                        <a:t>Day</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latin typeface="Calibri"/>
                          <a:ea typeface="Calibri"/>
                          <a:cs typeface="Times New Roman"/>
                        </a:rPr>
                        <a:t>Expected Result</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4000">
                <a:tc>
                  <a:txBody>
                    <a:bodyPr/>
                    <a:lstStyle/>
                    <a:p>
                      <a:pPr algn="ctr">
                        <a:lnSpc>
                          <a:spcPct val="115000"/>
                        </a:lnSpc>
                        <a:spcAft>
                          <a:spcPts val="0"/>
                        </a:spcAft>
                      </a:pPr>
                      <a:r>
                        <a:rPr lang="en-IN" sz="1100">
                          <a:latin typeface="Calibri"/>
                          <a:ea typeface="Calibri"/>
                          <a:cs typeface="Times New Roman"/>
                        </a:rPr>
                        <a:t>1</a:t>
                      </a:r>
                    </a:p>
                    <a:p>
                      <a:pPr algn="ctr">
                        <a:lnSpc>
                          <a:spcPct val="115000"/>
                        </a:lnSpc>
                        <a:spcAft>
                          <a:spcPts val="0"/>
                        </a:spcAft>
                      </a:pPr>
                      <a:r>
                        <a:rPr lang="en-IN" sz="1100">
                          <a:latin typeface="Calibri"/>
                          <a:ea typeface="Calibri"/>
                          <a:cs typeface="Times New Roman"/>
                        </a:rPr>
                        <a:t>2</a:t>
                      </a:r>
                    </a:p>
                    <a:p>
                      <a:pPr algn="ctr">
                        <a:lnSpc>
                          <a:spcPct val="115000"/>
                        </a:lnSpc>
                        <a:spcAft>
                          <a:spcPts val="0"/>
                        </a:spcAft>
                      </a:pPr>
                      <a:r>
                        <a:rPr lang="en-IN" sz="1100">
                          <a:latin typeface="Calibri"/>
                          <a:ea typeface="Calibri"/>
                          <a:cs typeface="Times New Roman"/>
                        </a:rPr>
                        <a:t>3</a:t>
                      </a:r>
                    </a:p>
                    <a:p>
                      <a:pPr algn="ctr">
                        <a:lnSpc>
                          <a:spcPct val="115000"/>
                        </a:lnSpc>
                        <a:spcAft>
                          <a:spcPts val="0"/>
                        </a:spcAft>
                      </a:pPr>
                      <a:r>
                        <a:rPr lang="en-IN" sz="11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48</a:t>
                      </a:r>
                    </a:p>
                    <a:p>
                      <a:pPr algn="ctr">
                        <a:lnSpc>
                          <a:spcPct val="115000"/>
                        </a:lnSpc>
                        <a:spcAft>
                          <a:spcPts val="0"/>
                        </a:spcAft>
                      </a:pPr>
                      <a:r>
                        <a:rPr lang="en-IN" sz="1100">
                          <a:latin typeface="Calibri"/>
                          <a:ea typeface="Calibri"/>
                          <a:cs typeface="Times New Roman"/>
                        </a:rPr>
                        <a:t>50</a:t>
                      </a:r>
                    </a:p>
                    <a:p>
                      <a:pPr algn="ctr">
                        <a:lnSpc>
                          <a:spcPct val="115000"/>
                        </a:lnSpc>
                        <a:spcAft>
                          <a:spcPts val="0"/>
                        </a:spcAft>
                      </a:pPr>
                      <a:r>
                        <a:rPr lang="en-IN" sz="1100">
                          <a:latin typeface="Calibri"/>
                          <a:ea typeface="Calibri"/>
                          <a:cs typeface="Times New Roman"/>
                        </a:rPr>
                        <a:t>52</a:t>
                      </a:r>
                    </a:p>
                    <a:p>
                      <a:pPr algn="ctr">
                        <a:lnSpc>
                          <a:spcPct val="115000"/>
                        </a:lnSpc>
                        <a:spcAft>
                          <a:spcPts val="0"/>
                        </a:spcAft>
                      </a:pPr>
                      <a:r>
                        <a:rPr lang="en-IN" sz="1100">
                          <a:latin typeface="Calibri"/>
                          <a:ea typeface="Calibri"/>
                          <a:cs typeface="Times New Roman"/>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Monday</a:t>
                      </a:r>
                    </a:p>
                    <a:p>
                      <a:pPr algn="ctr">
                        <a:lnSpc>
                          <a:spcPct val="115000"/>
                        </a:lnSpc>
                        <a:spcAft>
                          <a:spcPts val="0"/>
                        </a:spcAft>
                      </a:pPr>
                      <a:r>
                        <a:rPr lang="en-IN" sz="1100">
                          <a:latin typeface="Calibri"/>
                          <a:ea typeface="Calibri"/>
                          <a:cs typeface="Times New Roman"/>
                        </a:rPr>
                        <a:t>Tuesday</a:t>
                      </a:r>
                    </a:p>
                    <a:p>
                      <a:pPr algn="ctr">
                        <a:lnSpc>
                          <a:spcPct val="115000"/>
                        </a:lnSpc>
                        <a:spcAft>
                          <a:spcPts val="0"/>
                        </a:spcAft>
                      </a:pPr>
                      <a:r>
                        <a:rPr lang="en-IN" sz="1100">
                          <a:latin typeface="Calibri"/>
                          <a:ea typeface="Calibri"/>
                          <a:cs typeface="Times New Roman"/>
                        </a:rPr>
                        <a:t>Sunday</a:t>
                      </a:r>
                    </a:p>
                    <a:p>
                      <a:pPr algn="ctr">
                        <a:lnSpc>
                          <a:spcPct val="115000"/>
                        </a:lnSpc>
                        <a:spcAft>
                          <a:spcPts val="0"/>
                        </a:spcAft>
                      </a:pPr>
                      <a:r>
                        <a:rPr lang="en-IN" sz="1100">
                          <a:latin typeface="Calibri"/>
                          <a:ea typeface="Calibri"/>
                          <a:cs typeface="Times New Roman"/>
                        </a:rPr>
                        <a:t>Sunday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dirty="0">
                          <a:latin typeface="Calibri"/>
                          <a:ea typeface="Calibri"/>
                          <a:cs typeface="Times New Roman"/>
                        </a:rPr>
                        <a:t>Normal Salary</a:t>
                      </a:r>
                    </a:p>
                    <a:p>
                      <a:pPr algn="ctr">
                        <a:lnSpc>
                          <a:spcPct val="115000"/>
                        </a:lnSpc>
                        <a:spcAft>
                          <a:spcPts val="0"/>
                        </a:spcAft>
                      </a:pPr>
                      <a:r>
                        <a:rPr lang="en-IN" sz="1100" dirty="0">
                          <a:latin typeface="Calibri"/>
                          <a:ea typeface="Calibri"/>
                          <a:cs typeface="Times New Roman"/>
                        </a:rPr>
                        <a:t>1.25 of salary</a:t>
                      </a:r>
                    </a:p>
                    <a:p>
                      <a:pPr algn="ctr">
                        <a:lnSpc>
                          <a:spcPct val="115000"/>
                        </a:lnSpc>
                        <a:spcAft>
                          <a:spcPts val="0"/>
                        </a:spcAft>
                      </a:pPr>
                      <a:r>
                        <a:rPr lang="en-IN" sz="1100" dirty="0">
                          <a:latin typeface="Calibri"/>
                          <a:ea typeface="Calibri"/>
                          <a:cs typeface="Times New Roman"/>
                        </a:rPr>
                        <a:t>2.00 of salary</a:t>
                      </a:r>
                    </a:p>
                    <a:p>
                      <a:pPr algn="ctr">
                        <a:lnSpc>
                          <a:spcPct val="115000"/>
                        </a:lnSpc>
                        <a:spcAft>
                          <a:spcPts val="0"/>
                        </a:spcAft>
                      </a:pPr>
                      <a:r>
                        <a:rPr lang="en-IN" sz="1100" dirty="0">
                          <a:latin typeface="Calibri"/>
                          <a:ea typeface="Calibri"/>
                          <a:cs typeface="Times New Roman"/>
                        </a:rPr>
                        <a:t>2.00 of salary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Orthogonal </a:t>
            </a:r>
            <a:r>
              <a:rPr lang="en-US" dirty="0" smtClean="0"/>
              <a:t>Arrays are two dimensional arrays of numbers that have the attractive feature that by selecting any two columns in the array, an even distribution of all pairwise combinations of values in the array can be achieved.  </a:t>
            </a:r>
            <a:endParaRPr lang="en-US" dirty="0"/>
          </a:p>
        </p:txBody>
      </p:sp>
      <p:sp>
        <p:nvSpPr>
          <p:cNvPr id="3" name="Title 2"/>
          <p:cNvSpPr>
            <a:spLocks noGrp="1"/>
          </p:cNvSpPr>
          <p:nvPr>
            <p:ph type="title"/>
          </p:nvPr>
        </p:nvSpPr>
        <p:spPr/>
        <p:txBody>
          <a:bodyPr/>
          <a:lstStyle/>
          <a:p>
            <a:r>
              <a:rPr lang="en-US" dirty="0"/>
              <a:t>Orthogonal Array Testing </a:t>
            </a:r>
          </a:p>
        </p:txBody>
      </p:sp>
    </p:spTree>
    <p:extLst>
      <p:ext uri="{BB962C8B-B14F-4D97-AF65-F5344CB8AC3E}">
        <p14:creationId xmlns:p14="http://schemas.microsoft.com/office/powerpoint/2010/main" val="1548420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EEFC631A-E45C-465A-83FD-CB199B673F8A}" type="slidenum">
              <a:rPr lang="en-GB" altLang="en-US" sz="1400">
                <a:solidFill>
                  <a:srgbClr val="000000"/>
                </a:solidFill>
                <a:latin typeface="Arial" pitchFamily="34" charset="0"/>
              </a:rPr>
              <a:pPr eaLnBrk="1" hangingPunct="1">
                <a:buFont typeface="Arial" pitchFamily="34" charset="0"/>
                <a:buNone/>
              </a:pPr>
              <a:t>12</a:t>
            </a:fld>
            <a:endParaRPr lang="en-GB" altLang="en-US" sz="1400">
              <a:solidFill>
                <a:srgbClr val="000000"/>
              </a:solidFill>
              <a:latin typeface="Arial" pitchFamily="34" charset="0"/>
            </a:endParaRPr>
          </a:p>
        </p:txBody>
      </p:sp>
      <p:sp>
        <p:nvSpPr>
          <p:cNvPr id="10243" name="Rectangle 2"/>
          <p:cNvSpPr>
            <a:spLocks noGrp="1" noChangeArrowheads="1"/>
          </p:cNvSpPr>
          <p:nvPr>
            <p:ph type="title" idx="4294967295"/>
          </p:nvPr>
        </p:nvSpPr>
        <p:spPr>
          <a:xfrm>
            <a:off x="355680" y="243386"/>
            <a:ext cx="8432640" cy="806485"/>
          </a:xfrm>
        </p:spPr>
        <p:txBody>
          <a:bodyPr lIns="0" tIns="0" rIns="0" bIns="0"/>
          <a:lstStyle/>
          <a:p>
            <a:pPr eaLnBrk="1"/>
            <a:r>
              <a:rPr lang="en-US" altLang="en-US" sz="4100"/>
              <a:t>What’s So Hard About Testing ?</a:t>
            </a:r>
          </a:p>
        </p:txBody>
      </p:sp>
      <p:sp>
        <p:nvSpPr>
          <p:cNvPr id="10244" name="Rectangle 3"/>
          <p:cNvSpPr>
            <a:spLocks noGrp="1" noChangeArrowheads="1"/>
          </p:cNvSpPr>
          <p:nvPr>
            <p:ph type="body" idx="4294967295"/>
          </p:nvPr>
        </p:nvSpPr>
        <p:spPr>
          <a:xfrm>
            <a:off x="286560" y="1078674"/>
            <a:ext cx="8640000" cy="5351602"/>
          </a:xfrm>
        </p:spPr>
        <p:txBody>
          <a:bodyPr lIns="0" tIns="0" rIns="0" bIns="0"/>
          <a:lstStyle/>
          <a:p>
            <a:pPr marL="391686" indent="-293764" eaLnBrk="1">
              <a:lnSpc>
                <a:spcPct val="105000"/>
              </a:lnSpc>
              <a:spcBef>
                <a:spcPct val="15000"/>
              </a:spcBef>
              <a:spcAft>
                <a:spcPct val="10000"/>
              </a:spcAft>
              <a:buClr>
                <a:schemeClr val="tx1"/>
              </a:buClr>
            </a:pPr>
            <a:r>
              <a:rPr lang="en-US" altLang="en-US" smtClean="0"/>
              <a:t>Consider</a:t>
            </a:r>
            <a:r>
              <a:rPr lang="en-US" altLang="en-US" smtClean="0">
                <a:latin typeface="Courier New" pitchFamily="49" charset="0"/>
              </a:rPr>
              <a:t>	  </a:t>
            </a:r>
            <a:r>
              <a:rPr lang="en-US" altLang="en-US" sz="3900" b="1">
                <a:solidFill>
                  <a:srgbClr val="9C20EE"/>
                </a:solidFill>
                <a:latin typeface="Arial Unicode MS" pitchFamily="34" charset="-128"/>
                <a:ea typeface="Arial Unicode MS" pitchFamily="34" charset="-128"/>
                <a:cs typeface="Arial Unicode MS" pitchFamily="34" charset="-128"/>
              </a:rPr>
              <a:t>int</a:t>
            </a:r>
            <a:r>
              <a:rPr lang="en-US" altLang="en-US" sz="3900" b="1">
                <a:latin typeface="Arial Unicode MS" pitchFamily="34" charset="-128"/>
                <a:ea typeface="Arial Unicode MS" pitchFamily="34" charset="-128"/>
                <a:cs typeface="Arial Unicode MS" pitchFamily="34" charset="-128"/>
              </a:rPr>
              <a:t> proc1(</a:t>
            </a:r>
            <a:r>
              <a:rPr lang="en-US" altLang="en-US" sz="3900" b="1">
                <a:solidFill>
                  <a:srgbClr val="9C20EE"/>
                </a:solidFill>
                <a:latin typeface="Arial Unicode MS" pitchFamily="34" charset="-128"/>
                <a:ea typeface="Arial Unicode MS" pitchFamily="34" charset="-128"/>
                <a:cs typeface="Arial Unicode MS" pitchFamily="34" charset="-128"/>
              </a:rPr>
              <a:t>int</a:t>
            </a:r>
            <a:r>
              <a:rPr lang="en-US" altLang="en-US" sz="3900" b="1">
                <a:latin typeface="Arial Unicode MS" pitchFamily="34" charset="-128"/>
                <a:ea typeface="Arial Unicode MS" pitchFamily="34" charset="-128"/>
                <a:cs typeface="Arial Unicode MS" pitchFamily="34" charset="-128"/>
              </a:rPr>
              <a:t> x, </a:t>
            </a:r>
            <a:r>
              <a:rPr lang="en-US" altLang="en-US" sz="3900" b="1">
                <a:solidFill>
                  <a:srgbClr val="9C20EE"/>
                </a:solidFill>
                <a:latin typeface="Arial Unicode MS" pitchFamily="34" charset="-128"/>
                <a:ea typeface="Arial Unicode MS" pitchFamily="34" charset="-128"/>
                <a:cs typeface="Arial Unicode MS" pitchFamily="34" charset="-128"/>
              </a:rPr>
              <a:t>int</a:t>
            </a:r>
            <a:r>
              <a:rPr lang="en-US" altLang="en-US" sz="3900" b="1">
                <a:latin typeface="Arial Unicode MS" pitchFamily="34" charset="-128"/>
                <a:ea typeface="Arial Unicode MS" pitchFamily="34" charset="-128"/>
                <a:cs typeface="Arial Unicode MS" pitchFamily="34" charset="-128"/>
              </a:rPr>
              <a:t> y)</a:t>
            </a:r>
          </a:p>
          <a:p>
            <a:pPr marL="391686" indent="-293764" eaLnBrk="1">
              <a:lnSpc>
                <a:spcPct val="105000"/>
              </a:lnSpc>
              <a:spcBef>
                <a:spcPct val="15000"/>
              </a:spcBef>
              <a:spcAft>
                <a:spcPct val="10000"/>
              </a:spcAft>
              <a:buClr>
                <a:schemeClr val="tx1"/>
              </a:buClr>
            </a:pPr>
            <a:r>
              <a:rPr lang="en-US" altLang="en-US" smtClean="0"/>
              <a:t>Assuming a 64 bit computer</a:t>
            </a:r>
          </a:p>
          <a:p>
            <a:pPr marL="783372" lvl="1" indent="-260644" eaLnBrk="1">
              <a:lnSpc>
                <a:spcPct val="105000"/>
              </a:lnSpc>
              <a:spcBef>
                <a:spcPct val="15000"/>
              </a:spcBef>
              <a:spcAft>
                <a:spcPct val="10000"/>
              </a:spcAft>
              <a:buClr>
                <a:schemeClr val="tx1"/>
              </a:buClr>
            </a:pPr>
            <a:r>
              <a:rPr lang="en-US" altLang="en-US" sz="3300"/>
              <a:t>Input space = 2</a:t>
            </a:r>
            <a:r>
              <a:rPr lang="en-US" altLang="en-US" sz="3300" baseline="30000"/>
              <a:t>128</a:t>
            </a:r>
          </a:p>
          <a:p>
            <a:pPr marL="783372" lvl="1" indent="-260644" eaLnBrk="1">
              <a:lnSpc>
                <a:spcPct val="105000"/>
              </a:lnSpc>
              <a:spcBef>
                <a:spcPct val="15000"/>
              </a:spcBef>
              <a:spcAft>
                <a:spcPct val="10000"/>
              </a:spcAft>
              <a:buClr>
                <a:schemeClr val="tx1"/>
              </a:buClr>
              <a:buNone/>
            </a:pPr>
            <a:endParaRPr lang="en-US" altLang="en-US" sz="3300" baseline="30000"/>
          </a:p>
          <a:p>
            <a:pPr marL="391686" indent="-293764" eaLnBrk="1">
              <a:lnSpc>
                <a:spcPct val="105000"/>
              </a:lnSpc>
              <a:spcBef>
                <a:spcPct val="15000"/>
              </a:spcBef>
              <a:spcAft>
                <a:spcPct val="10000"/>
              </a:spcAft>
              <a:buClr>
                <a:schemeClr val="tx1"/>
              </a:buClr>
            </a:pPr>
            <a:r>
              <a:rPr lang="en-US" altLang="en-US" sz="4600" baseline="30000"/>
              <a:t>Assuming it takes 10secs to key-in an integer pair</a:t>
            </a:r>
          </a:p>
          <a:p>
            <a:pPr marL="783372" lvl="1" indent="-260644" eaLnBrk="1">
              <a:lnSpc>
                <a:spcPct val="105000"/>
              </a:lnSpc>
              <a:spcBef>
                <a:spcPct val="15000"/>
              </a:spcBef>
              <a:spcAft>
                <a:spcPct val="10000"/>
              </a:spcAft>
              <a:buClr>
                <a:schemeClr val="tx1"/>
              </a:buClr>
            </a:pPr>
            <a:r>
              <a:rPr lang="en-US" altLang="en-US" sz="4400" baseline="30000">
                <a:solidFill>
                  <a:srgbClr val="0000CC"/>
                </a:solidFill>
              </a:rPr>
              <a:t>It would take about a billion years to enter all possible values!</a:t>
            </a:r>
          </a:p>
          <a:p>
            <a:pPr marL="783372" lvl="1" indent="-260644" eaLnBrk="1">
              <a:lnSpc>
                <a:spcPct val="105000"/>
              </a:lnSpc>
              <a:spcBef>
                <a:spcPct val="15000"/>
              </a:spcBef>
              <a:spcAft>
                <a:spcPct val="10000"/>
              </a:spcAft>
              <a:buClr>
                <a:schemeClr val="tx1"/>
              </a:buClr>
            </a:pPr>
            <a:r>
              <a:rPr lang="en-US" altLang="en-US" sz="4400" baseline="30000"/>
              <a:t>Automatic testing has its own problems!</a:t>
            </a:r>
          </a:p>
        </p:txBody>
      </p:sp>
    </p:spTree>
    <p:extLst>
      <p:ext uri="{BB962C8B-B14F-4D97-AF65-F5344CB8AC3E}">
        <p14:creationId xmlns:p14="http://schemas.microsoft.com/office/powerpoint/2010/main" val="381443604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the following table , after selecting first two columns, we get four ordered pairs namely (0,0), (1,1), (0,1) and (1,0).  </a:t>
            </a:r>
          </a:p>
          <a:p>
            <a:r>
              <a:rPr lang="en-US" dirty="0" smtClean="0"/>
              <a:t>These pairs form all the possible ordered pairs of two-element set and each ordered pair appears exactly once.</a:t>
            </a:r>
            <a:endParaRPr lang="en-US" dirty="0"/>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386300619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914400" y="4419600"/>
            <a:ext cx="7086600" cy="1447800"/>
          </a:xfrm>
        </p:spPr>
        <p:txBody>
          <a:bodyPr/>
          <a:lstStyle/>
          <a:p>
            <a:pPr algn="just"/>
            <a:r>
              <a:rPr lang="en-US" sz="1800" dirty="0" smtClean="0"/>
              <a:t>We obtain same values when selecting second and third or first and third column combination. An array exhibiting this feature is known as orthogonal array.</a:t>
            </a:r>
            <a:endParaRPr lang="en-US" sz="1800" dirty="0"/>
          </a:p>
        </p:txBody>
      </p:sp>
      <p:sp>
        <p:nvSpPr>
          <p:cNvPr id="3" name="Title 2"/>
          <p:cNvSpPr>
            <a:spLocks noGrp="1"/>
          </p:cNvSpPr>
          <p:nvPr>
            <p:ph type="title"/>
          </p:nvPr>
        </p:nvSpPr>
        <p:spPr>
          <a:xfrm>
            <a:off x="3352800" y="499872"/>
            <a:ext cx="3733800" cy="1252728"/>
          </a:xfrm>
        </p:spPr>
        <p:txBody>
          <a:bodyPr/>
          <a:lstStyle/>
          <a:p>
            <a:r>
              <a:rPr lang="en-US" dirty="0" smtClean="0"/>
              <a:t>Example</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981200"/>
            <a:ext cx="6934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8139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Orthogonal arrays can be used in software testing for pairwise interactions. </a:t>
            </a:r>
          </a:p>
          <a:p>
            <a:r>
              <a:rPr lang="en-US" dirty="0" smtClean="0"/>
              <a:t>It provides uniformly distributed coverage for all variable pairwise combinations.</a:t>
            </a:r>
          </a:p>
          <a:p>
            <a:r>
              <a:rPr lang="en-US" dirty="0" smtClean="0"/>
              <a:t>It is commonly used for integration testing like object oriented systems, where multiple subclasses  can be substituted as the server for a client.  </a:t>
            </a:r>
            <a:endParaRPr lang="en-US" dirty="0"/>
          </a:p>
        </p:txBody>
      </p:sp>
      <p:sp>
        <p:nvSpPr>
          <p:cNvPr id="3" name="Title 2"/>
          <p:cNvSpPr>
            <a:spLocks noGrp="1"/>
          </p:cNvSpPr>
          <p:nvPr>
            <p:ph type="title"/>
          </p:nvPr>
        </p:nvSpPr>
        <p:spPr/>
        <p:txBody>
          <a:bodyPr/>
          <a:lstStyle/>
          <a:p>
            <a:r>
              <a:rPr lang="en-US" dirty="0" smtClean="0"/>
              <a:t>Orthogonal Array Testing</a:t>
            </a:r>
            <a:endParaRPr lang="en-US" dirty="0"/>
          </a:p>
        </p:txBody>
      </p:sp>
    </p:spTree>
    <p:extLst>
      <p:ext uri="{BB962C8B-B14F-4D97-AF65-F5344CB8AC3E}">
        <p14:creationId xmlns:p14="http://schemas.microsoft.com/office/powerpoint/2010/main" val="60522279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It is black-box testing technique.</a:t>
            </a:r>
          </a:p>
          <a:p>
            <a:r>
              <a:rPr lang="en-US" dirty="0" smtClean="0"/>
              <a:t>OATS is used when the input to the system to be tested are low but if exhaustive testing is used then it is not possible to test completely every input of the system.</a:t>
            </a:r>
          </a:p>
          <a:p>
            <a:r>
              <a:rPr lang="en-US" dirty="0" smtClean="0"/>
              <a:t>100% OATS implies 100% pairwise testing.</a:t>
            </a:r>
          </a:p>
          <a:p>
            <a:r>
              <a:rPr lang="en-US" dirty="0" smtClean="0"/>
              <a:t>OATS can be used for testing combinations of configurable options like a webpage that allows the other user to select:</a:t>
            </a:r>
            <a:endParaRPr lang="en-US" dirty="0"/>
          </a:p>
        </p:txBody>
      </p:sp>
      <p:sp>
        <p:nvSpPr>
          <p:cNvPr id="3" name="Title 2"/>
          <p:cNvSpPr>
            <a:spLocks noGrp="1"/>
          </p:cNvSpPr>
          <p:nvPr>
            <p:ph type="title"/>
          </p:nvPr>
        </p:nvSpPr>
        <p:spPr/>
        <p:txBody>
          <a:bodyPr/>
          <a:lstStyle/>
          <a:p>
            <a:r>
              <a:rPr lang="en-US" dirty="0"/>
              <a:t>Orthogonal Array Testing</a:t>
            </a:r>
          </a:p>
        </p:txBody>
      </p:sp>
    </p:spTree>
    <p:extLst>
      <p:ext uri="{BB962C8B-B14F-4D97-AF65-F5344CB8AC3E}">
        <p14:creationId xmlns:p14="http://schemas.microsoft.com/office/powerpoint/2010/main" val="303215982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Font style;</a:t>
            </a:r>
          </a:p>
          <a:p>
            <a:r>
              <a:rPr lang="en-US" dirty="0" smtClean="0"/>
              <a:t>Font color;</a:t>
            </a:r>
          </a:p>
          <a:p>
            <a:r>
              <a:rPr lang="en-US" dirty="0" smtClean="0"/>
              <a:t>Back ground Color;</a:t>
            </a:r>
          </a:p>
          <a:p>
            <a:r>
              <a:rPr lang="en-US" dirty="0" smtClean="0"/>
              <a:t>Page layout;</a:t>
            </a:r>
          </a:p>
          <a:p>
            <a:r>
              <a:rPr lang="en-US" dirty="0" smtClean="0"/>
              <a:t>Etc.</a:t>
            </a:r>
            <a:endParaRPr lang="en-US" dirty="0"/>
          </a:p>
        </p:txBody>
      </p:sp>
      <p:sp>
        <p:nvSpPr>
          <p:cNvPr id="3" name="Title 2"/>
          <p:cNvSpPr>
            <a:spLocks noGrp="1"/>
          </p:cNvSpPr>
          <p:nvPr>
            <p:ph type="title"/>
          </p:nvPr>
        </p:nvSpPr>
        <p:spPr/>
        <p:txBody>
          <a:bodyPr/>
          <a:lstStyle/>
          <a:p>
            <a:r>
              <a:rPr lang="en-US" dirty="0"/>
              <a:t>Orthogonal Array Testing</a:t>
            </a:r>
          </a:p>
        </p:txBody>
      </p:sp>
    </p:spTree>
    <p:extLst>
      <p:ext uri="{BB962C8B-B14F-4D97-AF65-F5344CB8AC3E}">
        <p14:creationId xmlns:p14="http://schemas.microsoft.com/office/powerpoint/2010/main" val="232747901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47850"/>
            <a:ext cx="8178800" cy="4171950"/>
          </a:xfrm>
        </p:spPr>
        <p:txBody>
          <a:bodyPr/>
          <a:lstStyle/>
          <a:p>
            <a:r>
              <a:rPr lang="en-US" sz="2800" dirty="0" smtClean="0"/>
              <a:t>Step 1:  Identify the independent variables that are to be used for interaction.  These will be mapped as “factor” (f) of array.</a:t>
            </a:r>
          </a:p>
          <a:p>
            <a:r>
              <a:rPr lang="en-US" sz="2800" dirty="0" smtClean="0"/>
              <a:t>Step 2: Identify the maximum number of values, which each variable will take. There will be mapped as “levels” (p) of the array.</a:t>
            </a:r>
          </a:p>
          <a:p>
            <a:r>
              <a:rPr lang="en-US" sz="2800" dirty="0" smtClean="0"/>
              <a:t>Search for an orthogonal array that has all factors from step 1 and all levels from step 2. </a:t>
            </a:r>
          </a:p>
          <a:p>
            <a:endParaRPr lang="en-US" sz="2800" dirty="0" smtClean="0"/>
          </a:p>
          <a:p>
            <a:endParaRPr lang="en-US" sz="2800" dirty="0"/>
          </a:p>
        </p:txBody>
      </p:sp>
      <p:sp>
        <p:nvSpPr>
          <p:cNvPr id="3" name="Title 2"/>
          <p:cNvSpPr>
            <a:spLocks noGrp="1"/>
          </p:cNvSpPr>
          <p:nvPr>
            <p:ph type="title"/>
          </p:nvPr>
        </p:nvSpPr>
        <p:spPr/>
        <p:txBody>
          <a:bodyPr>
            <a:normAutofit fontScale="90000"/>
          </a:bodyPr>
          <a:lstStyle/>
          <a:p>
            <a:r>
              <a:rPr lang="en-US" dirty="0"/>
              <a:t>Steps to use OATS</a:t>
            </a:r>
            <a:br>
              <a:rPr lang="en-US" dirty="0"/>
            </a:br>
            <a:endParaRPr lang="en-US" dirty="0"/>
          </a:p>
        </p:txBody>
      </p:sp>
    </p:spTree>
    <p:extLst>
      <p:ext uri="{BB962C8B-B14F-4D97-AF65-F5344CB8AC3E}">
        <p14:creationId xmlns:p14="http://schemas.microsoft.com/office/powerpoint/2010/main" val="406654665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Step 4: Map all the factors and levels with your requirements.</a:t>
            </a:r>
          </a:p>
          <a:p>
            <a:r>
              <a:rPr lang="en-US" dirty="0" smtClean="0"/>
              <a:t>Translate them into suitable test cases.</a:t>
            </a:r>
          </a:p>
          <a:p>
            <a:r>
              <a:rPr lang="en-US" dirty="0" smtClean="0"/>
              <a:t>Look out for any special test cases.</a:t>
            </a:r>
          </a:p>
          <a:p>
            <a:r>
              <a:rPr lang="en-US" dirty="0" smtClean="0"/>
              <a:t>If we have 3 variables (parameters) that we have 3 value then the possible number of test cases using conventional technique is 3*3*3=27 but if OATS is used, then number of test cases will be 9. </a:t>
            </a:r>
            <a:endParaRPr lang="en-US" dirty="0"/>
          </a:p>
        </p:txBody>
      </p:sp>
      <p:sp>
        <p:nvSpPr>
          <p:cNvPr id="3" name="Title 2"/>
          <p:cNvSpPr>
            <a:spLocks noGrp="1"/>
          </p:cNvSpPr>
          <p:nvPr>
            <p:ph type="title"/>
          </p:nvPr>
        </p:nvSpPr>
        <p:spPr/>
        <p:txBody>
          <a:bodyPr>
            <a:normAutofit fontScale="90000"/>
          </a:bodyPr>
          <a:lstStyle/>
          <a:p>
            <a:r>
              <a:rPr lang="en-US" dirty="0"/>
              <a:t>Steps to use OATS</a:t>
            </a:r>
            <a:br>
              <a:rPr lang="en-US" dirty="0"/>
            </a:br>
            <a:endParaRPr lang="en-US" dirty="0"/>
          </a:p>
        </p:txBody>
      </p:sp>
    </p:spTree>
    <p:extLst>
      <p:ext uri="{BB962C8B-B14F-4D97-AF65-F5344CB8AC3E}">
        <p14:creationId xmlns:p14="http://schemas.microsoft.com/office/powerpoint/2010/main" val="219879832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Consider a scenario in which we need to derive test cases for a web page of a research paper that has four different sections:</a:t>
            </a:r>
          </a:p>
          <a:p>
            <a:r>
              <a:rPr lang="en-US" dirty="0" smtClean="0"/>
              <a:t>(a) Abstract</a:t>
            </a:r>
          </a:p>
          <a:p>
            <a:r>
              <a:rPr lang="en-US" dirty="0" smtClean="0"/>
              <a:t>(b) Related work</a:t>
            </a:r>
          </a:p>
          <a:p>
            <a:r>
              <a:rPr lang="en-US" dirty="0" smtClean="0"/>
              <a:t>(c) Proposed work</a:t>
            </a:r>
          </a:p>
          <a:p>
            <a:r>
              <a:rPr lang="en-US" dirty="0" smtClean="0"/>
              <a:t>(d) Conclusion</a:t>
            </a:r>
            <a:endParaRPr lang="en-US" dirty="0"/>
          </a:p>
        </p:txBody>
      </p:sp>
      <p:sp>
        <p:nvSpPr>
          <p:cNvPr id="3" name="Title 2"/>
          <p:cNvSpPr>
            <a:spLocks noGrp="1"/>
          </p:cNvSpPr>
          <p:nvPr>
            <p:ph type="title"/>
          </p:nvPr>
        </p:nvSpPr>
        <p:spPr/>
        <p:txBody>
          <a:bodyPr/>
          <a:lstStyle/>
          <a:p>
            <a:r>
              <a:rPr lang="en-US" dirty="0" smtClean="0"/>
              <a:t>Example 1</a:t>
            </a:r>
            <a:endParaRPr lang="en-US" dirty="0"/>
          </a:p>
        </p:txBody>
      </p:sp>
    </p:spTree>
    <p:extLst>
      <p:ext uri="{BB962C8B-B14F-4D97-AF65-F5344CB8AC3E}">
        <p14:creationId xmlns:p14="http://schemas.microsoft.com/office/powerpoint/2010/main" val="25324733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four section can be individually shown or hidden to the user or show message. Thus it is required to design the test condition to test interaction between different sections</a:t>
            </a:r>
          </a:p>
          <a:p>
            <a:endParaRPr lang="en-US" dirty="0"/>
          </a:p>
        </p:txBody>
      </p:sp>
      <p:sp>
        <p:nvSpPr>
          <p:cNvPr id="3" name="Title 2"/>
          <p:cNvSpPr>
            <a:spLocks noGrp="1"/>
          </p:cNvSpPr>
          <p:nvPr>
            <p:ph type="title"/>
          </p:nvPr>
        </p:nvSpPr>
        <p:spPr/>
        <p:txBody>
          <a:bodyPr/>
          <a:lstStyle/>
          <a:p>
            <a:r>
              <a:rPr lang="en-US" dirty="0" smtClean="0"/>
              <a:t>Example 1</a:t>
            </a:r>
            <a:endParaRPr lang="en-US" dirty="0"/>
          </a:p>
        </p:txBody>
      </p:sp>
    </p:spTree>
    <p:extLst>
      <p:ext uri="{BB962C8B-B14F-4D97-AF65-F5344CB8AC3E}">
        <p14:creationId xmlns:p14="http://schemas.microsoft.com/office/powerpoint/2010/main" val="392424636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Step 1: Number of independent variables or factors = 4.</a:t>
            </a:r>
          </a:p>
          <a:p>
            <a:r>
              <a:rPr lang="en-US" dirty="0" smtClean="0"/>
              <a:t>Step 2: Value that each independent variable can take = 3 values (shown , hidden or error message).</a:t>
            </a:r>
          </a:p>
          <a:p>
            <a:r>
              <a:rPr lang="en-US" dirty="0" smtClean="0"/>
              <a:t>Step 3: Orthogonal array would be 3</a:t>
            </a:r>
            <a:r>
              <a:rPr lang="en-US" baseline="30000" dirty="0" smtClean="0"/>
              <a:t>2</a:t>
            </a:r>
            <a:r>
              <a:rPr lang="en-US" dirty="0" smtClean="0"/>
              <a:t> .</a:t>
            </a:r>
          </a:p>
          <a:p>
            <a:r>
              <a:rPr lang="en-US" dirty="0" smtClean="0"/>
              <a:t>Step 4: The appropriate orthogonal array for 4 factors and 3 levels is shown in the table. </a:t>
            </a:r>
            <a:r>
              <a:rPr lang="en-US" baseline="30000" dirty="0" smtClean="0"/>
              <a:t> </a:t>
            </a:r>
            <a:r>
              <a:rPr lang="en-US" dirty="0" smtClean="0"/>
              <a:t> </a:t>
            </a:r>
            <a:endParaRPr lang="en-US" baseline="30000" dirty="0" smtClean="0"/>
          </a:p>
        </p:txBody>
      </p:sp>
      <p:sp>
        <p:nvSpPr>
          <p:cNvPr id="3" name="Title 2"/>
          <p:cNvSpPr>
            <a:spLocks noGrp="1"/>
          </p:cNvSpPr>
          <p:nvPr>
            <p:ph type="title"/>
          </p:nvPr>
        </p:nvSpPr>
        <p:spPr/>
        <p:txBody>
          <a:bodyPr/>
          <a:lstStyle/>
          <a:p>
            <a:r>
              <a:rPr lang="en-US" dirty="0" smtClean="0"/>
              <a:t>Solution</a:t>
            </a:r>
            <a:endParaRPr lang="en-US" dirty="0"/>
          </a:p>
        </p:txBody>
      </p:sp>
    </p:spTree>
    <p:extLst>
      <p:ext uri="{BB962C8B-B14F-4D97-AF65-F5344CB8AC3E}">
        <p14:creationId xmlns:p14="http://schemas.microsoft.com/office/powerpoint/2010/main" val="2086081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8E029136-145D-427D-B3FC-8A4D8539C7B1}" type="slidenum">
              <a:rPr lang="en-GB" altLang="en-US" sz="1400">
                <a:solidFill>
                  <a:srgbClr val="000000"/>
                </a:solidFill>
                <a:latin typeface="Arial" pitchFamily="34" charset="0"/>
              </a:rPr>
              <a:pPr eaLnBrk="1" hangingPunct="1">
                <a:buFont typeface="Arial" pitchFamily="34" charset="0"/>
                <a:buNone/>
              </a:pPr>
              <a:t>13</a:t>
            </a:fld>
            <a:endParaRPr lang="en-GB" altLang="en-US" sz="1400">
              <a:solidFill>
                <a:srgbClr val="000000"/>
              </a:solidFill>
              <a:latin typeface="Arial" pitchFamily="34" charset="0"/>
            </a:endParaRPr>
          </a:p>
        </p:txBody>
      </p:sp>
      <p:sp>
        <p:nvSpPr>
          <p:cNvPr id="11267" name="Rectangle 2"/>
          <p:cNvSpPr>
            <a:spLocks noGrp="1" noChangeArrowheads="1"/>
          </p:cNvSpPr>
          <p:nvPr>
            <p:ph type="title"/>
          </p:nvPr>
        </p:nvSpPr>
        <p:spPr>
          <a:xfrm>
            <a:off x="424800" y="-372999"/>
            <a:ext cx="8223840" cy="1774267"/>
          </a:xfrm>
        </p:spPr>
        <p:txBody>
          <a:bodyPr/>
          <a:lstStyle/>
          <a:p>
            <a:r>
              <a:rPr lang="en-US" altLang="en-US" smtClean="0"/>
              <a:t>Testing Facts</a:t>
            </a:r>
          </a:p>
        </p:txBody>
      </p:sp>
      <p:sp>
        <p:nvSpPr>
          <p:cNvPr id="11268" name="Rectangle 3"/>
          <p:cNvSpPr>
            <a:spLocks noGrp="1" noChangeArrowheads="1"/>
          </p:cNvSpPr>
          <p:nvPr>
            <p:ph type="body" idx="1"/>
          </p:nvPr>
        </p:nvSpPr>
        <p:spPr>
          <a:xfrm>
            <a:off x="148320" y="1147801"/>
            <a:ext cx="8995680" cy="5305517"/>
          </a:xfrm>
        </p:spPr>
        <p:txBody>
          <a:bodyPr/>
          <a:lstStyle/>
          <a:p>
            <a:pPr>
              <a:lnSpc>
                <a:spcPct val="105000"/>
              </a:lnSpc>
            </a:pPr>
            <a:r>
              <a:rPr lang="en-US" altLang="en-US" sz="3900">
                <a:solidFill>
                  <a:srgbClr val="0000CC"/>
                </a:solidFill>
              </a:rPr>
              <a:t>Consumes largest effort among all phases</a:t>
            </a:r>
          </a:p>
          <a:p>
            <a:pPr lvl="1">
              <a:lnSpc>
                <a:spcPct val="105000"/>
              </a:lnSpc>
            </a:pPr>
            <a:r>
              <a:rPr lang="en-US" altLang="en-US" sz="3500"/>
              <a:t>Largest manpower among all other development roles</a:t>
            </a:r>
          </a:p>
          <a:p>
            <a:pPr lvl="1">
              <a:lnSpc>
                <a:spcPct val="105000"/>
              </a:lnSpc>
            </a:pPr>
            <a:r>
              <a:rPr lang="en-US" altLang="en-US" sz="3500"/>
              <a:t>Implies more job opportunities</a:t>
            </a:r>
          </a:p>
          <a:p>
            <a:pPr>
              <a:lnSpc>
                <a:spcPct val="105000"/>
              </a:lnSpc>
            </a:pPr>
            <a:r>
              <a:rPr lang="en-US" altLang="en-US" sz="3900">
                <a:solidFill>
                  <a:srgbClr val="0000CC"/>
                </a:solidFill>
              </a:rPr>
              <a:t>About 50% development effort</a:t>
            </a:r>
          </a:p>
          <a:p>
            <a:pPr lvl="1">
              <a:lnSpc>
                <a:spcPct val="105000"/>
              </a:lnSpc>
            </a:pPr>
            <a:r>
              <a:rPr lang="en-US" altLang="en-US" sz="3500"/>
              <a:t>But 10% of development time?</a:t>
            </a:r>
          </a:p>
          <a:p>
            <a:pPr lvl="1">
              <a:lnSpc>
                <a:spcPct val="105000"/>
              </a:lnSpc>
            </a:pPr>
            <a:r>
              <a:rPr lang="en-US" altLang="en-US" sz="3500"/>
              <a:t>How?</a:t>
            </a:r>
          </a:p>
        </p:txBody>
      </p:sp>
    </p:spTree>
    <p:extLst>
      <p:ext uri="{BB962C8B-B14F-4D97-AF65-F5344CB8AC3E}">
        <p14:creationId xmlns:p14="http://schemas.microsoft.com/office/powerpoint/2010/main" val="23694571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69968465"/>
              </p:ext>
            </p:extLst>
          </p:nvPr>
        </p:nvGraphicFramePr>
        <p:xfrm>
          <a:off x="871538" y="2133600"/>
          <a:ext cx="7408860" cy="3977640"/>
        </p:xfrm>
        <a:graphic>
          <a:graphicData uri="http://schemas.openxmlformats.org/drawingml/2006/table">
            <a:tbl>
              <a:tblPr firstRow="1" bandRow="1">
                <a:tableStyleId>{5C22544A-7EE6-4342-B048-85BDC9FD1C3A}</a:tableStyleId>
              </a:tblPr>
              <a:tblGrid>
                <a:gridCol w="1481772"/>
                <a:gridCol w="1481772"/>
                <a:gridCol w="1481772"/>
                <a:gridCol w="1481772"/>
                <a:gridCol w="1481772"/>
              </a:tblGrid>
              <a:tr h="370840">
                <a:tc>
                  <a:txBody>
                    <a:bodyPr/>
                    <a:lstStyle/>
                    <a:p>
                      <a:r>
                        <a:rPr lang="en-US" dirty="0" smtClean="0"/>
                        <a:t>Experiment No.</a:t>
                      </a:r>
                      <a:endParaRPr lang="en-US" dirty="0"/>
                    </a:p>
                  </a:txBody>
                  <a:tcPr/>
                </a:tc>
                <a:tc>
                  <a:txBody>
                    <a:bodyPr/>
                    <a:lstStyle/>
                    <a:p>
                      <a:r>
                        <a:rPr lang="en-US" dirty="0" smtClean="0"/>
                        <a:t>Factor 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Factor B</a:t>
                      </a:r>
                    </a:p>
                    <a:p>
                      <a:endParaRPr lang="en-US" dirty="0"/>
                    </a:p>
                  </a:txBody>
                  <a:tcPr/>
                </a:tc>
                <a:tc>
                  <a:txBody>
                    <a:bodyPr/>
                    <a:lstStyle/>
                    <a:p>
                      <a:r>
                        <a:rPr lang="en-US" dirty="0" smtClean="0"/>
                        <a:t>Factor C</a:t>
                      </a:r>
                      <a:endParaRPr lang="en-US" dirty="0"/>
                    </a:p>
                  </a:txBody>
                  <a:tcPr/>
                </a:tc>
                <a:tc>
                  <a:txBody>
                    <a:bodyPr/>
                    <a:lstStyle/>
                    <a:p>
                      <a:r>
                        <a:rPr lang="en-US" dirty="0" smtClean="0"/>
                        <a:t>Factor D</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370840">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r>
              <a:tr h="370840">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8</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r>
              <a:tr h="370840">
                <a:tc>
                  <a:txBody>
                    <a:bodyPr/>
                    <a:lstStyle/>
                    <a:p>
                      <a:r>
                        <a:rPr lang="en-US" dirty="0" smtClean="0"/>
                        <a:t>9</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r>
            </a:tbl>
          </a:graphicData>
        </a:graphic>
      </p:graphicFrame>
      <p:sp>
        <p:nvSpPr>
          <p:cNvPr id="3" name="Title 2"/>
          <p:cNvSpPr>
            <a:spLocks noGrp="1"/>
          </p:cNvSpPr>
          <p:nvPr>
            <p:ph type="title"/>
          </p:nvPr>
        </p:nvSpPr>
        <p:spPr/>
        <p:txBody>
          <a:bodyPr/>
          <a:lstStyle/>
          <a:p>
            <a:r>
              <a:rPr lang="en-US" dirty="0" smtClean="0"/>
              <a:t>Solution</a:t>
            </a:r>
            <a:endParaRPr lang="en-US" dirty="0"/>
          </a:p>
        </p:txBody>
      </p:sp>
    </p:spTree>
    <p:extLst>
      <p:ext uri="{BB962C8B-B14F-4D97-AF65-F5344CB8AC3E}">
        <p14:creationId xmlns:p14="http://schemas.microsoft.com/office/powerpoint/2010/main" val="259608387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178800" cy="4171950"/>
          </a:xfrm>
        </p:spPr>
        <p:txBody>
          <a:bodyPr/>
          <a:lstStyle/>
          <a:p>
            <a:r>
              <a:rPr lang="en-US" sz="2800" dirty="0" smtClean="0"/>
              <a:t>Step 5: Now, map the table with our requirements.</a:t>
            </a:r>
          </a:p>
          <a:p>
            <a:r>
              <a:rPr lang="en-US" sz="2800" dirty="0" smtClean="0"/>
              <a:t>1 will  represent “Shown” value.</a:t>
            </a:r>
          </a:p>
          <a:p>
            <a:r>
              <a:rPr lang="en-US" sz="2800" dirty="0" smtClean="0"/>
              <a:t>2 will represent “Hidden” value.</a:t>
            </a:r>
          </a:p>
          <a:p>
            <a:r>
              <a:rPr lang="en-US" sz="2800" dirty="0" smtClean="0"/>
              <a:t>3 will represent “</a:t>
            </a:r>
            <a:r>
              <a:rPr lang="en-US" sz="2800" dirty="0"/>
              <a:t>E</a:t>
            </a:r>
            <a:r>
              <a:rPr lang="en-US" sz="2800" dirty="0" smtClean="0"/>
              <a:t>rror Message” value.</a:t>
            </a:r>
          </a:p>
          <a:p>
            <a:r>
              <a:rPr lang="en-US" sz="2800" dirty="0" smtClean="0"/>
              <a:t>Factor A will represent “Abstract” section.</a:t>
            </a:r>
          </a:p>
          <a:p>
            <a:r>
              <a:rPr lang="en-US" sz="2800" dirty="0"/>
              <a:t>Factor </a:t>
            </a:r>
            <a:r>
              <a:rPr lang="en-US" sz="2800" dirty="0" smtClean="0"/>
              <a:t>B </a:t>
            </a:r>
            <a:r>
              <a:rPr lang="en-US" sz="2800" dirty="0"/>
              <a:t>will represent </a:t>
            </a:r>
            <a:r>
              <a:rPr lang="en-US" sz="2800" dirty="0" smtClean="0"/>
              <a:t>“Related Work” </a:t>
            </a:r>
            <a:r>
              <a:rPr lang="en-US" sz="2800" dirty="0"/>
              <a:t>section.</a:t>
            </a:r>
          </a:p>
          <a:p>
            <a:r>
              <a:rPr lang="en-US" sz="2800" dirty="0"/>
              <a:t>Factor </a:t>
            </a:r>
            <a:r>
              <a:rPr lang="en-US" sz="2800" dirty="0" smtClean="0"/>
              <a:t>C </a:t>
            </a:r>
            <a:r>
              <a:rPr lang="en-US" sz="2800" dirty="0"/>
              <a:t>will represent </a:t>
            </a:r>
            <a:r>
              <a:rPr lang="en-US" sz="2800" dirty="0" smtClean="0"/>
              <a:t>“Proposed Work” </a:t>
            </a:r>
            <a:r>
              <a:rPr lang="en-US" sz="2800" dirty="0"/>
              <a:t>section.</a:t>
            </a:r>
          </a:p>
          <a:p>
            <a:endParaRPr lang="en-US" sz="2800" dirty="0"/>
          </a:p>
        </p:txBody>
      </p:sp>
      <p:sp>
        <p:nvSpPr>
          <p:cNvPr id="3" name="Title 2"/>
          <p:cNvSpPr>
            <a:spLocks noGrp="1"/>
          </p:cNvSpPr>
          <p:nvPr>
            <p:ph type="title"/>
          </p:nvPr>
        </p:nvSpPr>
        <p:spPr/>
        <p:txBody>
          <a:bodyPr/>
          <a:lstStyle/>
          <a:p>
            <a:r>
              <a:rPr lang="en-US" dirty="0" smtClean="0"/>
              <a:t>Solution</a:t>
            </a:r>
            <a:endParaRPr lang="en-US" dirty="0"/>
          </a:p>
        </p:txBody>
      </p:sp>
    </p:spTree>
    <p:extLst>
      <p:ext uri="{BB962C8B-B14F-4D97-AF65-F5344CB8AC3E}">
        <p14:creationId xmlns:p14="http://schemas.microsoft.com/office/powerpoint/2010/main" val="317323378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Factor A will represent </a:t>
            </a:r>
            <a:r>
              <a:rPr lang="en-US" dirty="0" smtClean="0"/>
              <a:t>“Conclusion” </a:t>
            </a:r>
            <a:r>
              <a:rPr lang="en-US" dirty="0"/>
              <a:t>section</a:t>
            </a:r>
            <a:r>
              <a:rPr lang="en-US" dirty="0" smtClean="0"/>
              <a:t>.</a:t>
            </a:r>
          </a:p>
          <a:p>
            <a:r>
              <a:rPr lang="en-US" dirty="0" smtClean="0"/>
              <a:t>Experiment will represent “Test Case #”.</a:t>
            </a:r>
          </a:p>
          <a:p>
            <a:r>
              <a:rPr lang="en-US" dirty="0" smtClean="0"/>
              <a:t>Step 6: After mapping, the table will look like: </a:t>
            </a:r>
            <a:endParaRPr lang="en-US" dirty="0"/>
          </a:p>
          <a:p>
            <a:endParaRPr lang="en-US" dirty="0"/>
          </a:p>
        </p:txBody>
      </p:sp>
      <p:sp>
        <p:nvSpPr>
          <p:cNvPr id="3" name="Title 2"/>
          <p:cNvSpPr>
            <a:spLocks noGrp="1"/>
          </p:cNvSpPr>
          <p:nvPr>
            <p:ph type="title"/>
          </p:nvPr>
        </p:nvSpPr>
        <p:spPr/>
        <p:txBody>
          <a:bodyPr/>
          <a:lstStyle/>
          <a:p>
            <a:r>
              <a:rPr lang="en-US" dirty="0" smtClean="0"/>
              <a:t>Solution</a:t>
            </a:r>
            <a:endParaRPr lang="en-US" dirty="0"/>
          </a:p>
        </p:txBody>
      </p:sp>
    </p:spTree>
    <p:extLst>
      <p:ext uri="{BB962C8B-B14F-4D97-AF65-F5344CB8AC3E}">
        <p14:creationId xmlns:p14="http://schemas.microsoft.com/office/powerpoint/2010/main" val="166181521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72376414"/>
              </p:ext>
            </p:extLst>
          </p:nvPr>
        </p:nvGraphicFramePr>
        <p:xfrm>
          <a:off x="457200" y="1981200"/>
          <a:ext cx="8305799" cy="3977640"/>
        </p:xfrm>
        <a:graphic>
          <a:graphicData uri="http://schemas.openxmlformats.org/drawingml/2006/table">
            <a:tbl>
              <a:tblPr firstRow="1" bandRow="1">
                <a:tableStyleId>{5C22544A-7EE6-4342-B048-85BDC9FD1C3A}</a:tableStyleId>
              </a:tblPr>
              <a:tblGrid>
                <a:gridCol w="1585701"/>
                <a:gridCol w="1736618"/>
                <a:gridCol w="1661160"/>
                <a:gridCol w="1661160"/>
                <a:gridCol w="1661160"/>
              </a:tblGrid>
              <a:tr h="370840">
                <a:tc>
                  <a:txBody>
                    <a:bodyPr/>
                    <a:lstStyle/>
                    <a:p>
                      <a:r>
                        <a:rPr lang="en-US" dirty="0" smtClean="0"/>
                        <a:t>Test Case</a:t>
                      </a:r>
                      <a:endParaRPr lang="en-US" dirty="0"/>
                    </a:p>
                  </a:txBody>
                  <a:tcPr/>
                </a:tc>
                <a:tc>
                  <a:txBody>
                    <a:bodyPr/>
                    <a:lstStyle/>
                    <a:p>
                      <a:r>
                        <a:rPr lang="en-US" dirty="0" smtClean="0"/>
                        <a:t>Abstract </a:t>
                      </a:r>
                      <a:endParaRPr lang="en-US" dirty="0"/>
                    </a:p>
                  </a:txBody>
                  <a:tcPr/>
                </a:tc>
                <a:tc>
                  <a:txBody>
                    <a:bodyPr/>
                    <a:lstStyle/>
                    <a:p>
                      <a:r>
                        <a:rPr lang="en-US" dirty="0" smtClean="0"/>
                        <a:t>Related Work</a:t>
                      </a:r>
                      <a:endParaRPr lang="en-US" dirty="0"/>
                    </a:p>
                  </a:txBody>
                  <a:tcPr/>
                </a:tc>
                <a:tc>
                  <a:txBody>
                    <a:bodyPr/>
                    <a:lstStyle/>
                    <a:p>
                      <a:r>
                        <a:rPr lang="en-US" dirty="0" smtClean="0"/>
                        <a:t>Proposed</a:t>
                      </a:r>
                      <a:r>
                        <a:rPr lang="en-US" baseline="0" dirty="0" smtClean="0"/>
                        <a:t> work</a:t>
                      </a:r>
                      <a:endParaRPr lang="en-US" dirty="0"/>
                    </a:p>
                  </a:txBody>
                  <a:tcPr/>
                </a:tc>
                <a:tc>
                  <a:txBody>
                    <a:bodyPr/>
                    <a:lstStyle/>
                    <a:p>
                      <a:r>
                        <a:rPr lang="en-US" dirty="0" smtClean="0"/>
                        <a:t>Conclusion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Test Case 1</a:t>
                      </a:r>
                      <a:endParaRPr lang="en-US" dirty="0"/>
                    </a:p>
                  </a:txBody>
                  <a:tcPr/>
                </a:tc>
                <a:tc>
                  <a:txBody>
                    <a:bodyPr/>
                    <a:lstStyle/>
                    <a:p>
                      <a:r>
                        <a:rPr lang="en-US" dirty="0" smtClean="0"/>
                        <a:t>Shown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Shown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Test Case 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Hidden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Hidden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Hidden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Test Case 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Error</a:t>
                      </a:r>
                      <a:r>
                        <a:rPr lang="en-US" baseline="0" dirty="0" smtClean="0"/>
                        <a:t> </a:t>
                      </a:r>
                      <a:r>
                        <a:rPr lang="en-US" dirty="0" smtClean="0"/>
                        <a:t>Message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Error</a:t>
                      </a:r>
                      <a:r>
                        <a:rPr lang="en-US" baseline="0" dirty="0" smtClean="0"/>
                        <a:t> </a:t>
                      </a:r>
                      <a:r>
                        <a:rPr lang="en-US" dirty="0" smtClean="0"/>
                        <a:t>Message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Error</a:t>
                      </a:r>
                      <a:r>
                        <a:rPr lang="en-US" baseline="0" dirty="0" smtClean="0"/>
                        <a:t> </a:t>
                      </a:r>
                      <a:r>
                        <a:rPr lang="en-US" dirty="0" smtClean="0"/>
                        <a:t>Message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Test Case 4</a:t>
                      </a:r>
                      <a:endParaRPr lang="en-US" dirty="0"/>
                    </a:p>
                  </a:txBody>
                  <a:tcPr/>
                </a:tc>
                <a:tc>
                  <a:txBody>
                    <a:bodyPr/>
                    <a:lstStyle/>
                    <a:p>
                      <a:r>
                        <a:rPr lang="en-US" dirty="0" smtClean="0"/>
                        <a:t>Hidden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Hidden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Error</a:t>
                      </a:r>
                      <a:r>
                        <a:rPr lang="en-US" baseline="0" dirty="0" smtClean="0"/>
                        <a:t> </a:t>
                      </a:r>
                      <a:r>
                        <a:rPr lang="en-US" dirty="0" smtClean="0"/>
                        <a:t>Message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Test Case</a:t>
                      </a:r>
                      <a:r>
                        <a:rPr lang="en-US" baseline="0" dirty="0" smtClean="0"/>
                        <a:t> 5</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Hidden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Hidden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Error</a:t>
                      </a:r>
                      <a:r>
                        <a:rPr lang="en-US" baseline="0" dirty="0" smtClean="0"/>
                        <a:t> </a:t>
                      </a:r>
                      <a:r>
                        <a:rPr lang="en-US" dirty="0" smtClean="0"/>
                        <a:t>Message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Shown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Test Case</a:t>
                      </a:r>
                      <a:r>
                        <a:rPr lang="en-US" baseline="0" dirty="0" smtClean="0"/>
                        <a:t> 6</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Hidden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Error</a:t>
                      </a:r>
                      <a:r>
                        <a:rPr lang="en-US" baseline="0" dirty="0" smtClean="0"/>
                        <a:t> </a:t>
                      </a:r>
                      <a:r>
                        <a:rPr lang="en-US" dirty="0" smtClean="0"/>
                        <a:t>Message</a:t>
                      </a:r>
                    </a:p>
                  </a:txBody>
                  <a:tcPr/>
                </a:tc>
                <a:tc>
                  <a:txBody>
                    <a:bodyPr/>
                    <a:lstStyle/>
                    <a:p>
                      <a:r>
                        <a:rPr lang="en-US" dirty="0" smtClean="0"/>
                        <a:t>Shown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Hidden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Test Case 7</a:t>
                      </a:r>
                      <a:endParaRPr lang="en-US" dirty="0"/>
                    </a:p>
                  </a:txBody>
                  <a:tcPr/>
                </a:tc>
                <a:tc>
                  <a:txBody>
                    <a:bodyPr/>
                    <a:lstStyle/>
                    <a:p>
                      <a:r>
                        <a:rPr lang="en-US" dirty="0" smtClean="0"/>
                        <a:t>Error</a:t>
                      </a:r>
                      <a:r>
                        <a:rPr lang="en-US" baseline="0" dirty="0" smtClean="0"/>
                        <a:t> </a:t>
                      </a:r>
                      <a:r>
                        <a:rPr lang="en-US" dirty="0" smtClean="0"/>
                        <a:t>Message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Error</a:t>
                      </a:r>
                      <a:r>
                        <a:rPr lang="en-US" baseline="0" dirty="0" smtClean="0"/>
                        <a:t> </a:t>
                      </a:r>
                      <a:r>
                        <a:rPr lang="en-US" dirty="0" smtClean="0"/>
                        <a:t>Message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Hidden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Test Case</a:t>
                      </a:r>
                      <a:r>
                        <a:rPr lang="en-US" baseline="0" dirty="0" smtClean="0"/>
                        <a:t> 8</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Error</a:t>
                      </a:r>
                      <a:r>
                        <a:rPr lang="en-US" baseline="0" dirty="0" smtClean="0"/>
                        <a:t> </a:t>
                      </a:r>
                      <a:r>
                        <a:rPr lang="en-US" dirty="0" smtClean="0"/>
                        <a:t>Message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Hidden</a:t>
                      </a:r>
                    </a:p>
                  </a:txBody>
                  <a:tcPr/>
                </a:tc>
                <a:tc>
                  <a:txBody>
                    <a:bodyPr/>
                    <a:lstStyle/>
                    <a:p>
                      <a:r>
                        <a:rPr lang="en-US" dirty="0" smtClean="0"/>
                        <a:t>Shown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Error</a:t>
                      </a:r>
                      <a:r>
                        <a:rPr lang="en-US" baseline="0" dirty="0" smtClean="0"/>
                        <a:t> </a:t>
                      </a:r>
                      <a:r>
                        <a:rPr lang="en-US" dirty="0" smtClean="0"/>
                        <a:t>Message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Test Case</a:t>
                      </a:r>
                      <a:r>
                        <a:rPr lang="en-US" baseline="0" dirty="0" smtClean="0"/>
                        <a:t> 9</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Error</a:t>
                      </a:r>
                      <a:r>
                        <a:rPr lang="en-US" baseline="0" dirty="0" smtClean="0"/>
                        <a:t> </a:t>
                      </a:r>
                      <a:r>
                        <a:rPr lang="en-US" dirty="0" smtClean="0"/>
                        <a:t>Message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Error</a:t>
                      </a:r>
                      <a:r>
                        <a:rPr lang="en-US" baseline="0" dirty="0" smtClean="0"/>
                        <a:t> </a:t>
                      </a:r>
                      <a:r>
                        <a:rPr lang="en-US" dirty="0" smtClean="0"/>
                        <a:t>Message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Hidden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Shown </a:t>
                      </a:r>
                    </a:p>
                  </a:txBody>
                  <a:tcPr/>
                </a:tc>
              </a:tr>
            </a:tbl>
          </a:graphicData>
        </a:graphic>
      </p:graphicFrame>
      <p:sp>
        <p:nvSpPr>
          <p:cNvPr id="3" name="Title 2"/>
          <p:cNvSpPr>
            <a:spLocks noGrp="1"/>
          </p:cNvSpPr>
          <p:nvPr>
            <p:ph type="title"/>
          </p:nvPr>
        </p:nvSpPr>
        <p:spPr/>
        <p:txBody>
          <a:bodyPr/>
          <a:lstStyle/>
          <a:p>
            <a:r>
              <a:rPr lang="en-US" dirty="0" smtClean="0"/>
              <a:t>Solution</a:t>
            </a:r>
            <a:endParaRPr lang="en-US" dirty="0"/>
          </a:p>
        </p:txBody>
      </p:sp>
    </p:spTree>
    <p:extLst>
      <p:ext uri="{BB962C8B-B14F-4D97-AF65-F5344CB8AC3E}">
        <p14:creationId xmlns:p14="http://schemas.microsoft.com/office/powerpoint/2010/main" val="58617268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p:cNvSpPr>
            <a:spLocks noGrp="1"/>
          </p:cNvSpPr>
          <p:nvPr>
            <p:ph type="sldNum" sz="quarter" idx="12"/>
          </p:nvPr>
        </p:nvSpPr>
        <p:spPr>
          <a:noFill/>
          <a:ln>
            <a:miter lim="800000"/>
            <a:headEnd/>
            <a:tailEnd/>
          </a:ln>
        </p:spPr>
        <p:txBody>
          <a:bodyPr/>
          <a:lstStyle/>
          <a:p>
            <a:fld id="{F6F419EB-2548-4C07-BE61-11339918B55B}" type="slidenum">
              <a:rPr lang="en-US" altLang="en-US"/>
              <a:pPr/>
              <a:t>134</a:t>
            </a:fld>
            <a:endParaRPr lang="en-US" altLang="en-US"/>
          </a:p>
        </p:txBody>
      </p:sp>
      <p:sp>
        <p:nvSpPr>
          <p:cNvPr id="108547" name="Rectangle 1"/>
          <p:cNvSpPr>
            <a:spLocks noGrp="1" noChangeArrowheads="1"/>
          </p:cNvSpPr>
          <p:nvPr>
            <p:ph type="title"/>
          </p:nvPr>
        </p:nvSpPr>
        <p:spPr>
          <a:xfrm>
            <a:off x="406400" y="220663"/>
            <a:ext cx="7770813" cy="1158875"/>
          </a:xfrm>
        </p:spPr>
        <p:txBody>
          <a:bodyPr lIns="18000" tIns="46800" rIns="18000" bIns="46800" anchor="ctr"/>
          <a:lstStyle/>
          <a:p>
            <a:pPr>
              <a:spcBef>
                <a:spcPts val="1625"/>
              </a:spcBef>
            </a:pPr>
            <a:r>
              <a:rPr lang="en-GB" altLang="en-US" sz="8800" smtClean="0"/>
              <a:t>Debugging</a:t>
            </a:r>
          </a:p>
        </p:txBody>
      </p:sp>
      <p:sp>
        <p:nvSpPr>
          <p:cNvPr id="108548" name="Rectangle 2"/>
          <p:cNvSpPr>
            <a:spLocks noGrp="1" noChangeArrowheads="1"/>
          </p:cNvSpPr>
          <p:nvPr>
            <p:ph type="body" idx="1"/>
          </p:nvPr>
        </p:nvSpPr>
        <p:spPr>
          <a:xfrm>
            <a:off x="685800" y="1371600"/>
            <a:ext cx="7770813" cy="4421188"/>
          </a:xfrm>
        </p:spPr>
        <p:txBody>
          <a:bodyPr lIns="18000" tIns="46800" rIns="18000" bIns="46800"/>
          <a:lstStyle/>
          <a:p>
            <a:pPr>
              <a:spcBef>
                <a:spcPts val="800"/>
              </a:spcBef>
            </a:pPr>
            <a:r>
              <a:rPr lang="en-GB" altLang="en-US" sz="3600" smtClean="0"/>
              <a:t>Once errors are identified:</a:t>
            </a:r>
          </a:p>
          <a:p>
            <a:pPr lvl="1">
              <a:spcBef>
                <a:spcPts val="725"/>
              </a:spcBef>
            </a:pPr>
            <a:r>
              <a:rPr lang="en-GB" altLang="en-US" sz="3200" smtClean="0"/>
              <a:t>it is necessary identify the precise location of the errors and to fix them.</a:t>
            </a:r>
          </a:p>
          <a:p>
            <a:pPr>
              <a:spcBef>
                <a:spcPts val="800"/>
              </a:spcBef>
            </a:pPr>
            <a:r>
              <a:rPr lang="en-GB" altLang="en-US" sz="3600" smtClean="0"/>
              <a:t>Each debugging approach has its own advantages and disadvantages:</a:t>
            </a:r>
          </a:p>
          <a:p>
            <a:pPr lvl="1">
              <a:spcBef>
                <a:spcPts val="725"/>
              </a:spcBef>
            </a:pPr>
            <a:r>
              <a:rPr lang="en-GB" altLang="en-US" sz="3200" smtClean="0"/>
              <a:t>each is useful in appropriate circumstances.</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5"/>
          <p:cNvSpPr>
            <a:spLocks noGrp="1"/>
          </p:cNvSpPr>
          <p:nvPr>
            <p:ph type="sldNum" sz="quarter" idx="12"/>
          </p:nvPr>
        </p:nvSpPr>
        <p:spPr>
          <a:noFill/>
          <a:ln>
            <a:miter lim="800000"/>
            <a:headEnd/>
            <a:tailEnd/>
          </a:ln>
        </p:spPr>
        <p:txBody>
          <a:bodyPr/>
          <a:lstStyle/>
          <a:p>
            <a:fld id="{F46AF33C-C9AF-426B-A875-919E849E9CDF}" type="slidenum">
              <a:rPr lang="en-US" altLang="en-US"/>
              <a:pPr/>
              <a:t>135</a:t>
            </a:fld>
            <a:endParaRPr lang="en-US" altLang="en-US"/>
          </a:p>
        </p:txBody>
      </p:sp>
      <p:sp>
        <p:nvSpPr>
          <p:cNvPr id="110595" name="Rectangle 1"/>
          <p:cNvSpPr>
            <a:spLocks noGrp="1" noChangeArrowheads="1"/>
          </p:cNvSpPr>
          <p:nvPr>
            <p:ph type="title"/>
          </p:nvPr>
        </p:nvSpPr>
        <p:spPr>
          <a:xfrm>
            <a:off x="406400" y="228600"/>
            <a:ext cx="7770813" cy="1141413"/>
          </a:xfrm>
        </p:spPr>
        <p:txBody>
          <a:bodyPr lIns="18000" tIns="46800" rIns="18000" bIns="46800" anchor="ctr"/>
          <a:lstStyle/>
          <a:p>
            <a:pPr>
              <a:spcBef>
                <a:spcPts val="1225"/>
              </a:spcBef>
            </a:pPr>
            <a:r>
              <a:rPr lang="en-GB" altLang="en-US" sz="5400" smtClean="0"/>
              <a:t>Brute-force method</a:t>
            </a:r>
          </a:p>
        </p:txBody>
      </p:sp>
      <p:sp>
        <p:nvSpPr>
          <p:cNvPr id="110596" name="Rectangle 2"/>
          <p:cNvSpPr>
            <a:spLocks noGrp="1" noChangeArrowheads="1"/>
          </p:cNvSpPr>
          <p:nvPr>
            <p:ph type="body" idx="1"/>
          </p:nvPr>
        </p:nvSpPr>
        <p:spPr>
          <a:xfrm>
            <a:off x="685800" y="1447800"/>
            <a:ext cx="7770813" cy="4333875"/>
          </a:xfrm>
        </p:spPr>
        <p:txBody>
          <a:bodyPr lIns="18000" tIns="46800" rIns="18000" bIns="46800"/>
          <a:lstStyle/>
          <a:p>
            <a:pPr>
              <a:spcBef>
                <a:spcPts val="800"/>
              </a:spcBef>
            </a:pPr>
            <a:r>
              <a:rPr lang="en-GB" altLang="en-US" sz="3600" smtClean="0"/>
              <a:t>This is the most common method of debugging: </a:t>
            </a:r>
          </a:p>
          <a:p>
            <a:pPr lvl="1">
              <a:spcBef>
                <a:spcPts val="725"/>
              </a:spcBef>
            </a:pPr>
            <a:r>
              <a:rPr lang="en-GB" altLang="en-US" sz="3200" smtClean="0">
                <a:solidFill>
                  <a:srgbClr val="0000FF"/>
                </a:solidFill>
              </a:rPr>
              <a:t>least efficient method. </a:t>
            </a:r>
          </a:p>
          <a:p>
            <a:pPr lvl="1">
              <a:spcBef>
                <a:spcPts val="725"/>
              </a:spcBef>
            </a:pPr>
            <a:r>
              <a:rPr lang="en-GB" altLang="en-US" sz="3200" smtClean="0">
                <a:solidFill>
                  <a:srgbClr val="0000FF"/>
                </a:solidFill>
              </a:rPr>
              <a:t>program is loaded with print </a:t>
            </a:r>
            <a:r>
              <a:rPr lang="en-GB" altLang="en-US" smtClean="0">
                <a:solidFill>
                  <a:srgbClr val="0000FF"/>
                </a:solidFill>
              </a:rPr>
              <a:t>statements </a:t>
            </a:r>
          </a:p>
          <a:p>
            <a:pPr lvl="1">
              <a:spcBef>
                <a:spcPts val="725"/>
              </a:spcBef>
            </a:pPr>
            <a:r>
              <a:rPr lang="en-GB" altLang="en-US" sz="3200" smtClean="0">
                <a:solidFill>
                  <a:srgbClr val="0000FF"/>
                </a:solidFill>
              </a:rPr>
              <a:t>print the intermediate values </a:t>
            </a:r>
          </a:p>
          <a:p>
            <a:pPr lvl="1">
              <a:spcBef>
                <a:spcPts val="725"/>
              </a:spcBef>
            </a:pPr>
            <a:r>
              <a:rPr lang="en-GB" altLang="en-US" sz="3200" smtClean="0">
                <a:solidFill>
                  <a:srgbClr val="0000FF"/>
                </a:solidFill>
              </a:rPr>
              <a:t>hope that some of printed values will help identify the error.</a:t>
            </a:r>
            <a:r>
              <a:rPr lang="en-GB" altLang="en-US" sz="3200" smtClean="0"/>
              <a:t>  </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p:cNvSpPr>
            <a:spLocks noGrp="1"/>
          </p:cNvSpPr>
          <p:nvPr>
            <p:ph type="sldNum" sz="quarter" idx="12"/>
          </p:nvPr>
        </p:nvSpPr>
        <p:spPr>
          <a:noFill/>
          <a:ln>
            <a:miter lim="800000"/>
            <a:headEnd/>
            <a:tailEnd/>
          </a:ln>
        </p:spPr>
        <p:txBody>
          <a:bodyPr/>
          <a:lstStyle/>
          <a:p>
            <a:fld id="{2B29686C-3883-462A-A717-965478EE4C36}" type="slidenum">
              <a:rPr lang="en-US" altLang="en-US"/>
              <a:pPr/>
              <a:t>136</a:t>
            </a:fld>
            <a:endParaRPr lang="en-US" altLang="en-US"/>
          </a:p>
        </p:txBody>
      </p:sp>
      <p:sp>
        <p:nvSpPr>
          <p:cNvPr id="112643"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88"/>
              </a:spcBef>
            </a:pPr>
            <a:r>
              <a:rPr lang="en-GB" altLang="en-US" sz="5400" smtClean="0"/>
              <a:t>Symbolic Debugger</a:t>
            </a:r>
          </a:p>
        </p:txBody>
      </p:sp>
      <p:sp>
        <p:nvSpPr>
          <p:cNvPr id="112644" name="Rectangle 2"/>
          <p:cNvSpPr>
            <a:spLocks noGrp="1" noChangeArrowheads="1"/>
          </p:cNvSpPr>
          <p:nvPr>
            <p:ph type="body" idx="1"/>
          </p:nvPr>
        </p:nvSpPr>
        <p:spPr>
          <a:xfrm>
            <a:off x="685800" y="1447800"/>
            <a:ext cx="7770813" cy="4318000"/>
          </a:xfrm>
        </p:spPr>
        <p:txBody>
          <a:bodyPr lIns="18000" tIns="46800" rIns="18000" bIns="46800"/>
          <a:lstStyle/>
          <a:p>
            <a:pPr>
              <a:lnSpc>
                <a:spcPct val="95000"/>
              </a:lnSpc>
              <a:spcBef>
                <a:spcPts val="200"/>
              </a:spcBef>
            </a:pPr>
            <a:r>
              <a:rPr lang="en-GB" altLang="en-US" sz="3600" smtClean="0"/>
              <a:t>Brute force approach becomes more systematic:</a:t>
            </a:r>
          </a:p>
          <a:p>
            <a:pPr lvl="1">
              <a:lnSpc>
                <a:spcPct val="95000"/>
              </a:lnSpc>
              <a:spcBef>
                <a:spcPts val="175"/>
              </a:spcBef>
            </a:pPr>
            <a:r>
              <a:rPr lang="en-GB" altLang="en-US" sz="3200" smtClean="0"/>
              <a:t>with the use of a </a:t>
            </a:r>
            <a:r>
              <a:rPr lang="en-GB" altLang="en-US" sz="3200" u="sng" smtClean="0">
                <a:solidFill>
                  <a:srgbClr val="0000FF"/>
                </a:solidFill>
              </a:rPr>
              <a:t>symbolic debugger</a:t>
            </a:r>
            <a:r>
              <a:rPr lang="en-GB" altLang="en-US" sz="3200" smtClean="0"/>
              <a:t>, </a:t>
            </a:r>
          </a:p>
          <a:p>
            <a:pPr lvl="1">
              <a:lnSpc>
                <a:spcPct val="95000"/>
              </a:lnSpc>
              <a:spcBef>
                <a:spcPts val="175"/>
              </a:spcBef>
            </a:pPr>
            <a:r>
              <a:rPr lang="en-GB" altLang="en-US" sz="3200" smtClean="0"/>
              <a:t>symbolic debuggers get their name for historical reasons</a:t>
            </a:r>
          </a:p>
          <a:p>
            <a:pPr lvl="1">
              <a:lnSpc>
                <a:spcPct val="95000"/>
              </a:lnSpc>
              <a:spcBef>
                <a:spcPts val="175"/>
              </a:spcBef>
            </a:pPr>
            <a:r>
              <a:rPr lang="en-GB" altLang="en-US" sz="3200" smtClean="0"/>
              <a:t>early debuggers let you only see values from a </a:t>
            </a:r>
            <a:r>
              <a:rPr lang="en-GB" altLang="en-US" sz="3200" smtClean="0">
                <a:solidFill>
                  <a:srgbClr val="0000FF"/>
                </a:solidFill>
              </a:rPr>
              <a:t>program dump:</a:t>
            </a:r>
          </a:p>
          <a:p>
            <a:pPr lvl="2">
              <a:lnSpc>
                <a:spcPct val="95000"/>
              </a:lnSpc>
              <a:spcBef>
                <a:spcPts val="150"/>
              </a:spcBef>
            </a:pPr>
            <a:r>
              <a:rPr lang="en-GB" altLang="en-US" sz="2800" smtClean="0"/>
              <a:t>determine which variable it </a:t>
            </a:r>
            <a:r>
              <a:rPr lang="en-GB" altLang="en-US" smtClean="0"/>
              <a:t>corresponds to.</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p:cNvSpPr>
            <a:spLocks noGrp="1"/>
          </p:cNvSpPr>
          <p:nvPr>
            <p:ph type="sldNum" sz="quarter" idx="12"/>
          </p:nvPr>
        </p:nvSpPr>
        <p:spPr>
          <a:noFill/>
          <a:ln>
            <a:miter lim="800000"/>
            <a:headEnd/>
            <a:tailEnd/>
          </a:ln>
        </p:spPr>
        <p:txBody>
          <a:bodyPr/>
          <a:lstStyle/>
          <a:p>
            <a:fld id="{09D53A67-9C5E-48AE-9189-327187459465}" type="slidenum">
              <a:rPr lang="en-US" altLang="en-US"/>
              <a:pPr/>
              <a:t>137</a:t>
            </a:fld>
            <a:endParaRPr lang="en-US" altLang="en-US"/>
          </a:p>
        </p:txBody>
      </p:sp>
      <p:sp>
        <p:nvSpPr>
          <p:cNvPr id="114691"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88"/>
              </a:spcBef>
            </a:pPr>
            <a:r>
              <a:rPr lang="en-GB" altLang="en-US" sz="5400" smtClean="0"/>
              <a:t>Symbolic Debugger</a:t>
            </a:r>
          </a:p>
        </p:txBody>
      </p:sp>
      <p:sp>
        <p:nvSpPr>
          <p:cNvPr id="114692" name="Rectangle 2"/>
          <p:cNvSpPr>
            <a:spLocks noGrp="1" noChangeArrowheads="1"/>
          </p:cNvSpPr>
          <p:nvPr>
            <p:ph type="body" idx="1"/>
          </p:nvPr>
        </p:nvSpPr>
        <p:spPr>
          <a:xfrm>
            <a:off x="685800" y="1447800"/>
            <a:ext cx="7770813" cy="4113213"/>
          </a:xfrm>
        </p:spPr>
        <p:txBody>
          <a:bodyPr lIns="18000" tIns="46800" rIns="18000" bIns="46800"/>
          <a:lstStyle/>
          <a:p>
            <a:pPr>
              <a:spcBef>
                <a:spcPts val="800"/>
              </a:spcBef>
            </a:pPr>
            <a:r>
              <a:rPr lang="en-GB" altLang="en-US" sz="3600" smtClean="0"/>
              <a:t>Using a symbolic debugger:</a:t>
            </a:r>
          </a:p>
          <a:p>
            <a:pPr lvl="1">
              <a:spcBef>
                <a:spcPts val="725"/>
              </a:spcBef>
            </a:pPr>
            <a:r>
              <a:rPr lang="en-GB" altLang="en-US" sz="3200" smtClean="0"/>
              <a:t>values of different variables can be easily checked and modified</a:t>
            </a:r>
          </a:p>
          <a:p>
            <a:pPr lvl="1">
              <a:spcBef>
                <a:spcPts val="725"/>
              </a:spcBef>
            </a:pPr>
            <a:r>
              <a:rPr lang="en-GB" altLang="en-US" sz="3200" smtClean="0"/>
              <a:t>single stepping to execute one instruction at a time</a:t>
            </a:r>
          </a:p>
          <a:p>
            <a:pPr lvl="1">
              <a:spcBef>
                <a:spcPts val="725"/>
              </a:spcBef>
            </a:pPr>
            <a:r>
              <a:rPr lang="en-GB" altLang="en-US" sz="3200" smtClean="0">
                <a:solidFill>
                  <a:srgbClr val="0000FF"/>
                </a:solidFill>
              </a:rPr>
              <a:t>break points</a:t>
            </a:r>
            <a:r>
              <a:rPr lang="en-GB" altLang="en-US" sz="3200" smtClean="0"/>
              <a:t> and </a:t>
            </a:r>
            <a:r>
              <a:rPr lang="en-GB" altLang="en-US" sz="3200" smtClean="0">
                <a:solidFill>
                  <a:srgbClr val="0000FF"/>
                </a:solidFill>
              </a:rPr>
              <a:t>watch points</a:t>
            </a:r>
            <a:r>
              <a:rPr lang="en-GB" altLang="en-US" sz="3200" smtClean="0"/>
              <a:t> can be set to test the values of variables.</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5"/>
          <p:cNvSpPr>
            <a:spLocks noGrp="1"/>
          </p:cNvSpPr>
          <p:nvPr>
            <p:ph type="sldNum" sz="quarter" idx="12"/>
          </p:nvPr>
        </p:nvSpPr>
        <p:spPr>
          <a:noFill/>
          <a:ln>
            <a:miter lim="800000"/>
            <a:headEnd/>
            <a:tailEnd/>
          </a:ln>
        </p:spPr>
        <p:txBody>
          <a:bodyPr/>
          <a:lstStyle/>
          <a:p>
            <a:fld id="{1A074AB5-BE26-4812-9A89-FA719B6321B5}" type="slidenum">
              <a:rPr lang="en-US" altLang="en-US"/>
              <a:pPr/>
              <a:t>138</a:t>
            </a:fld>
            <a:endParaRPr lang="en-US" altLang="en-US"/>
          </a:p>
        </p:txBody>
      </p:sp>
      <p:sp>
        <p:nvSpPr>
          <p:cNvPr id="116739" name="Rectangle 1"/>
          <p:cNvSpPr>
            <a:spLocks noGrp="1" noChangeArrowheads="1"/>
          </p:cNvSpPr>
          <p:nvPr>
            <p:ph type="title"/>
          </p:nvPr>
        </p:nvSpPr>
        <p:spPr>
          <a:xfrm>
            <a:off x="406400" y="228600"/>
            <a:ext cx="7770813" cy="1141413"/>
          </a:xfrm>
        </p:spPr>
        <p:txBody>
          <a:bodyPr lIns="18000" tIns="46800" rIns="18000" bIns="46800" anchor="ctr"/>
          <a:lstStyle/>
          <a:p>
            <a:pPr>
              <a:spcBef>
                <a:spcPts val="1350"/>
              </a:spcBef>
            </a:pPr>
            <a:r>
              <a:rPr lang="en-GB" altLang="en-US" sz="7200" smtClean="0"/>
              <a:t>Backtracking</a:t>
            </a:r>
          </a:p>
        </p:txBody>
      </p:sp>
      <p:sp>
        <p:nvSpPr>
          <p:cNvPr id="116740" name="Rectangle 2"/>
          <p:cNvSpPr>
            <a:spLocks noGrp="1" noChangeArrowheads="1"/>
          </p:cNvSpPr>
          <p:nvPr>
            <p:ph type="body" idx="1"/>
          </p:nvPr>
        </p:nvSpPr>
        <p:spPr>
          <a:xfrm>
            <a:off x="685800" y="1447800"/>
            <a:ext cx="7770813" cy="4691063"/>
          </a:xfrm>
        </p:spPr>
        <p:txBody>
          <a:bodyPr lIns="18000" tIns="46800" rIns="18000" bIns="46800"/>
          <a:lstStyle/>
          <a:p>
            <a:pPr>
              <a:spcBef>
                <a:spcPts val="1000"/>
              </a:spcBef>
            </a:pPr>
            <a:r>
              <a:rPr lang="en-GB" altLang="en-US" sz="4000" smtClean="0"/>
              <a:t>This is a fairly common</a:t>
            </a:r>
            <a:r>
              <a:rPr lang="en-GB" altLang="en-US" sz="3600" smtClean="0"/>
              <a:t> approach</a:t>
            </a:r>
            <a:r>
              <a:rPr lang="en-GB" altLang="en-US" smtClean="0"/>
              <a:t>.  </a:t>
            </a:r>
          </a:p>
          <a:p>
            <a:pPr>
              <a:spcBef>
                <a:spcPts val="888"/>
              </a:spcBef>
            </a:pPr>
            <a:r>
              <a:rPr lang="en-GB" altLang="en-US" sz="3600" smtClean="0"/>
              <a:t>Beginning at the statement</a:t>
            </a:r>
            <a:r>
              <a:rPr lang="en-GB" altLang="en-US" sz="4000" smtClean="0"/>
              <a:t> </a:t>
            </a:r>
            <a:r>
              <a:rPr lang="en-GB" altLang="en-US" sz="3600" smtClean="0"/>
              <a:t>where an error symptom has been observed: </a:t>
            </a:r>
          </a:p>
          <a:p>
            <a:pPr lvl="1">
              <a:spcBef>
                <a:spcPts val="800"/>
              </a:spcBef>
            </a:pPr>
            <a:r>
              <a:rPr lang="en-GB" altLang="en-US" sz="3600" smtClean="0">
                <a:solidFill>
                  <a:srgbClr val="0000FF"/>
                </a:solidFill>
              </a:rPr>
              <a:t>source code is traced backwards until the error is discovered.</a:t>
            </a:r>
            <a:r>
              <a:rPr lang="en-GB" altLang="en-US" sz="3600" smtClean="0">
                <a:solidFill>
                  <a:srgbClr val="FFFF00"/>
                </a:solidFill>
              </a:rPr>
              <a:t> </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4"/>
          <p:cNvSpPr>
            <a:spLocks noGrp="1"/>
          </p:cNvSpPr>
          <p:nvPr>
            <p:ph type="sldNum" sz="quarter" idx="12"/>
          </p:nvPr>
        </p:nvSpPr>
        <p:spPr>
          <a:noFill/>
          <a:ln>
            <a:miter lim="800000"/>
            <a:headEnd/>
            <a:tailEnd/>
          </a:ln>
        </p:spPr>
        <p:txBody>
          <a:bodyPr/>
          <a:lstStyle/>
          <a:p>
            <a:fld id="{53B0A4DA-9FCB-4DCD-9D90-12121A860BCF}" type="slidenum">
              <a:rPr lang="en-US" altLang="en-US"/>
              <a:pPr/>
              <a:t>139</a:t>
            </a:fld>
            <a:endParaRPr lang="en-US" altLang="en-US"/>
          </a:p>
        </p:txBody>
      </p:sp>
      <p:sp>
        <p:nvSpPr>
          <p:cNvPr id="118787" name="Rectangle 1"/>
          <p:cNvSpPr>
            <a:spLocks noGrp="1" noChangeArrowheads="1"/>
          </p:cNvSpPr>
          <p:nvPr>
            <p:ph type="title"/>
          </p:nvPr>
        </p:nvSpPr>
        <p:spPr>
          <a:xfrm>
            <a:off x="406400" y="220663"/>
            <a:ext cx="7770813" cy="1158875"/>
          </a:xfrm>
        </p:spPr>
        <p:txBody>
          <a:bodyPr lIns="18000" tIns="46800" rIns="18000" bIns="46800" anchor="ctr"/>
          <a:lstStyle/>
          <a:p>
            <a:pPr>
              <a:spcBef>
                <a:spcPts val="1625"/>
              </a:spcBef>
            </a:pPr>
            <a:r>
              <a:rPr lang="en-GB" altLang="en-US" sz="8800" smtClean="0"/>
              <a:t>Example</a:t>
            </a:r>
          </a:p>
        </p:txBody>
      </p:sp>
      <p:sp>
        <p:nvSpPr>
          <p:cNvPr id="118788" name="Text Box 2"/>
          <p:cNvSpPr txBox="1">
            <a:spLocks noChangeArrowheads="1"/>
          </p:cNvSpPr>
          <p:nvPr/>
        </p:nvSpPr>
        <p:spPr bwMode="auto">
          <a:xfrm>
            <a:off x="2286000" y="1447800"/>
            <a:ext cx="3198813" cy="4211638"/>
          </a:xfrm>
          <a:prstGeom prst="rect">
            <a:avLst/>
          </a:prstGeom>
          <a:noFill/>
          <a:ln w="9525">
            <a:noFill/>
            <a:miter lim="800000"/>
            <a:headEnd/>
            <a:tailEnd/>
          </a:ln>
        </p:spPr>
        <p:txBody>
          <a:bodyPr lIns="18000" tIns="46800" rIns="18000" bIns="46800"/>
          <a:lstStyle/>
          <a:p>
            <a:pPr>
              <a:lnSpc>
                <a:spcPct val="85000"/>
              </a:lnSpc>
              <a:spcBef>
                <a:spcPts val="725"/>
              </a:spcBef>
              <a:tabLst>
                <a:tab pos="863600" algn="l"/>
                <a:tab pos="1728788" algn="l"/>
                <a:tab pos="2592388" algn="l"/>
                <a:tab pos="2895600" algn="l"/>
              </a:tabLst>
            </a:pPr>
            <a:r>
              <a:rPr lang="en-GB" altLang="en-US" sz="3200" b="1">
                <a:latin typeface="times" pitchFamily="18" charset="0"/>
              </a:rPr>
              <a:t>int main(){</a:t>
            </a:r>
            <a:br>
              <a:rPr lang="en-GB" altLang="en-US" sz="3200" b="1">
                <a:latin typeface="times" pitchFamily="18" charset="0"/>
              </a:rPr>
            </a:br>
            <a:r>
              <a:rPr lang="en-GB" altLang="en-US" sz="3200" b="1">
                <a:latin typeface="times" pitchFamily="18" charset="0"/>
              </a:rPr>
              <a:t> int i,j,s;</a:t>
            </a:r>
          </a:p>
          <a:p>
            <a:pPr>
              <a:lnSpc>
                <a:spcPct val="85000"/>
              </a:lnSpc>
              <a:spcBef>
                <a:spcPts val="725"/>
              </a:spcBef>
              <a:tabLst>
                <a:tab pos="863600" algn="l"/>
                <a:tab pos="1728788" algn="l"/>
                <a:tab pos="2592388" algn="l"/>
                <a:tab pos="2895600" algn="l"/>
              </a:tabLst>
            </a:pPr>
            <a:r>
              <a:rPr lang="en-GB" altLang="en-US" sz="3200" b="1">
                <a:latin typeface="times" pitchFamily="18" charset="0"/>
              </a:rPr>
              <a:t> i=1;</a:t>
            </a:r>
          </a:p>
          <a:p>
            <a:pPr>
              <a:lnSpc>
                <a:spcPct val="85000"/>
              </a:lnSpc>
              <a:spcBef>
                <a:spcPts val="725"/>
              </a:spcBef>
              <a:tabLst>
                <a:tab pos="863600" algn="l"/>
                <a:tab pos="1728788" algn="l"/>
                <a:tab pos="2592388" algn="l"/>
                <a:tab pos="2895600" algn="l"/>
              </a:tabLst>
            </a:pPr>
            <a:r>
              <a:rPr lang="en-GB" altLang="en-US" sz="3200" b="1">
                <a:latin typeface="times" pitchFamily="18" charset="0"/>
              </a:rPr>
              <a:t> while(i&lt;=10){</a:t>
            </a:r>
            <a:br>
              <a:rPr lang="en-GB" altLang="en-US" sz="3200" b="1">
                <a:latin typeface="times" pitchFamily="18" charset="0"/>
              </a:rPr>
            </a:br>
            <a:r>
              <a:rPr lang="en-GB" altLang="en-US" sz="3200" b="1">
                <a:latin typeface="times" pitchFamily="18" charset="0"/>
              </a:rPr>
              <a:t>	s=s+i;</a:t>
            </a:r>
            <a:br>
              <a:rPr lang="en-GB" altLang="en-US" sz="3200" b="1">
                <a:latin typeface="times" pitchFamily="18" charset="0"/>
              </a:rPr>
            </a:br>
            <a:r>
              <a:rPr lang="en-GB" altLang="en-US" sz="3200" b="1">
                <a:latin typeface="times" pitchFamily="18" charset="0"/>
              </a:rPr>
              <a:t>	i++; j=j++;}</a:t>
            </a:r>
          </a:p>
          <a:p>
            <a:pPr>
              <a:lnSpc>
                <a:spcPct val="85000"/>
              </a:lnSpc>
              <a:spcBef>
                <a:spcPts val="725"/>
              </a:spcBef>
              <a:tabLst>
                <a:tab pos="863600" algn="l"/>
                <a:tab pos="1728788" algn="l"/>
                <a:tab pos="2592388" algn="l"/>
                <a:tab pos="2895600" algn="l"/>
              </a:tabLst>
            </a:pPr>
            <a:r>
              <a:rPr lang="en-GB" altLang="en-US" sz="3200" b="1">
                <a:latin typeface="times" pitchFamily="18" charset="0"/>
              </a:rPr>
              <a:t>printf(“%d”,s);</a:t>
            </a:r>
          </a:p>
          <a:p>
            <a:pPr>
              <a:lnSpc>
                <a:spcPct val="85000"/>
              </a:lnSpc>
              <a:spcBef>
                <a:spcPts val="725"/>
              </a:spcBef>
              <a:tabLst>
                <a:tab pos="863600" algn="l"/>
                <a:tab pos="1728788" algn="l"/>
                <a:tab pos="2592388" algn="l"/>
                <a:tab pos="2895600" algn="l"/>
              </a:tabLst>
            </a:pPr>
            <a:r>
              <a:rPr lang="en-GB" altLang="en-US" sz="3200" b="1">
                <a:latin typeface="times" pitchFamily="18"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BE405019-C988-42C9-8AB3-0612D3E27314}" type="slidenum">
              <a:rPr lang="en-GB" altLang="en-US" sz="1400">
                <a:solidFill>
                  <a:srgbClr val="000000"/>
                </a:solidFill>
                <a:latin typeface="Arial" pitchFamily="34" charset="0"/>
              </a:rPr>
              <a:pPr eaLnBrk="1" hangingPunct="1">
                <a:buFont typeface="Arial" pitchFamily="34" charset="0"/>
                <a:buNone/>
              </a:pPr>
              <a:t>14</a:t>
            </a:fld>
            <a:endParaRPr lang="en-GB" altLang="en-US" sz="1400">
              <a:solidFill>
                <a:srgbClr val="000000"/>
              </a:solidFill>
              <a:latin typeface="Arial" pitchFamily="34" charset="0"/>
            </a:endParaRPr>
          </a:p>
        </p:txBody>
      </p:sp>
      <p:sp>
        <p:nvSpPr>
          <p:cNvPr id="12291" name="Rectangle 2"/>
          <p:cNvSpPr>
            <a:spLocks noGrp="1" noChangeArrowheads="1"/>
          </p:cNvSpPr>
          <p:nvPr>
            <p:ph type="title"/>
          </p:nvPr>
        </p:nvSpPr>
        <p:spPr/>
        <p:txBody>
          <a:bodyPr/>
          <a:lstStyle/>
          <a:p>
            <a:r>
              <a:rPr lang="en-US" altLang="en-US" smtClean="0"/>
              <a:t>Testing Facts</a:t>
            </a:r>
          </a:p>
        </p:txBody>
      </p:sp>
      <p:sp>
        <p:nvSpPr>
          <p:cNvPr id="12292" name="Rectangle 3"/>
          <p:cNvSpPr>
            <a:spLocks noGrp="1" noChangeArrowheads="1"/>
          </p:cNvSpPr>
          <p:nvPr>
            <p:ph type="body" idx="1"/>
          </p:nvPr>
        </p:nvSpPr>
        <p:spPr>
          <a:xfrm>
            <a:off x="207361" y="1493437"/>
            <a:ext cx="8857440" cy="4853310"/>
          </a:xfrm>
        </p:spPr>
        <p:txBody>
          <a:bodyPr/>
          <a:lstStyle/>
          <a:p>
            <a:pPr>
              <a:lnSpc>
                <a:spcPct val="105000"/>
              </a:lnSpc>
            </a:pPr>
            <a:r>
              <a:rPr lang="en-US" altLang="en-US" sz="4300"/>
              <a:t>Testing is getting more complex and sophisticated every year.</a:t>
            </a:r>
          </a:p>
          <a:p>
            <a:pPr lvl="1">
              <a:lnSpc>
                <a:spcPct val="105000"/>
              </a:lnSpc>
            </a:pPr>
            <a:r>
              <a:rPr lang="en-US" altLang="en-US" sz="3900"/>
              <a:t>Larger and more complex programs</a:t>
            </a:r>
          </a:p>
          <a:p>
            <a:pPr lvl="1">
              <a:lnSpc>
                <a:spcPct val="105000"/>
              </a:lnSpc>
            </a:pPr>
            <a:r>
              <a:rPr lang="en-US" altLang="en-US" sz="3900"/>
              <a:t>Newer programming paradigms</a:t>
            </a:r>
          </a:p>
          <a:p>
            <a:pPr>
              <a:lnSpc>
                <a:spcPct val="105000"/>
              </a:lnSpc>
            </a:pPr>
            <a:endParaRPr lang="en-US" altLang="en-US" sz="3900"/>
          </a:p>
        </p:txBody>
      </p:sp>
    </p:spTree>
    <p:extLst>
      <p:ext uri="{BB962C8B-B14F-4D97-AF65-F5344CB8AC3E}">
        <p14:creationId xmlns:p14="http://schemas.microsoft.com/office/powerpoint/2010/main" val="103688656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5"/>
          <p:cNvSpPr>
            <a:spLocks noGrp="1"/>
          </p:cNvSpPr>
          <p:nvPr>
            <p:ph type="sldNum" sz="quarter" idx="12"/>
          </p:nvPr>
        </p:nvSpPr>
        <p:spPr>
          <a:noFill/>
          <a:ln>
            <a:miter lim="800000"/>
            <a:headEnd/>
            <a:tailEnd/>
          </a:ln>
        </p:spPr>
        <p:txBody>
          <a:bodyPr/>
          <a:lstStyle/>
          <a:p>
            <a:fld id="{BB053FA7-F1B7-461B-83D0-B3502BB61FF1}" type="slidenum">
              <a:rPr lang="en-US" altLang="en-US"/>
              <a:pPr/>
              <a:t>140</a:t>
            </a:fld>
            <a:endParaRPr lang="en-US" altLang="en-US"/>
          </a:p>
        </p:txBody>
      </p:sp>
      <p:sp>
        <p:nvSpPr>
          <p:cNvPr id="120835" name="Rectangle 1"/>
          <p:cNvSpPr>
            <a:spLocks noGrp="1" noChangeArrowheads="1"/>
          </p:cNvSpPr>
          <p:nvPr>
            <p:ph type="title"/>
          </p:nvPr>
        </p:nvSpPr>
        <p:spPr>
          <a:xfrm>
            <a:off x="406400" y="228600"/>
            <a:ext cx="7770813" cy="1141413"/>
          </a:xfrm>
        </p:spPr>
        <p:txBody>
          <a:bodyPr lIns="18000" tIns="46800" rIns="18000" bIns="46800" anchor="ctr"/>
          <a:lstStyle/>
          <a:p>
            <a:pPr>
              <a:spcBef>
                <a:spcPts val="1350"/>
              </a:spcBef>
            </a:pPr>
            <a:r>
              <a:rPr lang="en-GB" altLang="en-US" sz="7200" smtClean="0"/>
              <a:t>Backtracking</a:t>
            </a:r>
          </a:p>
        </p:txBody>
      </p:sp>
      <p:sp>
        <p:nvSpPr>
          <p:cNvPr id="120836" name="Rectangle 2"/>
          <p:cNvSpPr>
            <a:spLocks noGrp="1" noChangeArrowheads="1"/>
          </p:cNvSpPr>
          <p:nvPr>
            <p:ph type="body" idx="1"/>
          </p:nvPr>
        </p:nvSpPr>
        <p:spPr>
          <a:xfrm>
            <a:off x="685800" y="1447800"/>
            <a:ext cx="7770813" cy="4113213"/>
          </a:xfrm>
        </p:spPr>
        <p:txBody>
          <a:bodyPr lIns="18000" tIns="46800" rIns="18000" bIns="46800"/>
          <a:lstStyle/>
          <a:p>
            <a:pPr>
              <a:spcBef>
                <a:spcPts val="800"/>
              </a:spcBef>
            </a:pPr>
            <a:r>
              <a:rPr lang="en-GB" altLang="en-US" sz="3600" smtClean="0"/>
              <a:t>Unfortunately, as the number of source lines to be traced back increases, </a:t>
            </a:r>
          </a:p>
          <a:p>
            <a:pPr lvl="1">
              <a:spcBef>
                <a:spcPts val="725"/>
              </a:spcBef>
            </a:pPr>
            <a:r>
              <a:rPr lang="en-GB" altLang="en-US" sz="3200" smtClean="0"/>
              <a:t>the number of potential backward paths increases</a:t>
            </a:r>
          </a:p>
          <a:p>
            <a:pPr lvl="1">
              <a:spcBef>
                <a:spcPts val="725"/>
              </a:spcBef>
            </a:pPr>
            <a:r>
              <a:rPr lang="en-GB" altLang="en-US" sz="3200" smtClean="0">
                <a:solidFill>
                  <a:srgbClr val="0000FF"/>
                </a:solidFill>
              </a:rPr>
              <a:t>becomes unmanageably large  for complex programs</a:t>
            </a:r>
            <a:r>
              <a:rPr lang="en-GB" altLang="en-US" sz="3200" smtClean="0">
                <a:solidFill>
                  <a:srgbClr val="FFFF00"/>
                </a:solidFill>
              </a:rPr>
              <a:t>.</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5"/>
          <p:cNvSpPr>
            <a:spLocks noGrp="1"/>
          </p:cNvSpPr>
          <p:nvPr>
            <p:ph type="sldNum" sz="quarter" idx="12"/>
          </p:nvPr>
        </p:nvSpPr>
        <p:spPr>
          <a:noFill/>
          <a:ln>
            <a:miter lim="800000"/>
            <a:headEnd/>
            <a:tailEnd/>
          </a:ln>
        </p:spPr>
        <p:txBody>
          <a:bodyPr/>
          <a:lstStyle/>
          <a:p>
            <a:fld id="{48533472-BF9A-41FC-9EED-5B4A86A993CB}" type="slidenum">
              <a:rPr lang="en-US" altLang="en-US"/>
              <a:pPr/>
              <a:t>141</a:t>
            </a:fld>
            <a:endParaRPr lang="en-US" altLang="en-US"/>
          </a:p>
        </p:txBody>
      </p:sp>
      <p:sp>
        <p:nvSpPr>
          <p:cNvPr id="122883"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ltLang="en-US" sz="5400" smtClean="0"/>
              <a:t>Cause-elimination method</a:t>
            </a:r>
          </a:p>
        </p:txBody>
      </p:sp>
      <p:sp>
        <p:nvSpPr>
          <p:cNvPr id="122884" name="Rectangle 2"/>
          <p:cNvSpPr>
            <a:spLocks noGrp="1" noChangeArrowheads="1"/>
          </p:cNvSpPr>
          <p:nvPr>
            <p:ph type="body" idx="1"/>
          </p:nvPr>
        </p:nvSpPr>
        <p:spPr>
          <a:xfrm>
            <a:off x="685800" y="1447800"/>
            <a:ext cx="7770813" cy="4991100"/>
          </a:xfrm>
        </p:spPr>
        <p:txBody>
          <a:bodyPr lIns="18000" tIns="46800" rIns="18000" bIns="46800"/>
          <a:lstStyle/>
          <a:p>
            <a:pPr>
              <a:spcBef>
                <a:spcPts val="800"/>
              </a:spcBef>
            </a:pPr>
            <a:r>
              <a:rPr lang="en-GB" altLang="en-US" sz="3600" smtClean="0"/>
              <a:t>Determine a list of causes:</a:t>
            </a:r>
          </a:p>
          <a:p>
            <a:pPr lvl="1">
              <a:spcBef>
                <a:spcPts val="725"/>
              </a:spcBef>
            </a:pPr>
            <a:r>
              <a:rPr lang="en-GB" altLang="en-US" sz="3200" smtClean="0"/>
              <a:t>which could possibly have contributed to the error symptom.</a:t>
            </a:r>
          </a:p>
          <a:p>
            <a:pPr lvl="1">
              <a:spcBef>
                <a:spcPts val="725"/>
              </a:spcBef>
            </a:pPr>
            <a:r>
              <a:rPr lang="en-GB" altLang="en-US" sz="3200" smtClean="0"/>
              <a:t>tests are conducted to eliminate each. </a:t>
            </a:r>
          </a:p>
          <a:p>
            <a:pPr>
              <a:spcBef>
                <a:spcPts val="800"/>
              </a:spcBef>
            </a:pPr>
            <a:r>
              <a:rPr lang="en-GB" altLang="en-US" sz="3600" smtClean="0"/>
              <a:t>A related technique of identifying error by examining error symptoms: </a:t>
            </a:r>
          </a:p>
          <a:p>
            <a:pPr lvl="1">
              <a:spcBef>
                <a:spcPts val="725"/>
              </a:spcBef>
            </a:pPr>
            <a:r>
              <a:rPr lang="en-GB" altLang="en-US" sz="3200" smtClean="0">
                <a:solidFill>
                  <a:srgbClr val="0000FF"/>
                </a:solidFill>
              </a:rPr>
              <a:t>software fault tree analysis.</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5"/>
          <p:cNvSpPr>
            <a:spLocks noGrp="1"/>
          </p:cNvSpPr>
          <p:nvPr>
            <p:ph type="sldNum" sz="quarter" idx="12"/>
          </p:nvPr>
        </p:nvSpPr>
        <p:spPr>
          <a:noFill/>
          <a:ln>
            <a:miter lim="800000"/>
            <a:headEnd/>
            <a:tailEnd/>
          </a:ln>
        </p:spPr>
        <p:txBody>
          <a:bodyPr/>
          <a:lstStyle/>
          <a:p>
            <a:fld id="{21604FD2-0578-44CA-B954-EE8BEDE1595C}" type="slidenum">
              <a:rPr lang="en-US" altLang="en-US"/>
              <a:pPr/>
              <a:t>142</a:t>
            </a:fld>
            <a:endParaRPr lang="en-US" altLang="en-US"/>
          </a:p>
        </p:txBody>
      </p:sp>
      <p:sp>
        <p:nvSpPr>
          <p:cNvPr id="124931"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88"/>
              </a:spcBef>
            </a:pPr>
            <a:r>
              <a:rPr lang="en-GB" altLang="en-US" sz="6000" smtClean="0"/>
              <a:t>Program Slicing</a:t>
            </a:r>
          </a:p>
        </p:txBody>
      </p:sp>
      <p:sp>
        <p:nvSpPr>
          <p:cNvPr id="124932" name="Rectangle 2"/>
          <p:cNvSpPr>
            <a:spLocks noGrp="1" noChangeArrowheads="1"/>
          </p:cNvSpPr>
          <p:nvPr>
            <p:ph type="body" idx="1"/>
          </p:nvPr>
        </p:nvSpPr>
        <p:spPr>
          <a:xfrm>
            <a:off x="685800" y="1447800"/>
            <a:ext cx="7770813" cy="4556125"/>
          </a:xfrm>
        </p:spPr>
        <p:txBody>
          <a:bodyPr lIns="18000" tIns="46800" rIns="18000" bIns="46800"/>
          <a:lstStyle/>
          <a:p>
            <a:pPr>
              <a:spcBef>
                <a:spcPts val="1000"/>
              </a:spcBef>
            </a:pPr>
            <a:r>
              <a:rPr lang="en-GB" altLang="en-US" smtClean="0"/>
              <a:t>This technique is similar to back tracking. </a:t>
            </a:r>
          </a:p>
          <a:p>
            <a:pPr>
              <a:spcBef>
                <a:spcPts val="1000"/>
              </a:spcBef>
            </a:pPr>
            <a:r>
              <a:rPr lang="en-GB" altLang="en-US" smtClean="0"/>
              <a:t>However, </a:t>
            </a:r>
            <a:r>
              <a:rPr lang="en-GB" altLang="en-US" smtClean="0">
                <a:solidFill>
                  <a:srgbClr val="0000FF"/>
                </a:solidFill>
              </a:rPr>
              <a:t>the search space is reduced by defining slices.</a:t>
            </a:r>
            <a:r>
              <a:rPr lang="en-GB" altLang="en-US" smtClean="0"/>
              <a:t>  </a:t>
            </a:r>
          </a:p>
          <a:p>
            <a:pPr>
              <a:spcBef>
                <a:spcPts val="1000"/>
              </a:spcBef>
            </a:pPr>
            <a:r>
              <a:rPr lang="en-GB" altLang="en-US" smtClean="0"/>
              <a:t>A slice is defined for a particular variable at a particular statement: </a:t>
            </a:r>
          </a:p>
          <a:p>
            <a:pPr lvl="1">
              <a:spcBef>
                <a:spcPts val="725"/>
              </a:spcBef>
            </a:pPr>
            <a:r>
              <a:rPr lang="en-GB" altLang="en-US" smtClean="0"/>
              <a:t>set of source lines preceding this statement which can influence the value of the variable.</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4"/>
          <p:cNvSpPr>
            <a:spLocks noGrp="1"/>
          </p:cNvSpPr>
          <p:nvPr>
            <p:ph type="sldNum" sz="quarter" idx="12"/>
          </p:nvPr>
        </p:nvSpPr>
        <p:spPr>
          <a:noFill/>
          <a:ln>
            <a:miter lim="800000"/>
            <a:headEnd/>
            <a:tailEnd/>
          </a:ln>
        </p:spPr>
        <p:txBody>
          <a:bodyPr/>
          <a:lstStyle/>
          <a:p>
            <a:fld id="{057405AB-910F-4493-AC2E-E8DE553D8320}" type="slidenum">
              <a:rPr lang="en-US" altLang="en-US"/>
              <a:pPr/>
              <a:t>143</a:t>
            </a:fld>
            <a:endParaRPr lang="en-US" altLang="en-US"/>
          </a:p>
        </p:txBody>
      </p:sp>
      <p:sp>
        <p:nvSpPr>
          <p:cNvPr id="126979" name="Rectangle 1"/>
          <p:cNvSpPr>
            <a:spLocks noGrp="1" noChangeArrowheads="1"/>
          </p:cNvSpPr>
          <p:nvPr>
            <p:ph type="title"/>
          </p:nvPr>
        </p:nvSpPr>
        <p:spPr>
          <a:xfrm>
            <a:off x="406400" y="228600"/>
            <a:ext cx="7770813" cy="1141413"/>
          </a:xfrm>
        </p:spPr>
        <p:txBody>
          <a:bodyPr lIns="18000" tIns="46800" rIns="18000" bIns="46800" anchor="ctr"/>
          <a:lstStyle/>
          <a:p>
            <a:pPr>
              <a:spcBef>
                <a:spcPts val="1225"/>
              </a:spcBef>
            </a:pPr>
            <a:r>
              <a:rPr lang="en-GB" altLang="en-US" sz="6600" smtClean="0"/>
              <a:t>Example</a:t>
            </a:r>
          </a:p>
        </p:txBody>
      </p:sp>
      <p:sp>
        <p:nvSpPr>
          <p:cNvPr id="126980" name="Text Box 2"/>
          <p:cNvSpPr txBox="1">
            <a:spLocks noChangeArrowheads="1"/>
          </p:cNvSpPr>
          <p:nvPr/>
        </p:nvSpPr>
        <p:spPr bwMode="auto">
          <a:xfrm>
            <a:off x="2286000" y="1371600"/>
            <a:ext cx="3198813" cy="4772025"/>
          </a:xfrm>
          <a:prstGeom prst="rect">
            <a:avLst/>
          </a:prstGeom>
          <a:noFill/>
          <a:ln w="9525">
            <a:noFill/>
            <a:miter lim="800000"/>
            <a:headEnd/>
            <a:tailEnd/>
          </a:ln>
        </p:spPr>
        <p:txBody>
          <a:bodyPr lIns="18000" tIns="46800" rIns="18000" bIns="46800"/>
          <a:lstStyle/>
          <a:p>
            <a:pPr>
              <a:lnSpc>
                <a:spcPct val="85000"/>
              </a:lnSpc>
              <a:spcBef>
                <a:spcPts val="725"/>
              </a:spcBef>
              <a:tabLst>
                <a:tab pos="863600" algn="l"/>
                <a:tab pos="1728788" algn="l"/>
                <a:tab pos="2592388" algn="l"/>
                <a:tab pos="2895600" algn="l"/>
              </a:tabLst>
            </a:pPr>
            <a:r>
              <a:rPr lang="en-GB" altLang="en-US" sz="3200" b="1">
                <a:latin typeface="times" pitchFamily="18" charset="0"/>
              </a:rPr>
              <a:t>int main(){</a:t>
            </a:r>
            <a:br>
              <a:rPr lang="en-GB" altLang="en-US" sz="3200" b="1">
                <a:latin typeface="times" pitchFamily="18" charset="0"/>
              </a:rPr>
            </a:br>
            <a:r>
              <a:rPr lang="en-GB" altLang="en-US" sz="3200" b="1">
                <a:latin typeface="times" pitchFamily="18" charset="0"/>
              </a:rPr>
              <a:t> </a:t>
            </a:r>
            <a:r>
              <a:rPr lang="en-GB" altLang="en-US" sz="3200" b="1">
                <a:solidFill>
                  <a:srgbClr val="0000FF"/>
                </a:solidFill>
                <a:latin typeface="times" pitchFamily="18" charset="0"/>
              </a:rPr>
              <a:t>int i</a:t>
            </a:r>
            <a:r>
              <a:rPr lang="en-GB" altLang="en-US" sz="3200" b="1">
                <a:latin typeface="times" pitchFamily="18" charset="0"/>
              </a:rPr>
              <a:t>,s;</a:t>
            </a:r>
          </a:p>
          <a:p>
            <a:pPr>
              <a:lnSpc>
                <a:spcPct val="85000"/>
              </a:lnSpc>
              <a:spcBef>
                <a:spcPts val="725"/>
              </a:spcBef>
              <a:tabLst>
                <a:tab pos="863600" algn="l"/>
                <a:tab pos="1728788" algn="l"/>
                <a:tab pos="2592388" algn="l"/>
                <a:tab pos="2895600" algn="l"/>
              </a:tabLst>
            </a:pPr>
            <a:r>
              <a:rPr lang="en-GB" altLang="en-US" sz="3200" b="1">
                <a:latin typeface="times" pitchFamily="18" charset="0"/>
              </a:rPr>
              <a:t> </a:t>
            </a:r>
            <a:r>
              <a:rPr lang="en-GB" altLang="en-US" sz="3200" b="1">
                <a:solidFill>
                  <a:srgbClr val="0000FF"/>
                </a:solidFill>
                <a:latin typeface="times" pitchFamily="18" charset="0"/>
              </a:rPr>
              <a:t>i=1;</a:t>
            </a:r>
            <a:r>
              <a:rPr lang="en-GB" altLang="en-US" sz="3200" b="1">
                <a:solidFill>
                  <a:srgbClr val="FFFF00"/>
                </a:solidFill>
                <a:latin typeface="times" pitchFamily="18" charset="0"/>
              </a:rPr>
              <a:t> </a:t>
            </a:r>
            <a:r>
              <a:rPr lang="en-GB" altLang="en-US" sz="3200" b="1">
                <a:latin typeface="times" pitchFamily="18" charset="0"/>
              </a:rPr>
              <a:t>s=1;</a:t>
            </a:r>
          </a:p>
          <a:p>
            <a:pPr>
              <a:lnSpc>
                <a:spcPct val="85000"/>
              </a:lnSpc>
              <a:spcBef>
                <a:spcPts val="725"/>
              </a:spcBef>
              <a:tabLst>
                <a:tab pos="863600" algn="l"/>
                <a:tab pos="1728788" algn="l"/>
                <a:tab pos="2592388" algn="l"/>
                <a:tab pos="2895600" algn="l"/>
              </a:tabLst>
            </a:pPr>
            <a:r>
              <a:rPr lang="en-GB" altLang="en-US" sz="3200" b="1">
                <a:latin typeface="times" pitchFamily="18" charset="0"/>
              </a:rPr>
              <a:t> </a:t>
            </a:r>
            <a:r>
              <a:rPr lang="en-GB" altLang="en-US" sz="3200" b="1">
                <a:solidFill>
                  <a:srgbClr val="0000FF"/>
                </a:solidFill>
                <a:latin typeface="times" pitchFamily="18" charset="0"/>
              </a:rPr>
              <a:t>while(i&lt;=10){</a:t>
            </a:r>
            <a:br>
              <a:rPr lang="en-GB" altLang="en-US" sz="3200" b="1">
                <a:solidFill>
                  <a:srgbClr val="0000FF"/>
                </a:solidFill>
                <a:latin typeface="times" pitchFamily="18" charset="0"/>
              </a:rPr>
            </a:br>
            <a:r>
              <a:rPr lang="en-GB" altLang="en-US" sz="3200" b="1">
                <a:latin typeface="times" pitchFamily="18" charset="0"/>
              </a:rPr>
              <a:t>	s=s+i;</a:t>
            </a:r>
            <a:br>
              <a:rPr lang="en-GB" altLang="en-US" sz="3200" b="1">
                <a:latin typeface="times" pitchFamily="18" charset="0"/>
              </a:rPr>
            </a:br>
            <a:r>
              <a:rPr lang="en-GB" altLang="en-US" sz="3200" b="1">
                <a:solidFill>
                  <a:srgbClr val="0000FF"/>
                </a:solidFill>
                <a:latin typeface="times" pitchFamily="18" charset="0"/>
              </a:rPr>
              <a:t>	i++;}</a:t>
            </a:r>
          </a:p>
          <a:p>
            <a:pPr>
              <a:lnSpc>
                <a:spcPct val="85000"/>
              </a:lnSpc>
              <a:spcBef>
                <a:spcPts val="725"/>
              </a:spcBef>
              <a:tabLst>
                <a:tab pos="863600" algn="l"/>
                <a:tab pos="1728788" algn="l"/>
                <a:tab pos="2592388" algn="l"/>
                <a:tab pos="2895600" algn="l"/>
              </a:tabLst>
            </a:pPr>
            <a:r>
              <a:rPr lang="en-GB" altLang="en-US" sz="3200" b="1">
                <a:latin typeface="times" pitchFamily="18" charset="0"/>
              </a:rPr>
              <a:t>printf(“%d”,s);</a:t>
            </a:r>
          </a:p>
          <a:p>
            <a:pPr>
              <a:lnSpc>
                <a:spcPct val="85000"/>
              </a:lnSpc>
              <a:spcBef>
                <a:spcPts val="725"/>
              </a:spcBef>
              <a:tabLst>
                <a:tab pos="863600" algn="l"/>
                <a:tab pos="1728788" algn="l"/>
                <a:tab pos="2592388" algn="l"/>
                <a:tab pos="2895600" algn="l"/>
              </a:tabLst>
            </a:pPr>
            <a:r>
              <a:rPr lang="en-GB" altLang="en-US" sz="3200" b="1">
                <a:solidFill>
                  <a:srgbClr val="0000FF"/>
                </a:solidFill>
                <a:latin typeface="times" pitchFamily="18" charset="0"/>
              </a:rPr>
              <a:t>printf(“%d”,i);</a:t>
            </a:r>
          </a:p>
          <a:p>
            <a:pPr>
              <a:lnSpc>
                <a:spcPct val="85000"/>
              </a:lnSpc>
              <a:spcBef>
                <a:spcPts val="725"/>
              </a:spcBef>
              <a:tabLst>
                <a:tab pos="863600" algn="l"/>
                <a:tab pos="1728788" algn="l"/>
                <a:tab pos="2592388" algn="l"/>
                <a:tab pos="2895600" algn="l"/>
              </a:tabLst>
            </a:pPr>
            <a:r>
              <a:rPr lang="en-GB" altLang="en-US" sz="3200" b="1">
                <a:latin typeface="times" pitchFamily="18" charset="0"/>
              </a:rPr>
              <a:t>}</a:t>
            </a:r>
          </a:p>
        </p:txBody>
      </p:sp>
      <p:sp>
        <p:nvSpPr>
          <p:cNvPr id="126981" name="Line 3"/>
          <p:cNvSpPr>
            <a:spLocks noChangeShapeType="1"/>
          </p:cNvSpPr>
          <p:nvPr/>
        </p:nvSpPr>
        <p:spPr bwMode="auto">
          <a:xfrm flipH="1">
            <a:off x="5181600" y="5181600"/>
            <a:ext cx="1600200" cy="0"/>
          </a:xfrm>
          <a:prstGeom prst="line">
            <a:avLst/>
          </a:prstGeom>
          <a:noFill/>
          <a:ln w="38160">
            <a:solidFill>
              <a:srgbClr val="FFFFFF"/>
            </a:solidFill>
            <a:round/>
            <a:headEnd/>
            <a:tailEnd type="triangle" w="lg" len="lg"/>
          </a:ln>
        </p:spPr>
        <p:txBody>
          <a:bodyPr/>
          <a:lstStyle/>
          <a:p>
            <a:endParaRPr lang="en-IN"/>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p:cNvSpPr>
            <a:spLocks noGrp="1"/>
          </p:cNvSpPr>
          <p:nvPr>
            <p:ph type="sldNum" sz="quarter" idx="12"/>
          </p:nvPr>
        </p:nvSpPr>
        <p:spPr>
          <a:noFill/>
          <a:ln>
            <a:miter lim="800000"/>
            <a:headEnd/>
            <a:tailEnd/>
          </a:ln>
        </p:spPr>
        <p:txBody>
          <a:bodyPr/>
          <a:lstStyle/>
          <a:p>
            <a:fld id="{7D4B38D0-2A28-43EA-A807-01C94B61B37B}" type="slidenum">
              <a:rPr lang="en-US" altLang="en-US"/>
              <a:pPr/>
              <a:t>144</a:t>
            </a:fld>
            <a:endParaRPr lang="en-US" altLang="en-US"/>
          </a:p>
        </p:txBody>
      </p:sp>
      <p:sp>
        <p:nvSpPr>
          <p:cNvPr id="129027"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88"/>
              </a:spcBef>
            </a:pPr>
            <a:r>
              <a:rPr lang="en-GB" altLang="en-US" sz="6000" smtClean="0"/>
              <a:t>Debugging Guidelines</a:t>
            </a:r>
          </a:p>
        </p:txBody>
      </p:sp>
      <p:sp>
        <p:nvSpPr>
          <p:cNvPr id="129028" name="Rectangle 2"/>
          <p:cNvSpPr>
            <a:spLocks noGrp="1" noChangeArrowheads="1"/>
          </p:cNvSpPr>
          <p:nvPr>
            <p:ph type="body" idx="1"/>
          </p:nvPr>
        </p:nvSpPr>
        <p:spPr/>
        <p:txBody>
          <a:bodyPr lIns="18000" tIns="46800" rIns="18000" bIns="46800"/>
          <a:lstStyle/>
          <a:p>
            <a:pPr>
              <a:spcBef>
                <a:spcPts val="1000"/>
              </a:spcBef>
            </a:pPr>
            <a:r>
              <a:rPr lang="en-GB" altLang="en-US" smtClean="0"/>
              <a:t>Debugging usually requires a thorough understanding of the program design.</a:t>
            </a:r>
          </a:p>
          <a:p>
            <a:pPr>
              <a:spcBef>
                <a:spcPts val="1000"/>
              </a:spcBef>
            </a:pPr>
            <a:r>
              <a:rPr lang="en-GB" altLang="en-US" smtClean="0"/>
              <a:t>Debugging may sometimes require full redesign of the system.  </a:t>
            </a:r>
          </a:p>
          <a:p>
            <a:pPr>
              <a:spcBef>
                <a:spcPts val="1000"/>
              </a:spcBef>
            </a:pPr>
            <a:r>
              <a:rPr lang="en-GB" altLang="en-US" smtClean="0">
                <a:solidFill>
                  <a:srgbClr val="0000FF"/>
                </a:solidFill>
              </a:rPr>
              <a:t>A common mistake novice programmers often make:</a:t>
            </a:r>
          </a:p>
          <a:p>
            <a:pPr lvl="1">
              <a:spcBef>
                <a:spcPts val="725"/>
              </a:spcBef>
            </a:pPr>
            <a:r>
              <a:rPr lang="en-GB" altLang="en-US" smtClean="0">
                <a:solidFill>
                  <a:srgbClr val="0000FF"/>
                </a:solidFill>
              </a:rPr>
              <a:t>not fixing the error but the error  symptoms.</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a:noFill/>
          <a:ln>
            <a:miter lim="800000"/>
            <a:headEnd/>
            <a:tailEnd/>
          </a:ln>
        </p:spPr>
        <p:txBody>
          <a:bodyPr/>
          <a:lstStyle/>
          <a:p>
            <a:fld id="{FDA052AE-57BB-44E6-B0E9-82B3DF149D3C}" type="slidenum">
              <a:rPr lang="en-US" altLang="en-US"/>
              <a:pPr/>
              <a:t>145</a:t>
            </a:fld>
            <a:endParaRPr lang="en-US" altLang="en-US"/>
          </a:p>
        </p:txBody>
      </p:sp>
      <p:sp>
        <p:nvSpPr>
          <p:cNvPr id="131075"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88"/>
              </a:spcBef>
            </a:pPr>
            <a:r>
              <a:rPr lang="en-GB" altLang="en-US" sz="6000" smtClean="0"/>
              <a:t>Debugging Guidelines</a:t>
            </a:r>
          </a:p>
        </p:txBody>
      </p:sp>
      <p:sp>
        <p:nvSpPr>
          <p:cNvPr id="131076" name="Rectangle 2"/>
          <p:cNvSpPr>
            <a:spLocks noGrp="1" noChangeArrowheads="1"/>
          </p:cNvSpPr>
          <p:nvPr>
            <p:ph type="body" idx="1"/>
          </p:nvPr>
        </p:nvSpPr>
        <p:spPr/>
        <p:txBody>
          <a:bodyPr lIns="18000" tIns="46800" rIns="18000" bIns="46800"/>
          <a:lstStyle/>
          <a:p>
            <a:pPr>
              <a:spcBef>
                <a:spcPts val="888"/>
              </a:spcBef>
            </a:pPr>
            <a:r>
              <a:rPr lang="en-GB" altLang="en-US" sz="4000" smtClean="0"/>
              <a:t>Be aware of the possibility:</a:t>
            </a:r>
          </a:p>
          <a:p>
            <a:pPr lvl="1">
              <a:spcBef>
                <a:spcPts val="800"/>
              </a:spcBef>
            </a:pPr>
            <a:r>
              <a:rPr lang="en-GB" altLang="en-US" sz="3600" smtClean="0">
                <a:solidFill>
                  <a:srgbClr val="0000FF"/>
                </a:solidFill>
              </a:rPr>
              <a:t>an error correction may introduce new errors.</a:t>
            </a:r>
            <a:r>
              <a:rPr lang="en-GB" altLang="en-US" sz="3600" smtClean="0">
                <a:solidFill>
                  <a:srgbClr val="FFFF00"/>
                </a:solidFill>
              </a:rPr>
              <a:t> </a:t>
            </a:r>
          </a:p>
          <a:p>
            <a:pPr>
              <a:spcBef>
                <a:spcPts val="888"/>
              </a:spcBef>
            </a:pPr>
            <a:r>
              <a:rPr lang="en-GB" altLang="en-US" sz="4000" smtClean="0"/>
              <a:t>After every round of </a:t>
            </a:r>
            <a:r>
              <a:rPr lang="en-GB" altLang="en-US" sz="3600" smtClean="0"/>
              <a:t>error-fixing: </a:t>
            </a:r>
          </a:p>
          <a:p>
            <a:pPr lvl="1">
              <a:spcBef>
                <a:spcPts val="800"/>
              </a:spcBef>
            </a:pPr>
            <a:r>
              <a:rPr lang="en-GB" altLang="en-US" sz="3600" smtClean="0">
                <a:solidFill>
                  <a:srgbClr val="0000FF"/>
                </a:solidFill>
              </a:rPr>
              <a:t>regression testing  must be carried out.</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5"/>
          <p:cNvSpPr>
            <a:spLocks noGrp="1"/>
          </p:cNvSpPr>
          <p:nvPr>
            <p:ph type="sldNum" sz="quarter" idx="12"/>
          </p:nvPr>
        </p:nvSpPr>
        <p:spPr>
          <a:noFill/>
          <a:ln>
            <a:miter lim="800000"/>
            <a:headEnd/>
            <a:tailEnd/>
          </a:ln>
        </p:spPr>
        <p:txBody>
          <a:bodyPr/>
          <a:lstStyle/>
          <a:p>
            <a:fld id="{F0F3620A-870B-4B6B-AF5E-1A8EB943C971}" type="slidenum">
              <a:rPr lang="en-US" altLang="en-US"/>
              <a:pPr/>
              <a:t>146</a:t>
            </a:fld>
            <a:endParaRPr lang="en-US" altLang="en-US"/>
          </a:p>
        </p:txBody>
      </p:sp>
      <p:sp>
        <p:nvSpPr>
          <p:cNvPr id="133123"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ltLang="en-US" sz="5400" smtClean="0"/>
              <a:t>Program Analysis Tools</a:t>
            </a:r>
          </a:p>
        </p:txBody>
      </p:sp>
      <p:sp>
        <p:nvSpPr>
          <p:cNvPr id="133124" name="Rectangle 2"/>
          <p:cNvSpPr>
            <a:spLocks noGrp="1" noChangeArrowheads="1"/>
          </p:cNvSpPr>
          <p:nvPr>
            <p:ph type="body" idx="1"/>
          </p:nvPr>
        </p:nvSpPr>
        <p:spPr>
          <a:xfrm>
            <a:off x="685800" y="1447800"/>
            <a:ext cx="7770813" cy="4240213"/>
          </a:xfrm>
        </p:spPr>
        <p:txBody>
          <a:bodyPr lIns="18000" tIns="46800" rIns="18000" bIns="46800"/>
          <a:lstStyle/>
          <a:p>
            <a:pPr>
              <a:spcBef>
                <a:spcPts val="800"/>
              </a:spcBef>
            </a:pPr>
            <a:r>
              <a:rPr lang="en-GB" altLang="en-US" sz="3600" smtClean="0"/>
              <a:t>An automated tool:</a:t>
            </a:r>
          </a:p>
          <a:p>
            <a:pPr lvl="1">
              <a:spcBef>
                <a:spcPts val="725"/>
              </a:spcBef>
            </a:pPr>
            <a:r>
              <a:rPr lang="en-GB" altLang="en-US" sz="3200" smtClean="0"/>
              <a:t>takes program source code as input </a:t>
            </a:r>
          </a:p>
          <a:p>
            <a:pPr lvl="1">
              <a:spcBef>
                <a:spcPts val="725"/>
              </a:spcBef>
            </a:pPr>
            <a:r>
              <a:rPr lang="en-GB" altLang="en-US" sz="3200" smtClean="0"/>
              <a:t>produces reports regarding several important characteristics of the program, </a:t>
            </a:r>
          </a:p>
          <a:p>
            <a:pPr lvl="1">
              <a:spcBef>
                <a:spcPts val="725"/>
              </a:spcBef>
            </a:pPr>
            <a:r>
              <a:rPr lang="en-GB" altLang="en-US" sz="3200" smtClean="0"/>
              <a:t>such as size, complexity, adequacy of commenting, adherence to </a:t>
            </a:r>
            <a:r>
              <a:rPr lang="en-GB" altLang="en-US" smtClean="0"/>
              <a:t>programming </a:t>
            </a:r>
            <a:r>
              <a:rPr lang="en-GB" altLang="en-US" sz="3200" smtClean="0"/>
              <a:t>standards, etc. </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5"/>
          <p:cNvSpPr>
            <a:spLocks noGrp="1"/>
          </p:cNvSpPr>
          <p:nvPr>
            <p:ph type="sldNum" sz="quarter" idx="12"/>
          </p:nvPr>
        </p:nvSpPr>
        <p:spPr>
          <a:noFill/>
          <a:ln>
            <a:miter lim="800000"/>
            <a:headEnd/>
            <a:tailEnd/>
          </a:ln>
        </p:spPr>
        <p:txBody>
          <a:bodyPr/>
          <a:lstStyle/>
          <a:p>
            <a:fld id="{A88F8F66-F9EC-404F-88AC-0749C4C044BD}" type="slidenum">
              <a:rPr lang="en-US" altLang="en-US"/>
              <a:pPr/>
              <a:t>147</a:t>
            </a:fld>
            <a:endParaRPr lang="en-US" altLang="en-US"/>
          </a:p>
        </p:txBody>
      </p:sp>
      <p:sp>
        <p:nvSpPr>
          <p:cNvPr id="135171"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ltLang="en-US" sz="5400" smtClean="0"/>
              <a:t>Program Analysis Tools</a:t>
            </a:r>
          </a:p>
        </p:txBody>
      </p:sp>
      <p:sp>
        <p:nvSpPr>
          <p:cNvPr id="135172" name="Rectangle 2"/>
          <p:cNvSpPr>
            <a:spLocks noGrp="1" noChangeArrowheads="1"/>
          </p:cNvSpPr>
          <p:nvPr>
            <p:ph type="body" idx="1"/>
          </p:nvPr>
        </p:nvSpPr>
        <p:spPr/>
        <p:txBody>
          <a:bodyPr lIns="18000" tIns="46800" rIns="18000" bIns="46800"/>
          <a:lstStyle/>
          <a:p>
            <a:pPr>
              <a:spcBef>
                <a:spcPts val="800"/>
              </a:spcBef>
            </a:pPr>
            <a:r>
              <a:rPr lang="en-GB" altLang="en-US" sz="3600" smtClean="0"/>
              <a:t>Some program analysis tools: </a:t>
            </a:r>
          </a:p>
          <a:p>
            <a:pPr lvl="1">
              <a:spcBef>
                <a:spcPts val="725"/>
              </a:spcBef>
            </a:pPr>
            <a:r>
              <a:rPr lang="en-GB" altLang="en-US" sz="3200" smtClean="0"/>
              <a:t>produce reports regarding the adequacy of the test cases.</a:t>
            </a:r>
          </a:p>
          <a:p>
            <a:pPr>
              <a:spcBef>
                <a:spcPts val="800"/>
              </a:spcBef>
            </a:pPr>
            <a:r>
              <a:rPr lang="en-GB" altLang="en-US" sz="3600" smtClean="0"/>
              <a:t>There are essentially two categories of program analysis tools:</a:t>
            </a:r>
          </a:p>
          <a:p>
            <a:pPr lvl="1">
              <a:spcBef>
                <a:spcPts val="725"/>
              </a:spcBef>
            </a:pPr>
            <a:r>
              <a:rPr lang="en-GB" altLang="en-US" sz="3200" smtClean="0">
                <a:solidFill>
                  <a:srgbClr val="0000FF"/>
                </a:solidFill>
              </a:rPr>
              <a:t>Static analysis tools</a:t>
            </a:r>
          </a:p>
          <a:p>
            <a:pPr lvl="1">
              <a:spcBef>
                <a:spcPts val="725"/>
              </a:spcBef>
            </a:pPr>
            <a:r>
              <a:rPr lang="en-GB" altLang="en-US" sz="3200" smtClean="0">
                <a:solidFill>
                  <a:srgbClr val="0000FF"/>
                </a:solidFill>
              </a:rPr>
              <a:t>Dynamic analysis tools</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5"/>
          <p:cNvSpPr>
            <a:spLocks noGrp="1"/>
          </p:cNvSpPr>
          <p:nvPr>
            <p:ph type="sldNum" sz="quarter" idx="12"/>
          </p:nvPr>
        </p:nvSpPr>
        <p:spPr>
          <a:noFill/>
          <a:ln>
            <a:miter lim="800000"/>
            <a:headEnd/>
            <a:tailEnd/>
          </a:ln>
        </p:spPr>
        <p:txBody>
          <a:bodyPr/>
          <a:lstStyle/>
          <a:p>
            <a:fld id="{84E10AF3-203E-41E3-8076-8F5A044C205D}" type="slidenum">
              <a:rPr lang="en-US" altLang="en-US"/>
              <a:pPr/>
              <a:t>148</a:t>
            </a:fld>
            <a:endParaRPr lang="en-US" altLang="en-US"/>
          </a:p>
        </p:txBody>
      </p:sp>
      <p:sp>
        <p:nvSpPr>
          <p:cNvPr id="137219"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88"/>
              </a:spcBef>
            </a:pPr>
            <a:r>
              <a:rPr lang="en-GB" altLang="en-US" sz="6000" smtClean="0"/>
              <a:t>Static Analysis Tools</a:t>
            </a:r>
          </a:p>
        </p:txBody>
      </p:sp>
      <p:sp>
        <p:nvSpPr>
          <p:cNvPr id="137220" name="Rectangle 2"/>
          <p:cNvSpPr>
            <a:spLocks noGrp="1" noChangeArrowheads="1"/>
          </p:cNvSpPr>
          <p:nvPr>
            <p:ph type="body" idx="1"/>
          </p:nvPr>
        </p:nvSpPr>
        <p:spPr/>
        <p:txBody>
          <a:bodyPr lIns="18000" tIns="46800" rIns="18000" bIns="46800"/>
          <a:lstStyle/>
          <a:p>
            <a:pPr>
              <a:spcBef>
                <a:spcPts val="1000"/>
              </a:spcBef>
            </a:pPr>
            <a:r>
              <a:rPr lang="en-GB" altLang="en-US" sz="4400" smtClean="0"/>
              <a:t>Static analysis tools: </a:t>
            </a:r>
          </a:p>
          <a:p>
            <a:pPr lvl="1">
              <a:spcBef>
                <a:spcPts val="888"/>
              </a:spcBef>
            </a:pPr>
            <a:r>
              <a:rPr lang="en-GB" altLang="en-US" sz="4000" smtClean="0"/>
              <a:t>assess properties of a program without executing it. </a:t>
            </a:r>
          </a:p>
          <a:p>
            <a:pPr lvl="1">
              <a:spcBef>
                <a:spcPts val="888"/>
              </a:spcBef>
            </a:pPr>
            <a:r>
              <a:rPr lang="en-GB" altLang="en-US" sz="4000" smtClean="0">
                <a:solidFill>
                  <a:srgbClr val="0000FF"/>
                </a:solidFill>
              </a:rPr>
              <a:t>Analyze the source code </a:t>
            </a:r>
          </a:p>
          <a:p>
            <a:pPr lvl="2">
              <a:spcBef>
                <a:spcPts val="800"/>
              </a:spcBef>
            </a:pPr>
            <a:r>
              <a:rPr lang="en-GB" altLang="en-US" sz="3600" smtClean="0">
                <a:solidFill>
                  <a:srgbClr val="0000FF"/>
                </a:solidFill>
              </a:rPr>
              <a:t>provide analytical conclusions.</a:t>
            </a:r>
            <a:r>
              <a:rPr lang="en-GB" altLang="en-US" sz="3600" smtClean="0">
                <a:solidFill>
                  <a:srgbClr val="FFFF00"/>
                </a:solidFill>
              </a:rPr>
              <a:t>  </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5"/>
          <p:cNvSpPr>
            <a:spLocks noGrp="1"/>
          </p:cNvSpPr>
          <p:nvPr>
            <p:ph type="sldNum" sz="quarter" idx="12"/>
          </p:nvPr>
        </p:nvSpPr>
        <p:spPr>
          <a:noFill/>
          <a:ln>
            <a:miter lim="800000"/>
            <a:headEnd/>
            <a:tailEnd/>
          </a:ln>
        </p:spPr>
        <p:txBody>
          <a:bodyPr/>
          <a:lstStyle/>
          <a:p>
            <a:fld id="{2140CBDE-71CE-47D4-AEB7-AC6324E93A8A}" type="slidenum">
              <a:rPr lang="en-US" altLang="en-US"/>
              <a:pPr/>
              <a:t>149</a:t>
            </a:fld>
            <a:endParaRPr lang="en-US" altLang="en-US"/>
          </a:p>
        </p:txBody>
      </p:sp>
      <p:sp>
        <p:nvSpPr>
          <p:cNvPr id="139267"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88"/>
              </a:spcBef>
            </a:pPr>
            <a:r>
              <a:rPr lang="en-GB" altLang="en-US" sz="6000" smtClean="0"/>
              <a:t>Static Analysis Tools</a:t>
            </a:r>
          </a:p>
        </p:txBody>
      </p:sp>
      <p:sp>
        <p:nvSpPr>
          <p:cNvPr id="139268" name="Rectangle 2"/>
          <p:cNvSpPr>
            <a:spLocks noGrp="1" noChangeArrowheads="1"/>
          </p:cNvSpPr>
          <p:nvPr>
            <p:ph type="body" idx="1"/>
          </p:nvPr>
        </p:nvSpPr>
        <p:spPr>
          <a:xfrm>
            <a:off x="457200" y="1676400"/>
            <a:ext cx="8177213" cy="4170363"/>
          </a:xfrm>
        </p:spPr>
        <p:txBody>
          <a:bodyPr lIns="18000" tIns="46800" rIns="18000" bIns="46800"/>
          <a:lstStyle/>
          <a:p>
            <a:pPr>
              <a:spcBef>
                <a:spcPts val="1000"/>
              </a:spcBef>
            </a:pPr>
            <a:r>
              <a:rPr lang="en-GB" altLang="en-US" smtClean="0"/>
              <a:t>Whether coding standards have been adhered to?</a:t>
            </a:r>
          </a:p>
          <a:p>
            <a:pPr lvl="1">
              <a:spcBef>
                <a:spcPts val="725"/>
              </a:spcBef>
            </a:pPr>
            <a:r>
              <a:rPr lang="en-GB" altLang="en-US" smtClean="0"/>
              <a:t>Commenting is adequate?</a:t>
            </a:r>
          </a:p>
          <a:p>
            <a:pPr>
              <a:spcBef>
                <a:spcPts val="1000"/>
              </a:spcBef>
            </a:pPr>
            <a:r>
              <a:rPr lang="en-GB" altLang="en-US" smtClean="0"/>
              <a:t>Programming errors such as:</a:t>
            </a:r>
          </a:p>
          <a:p>
            <a:pPr lvl="1">
              <a:spcBef>
                <a:spcPts val="725"/>
              </a:spcBef>
            </a:pPr>
            <a:r>
              <a:rPr lang="en-GB" altLang="en-US" smtClean="0"/>
              <a:t>uninitialized variables </a:t>
            </a:r>
          </a:p>
          <a:p>
            <a:pPr lvl="1">
              <a:spcBef>
                <a:spcPts val="725"/>
              </a:spcBef>
            </a:pPr>
            <a:r>
              <a:rPr lang="en-GB" altLang="en-US" smtClean="0"/>
              <a:t>mismatch between actual and formal parameters. </a:t>
            </a:r>
          </a:p>
          <a:p>
            <a:pPr lvl="1">
              <a:spcBef>
                <a:spcPts val="725"/>
              </a:spcBef>
            </a:pPr>
            <a:r>
              <a:rPr lang="en-GB" altLang="en-US" smtClean="0"/>
              <a:t>Variables declared but never used, etc.</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070D6229-5D80-440A-BD57-39B0A3E7CE9B}" type="slidenum">
              <a:rPr lang="en-GB" altLang="en-US" sz="1400">
                <a:solidFill>
                  <a:srgbClr val="000000"/>
                </a:solidFill>
                <a:latin typeface="Arial" pitchFamily="34" charset="0"/>
              </a:rPr>
              <a:pPr eaLnBrk="1" hangingPunct="1">
                <a:buFont typeface="Arial" pitchFamily="34" charset="0"/>
                <a:buNone/>
              </a:pPr>
              <a:t>15</a:t>
            </a:fld>
            <a:endParaRPr lang="en-GB" altLang="en-US" sz="1400">
              <a:solidFill>
                <a:srgbClr val="000000"/>
              </a:solidFill>
              <a:latin typeface="Arial" pitchFamily="34" charset="0"/>
            </a:endParaRPr>
          </a:p>
        </p:txBody>
      </p:sp>
      <p:sp>
        <p:nvSpPr>
          <p:cNvPr id="13315" name="Rectangle 2"/>
          <p:cNvSpPr>
            <a:spLocks noGrp="1" noChangeArrowheads="1"/>
          </p:cNvSpPr>
          <p:nvPr>
            <p:ph type="title"/>
          </p:nvPr>
        </p:nvSpPr>
        <p:spPr/>
        <p:txBody>
          <a:bodyPr/>
          <a:lstStyle/>
          <a:p>
            <a:r>
              <a:rPr lang="en-US" altLang="en-US" sz="5000"/>
              <a:t>Overview of Testing Activities</a:t>
            </a:r>
          </a:p>
        </p:txBody>
      </p:sp>
      <p:sp>
        <p:nvSpPr>
          <p:cNvPr id="705539" name="Rectangle 3"/>
          <p:cNvSpPr>
            <a:spLocks noGrp="1" noChangeArrowheads="1"/>
          </p:cNvSpPr>
          <p:nvPr>
            <p:ph type="body" idx="1"/>
          </p:nvPr>
        </p:nvSpPr>
        <p:spPr>
          <a:xfrm>
            <a:off x="671040" y="1718101"/>
            <a:ext cx="7801920" cy="4614244"/>
          </a:xfrm>
        </p:spPr>
        <p:txBody>
          <a:bodyPr/>
          <a:lstStyle/>
          <a:p>
            <a:pPr>
              <a:spcBef>
                <a:spcPct val="15000"/>
              </a:spcBef>
              <a:spcAft>
                <a:spcPts val="726"/>
              </a:spcAft>
            </a:pPr>
            <a:r>
              <a:rPr lang="en-US" altLang="en-US" sz="4400"/>
              <a:t>Test Suite Design</a:t>
            </a:r>
          </a:p>
          <a:p>
            <a:pPr>
              <a:spcBef>
                <a:spcPct val="15000"/>
              </a:spcBef>
              <a:spcAft>
                <a:spcPts val="726"/>
              </a:spcAft>
            </a:pPr>
            <a:r>
              <a:rPr lang="en-US" altLang="en-US" sz="4400"/>
              <a:t>Run test cases and observe results to detect failures.</a:t>
            </a:r>
          </a:p>
          <a:p>
            <a:pPr>
              <a:spcBef>
                <a:spcPct val="15000"/>
              </a:spcBef>
              <a:spcAft>
                <a:spcPts val="726"/>
              </a:spcAft>
            </a:pPr>
            <a:r>
              <a:rPr lang="en-US" altLang="en-US" sz="4400"/>
              <a:t>Debug to locate errors</a:t>
            </a:r>
          </a:p>
          <a:p>
            <a:pPr>
              <a:spcBef>
                <a:spcPct val="15000"/>
              </a:spcBef>
              <a:spcAft>
                <a:spcPts val="726"/>
              </a:spcAft>
            </a:pPr>
            <a:r>
              <a:rPr lang="en-US" altLang="en-US" sz="4400"/>
              <a:t>Correct errors.</a:t>
            </a:r>
          </a:p>
        </p:txBody>
      </p:sp>
    </p:spTree>
    <p:extLst>
      <p:ext uri="{BB962C8B-B14F-4D97-AF65-F5344CB8AC3E}">
        <p14:creationId xmlns:p14="http://schemas.microsoft.com/office/powerpoint/2010/main" val="2642093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5539">
                                            <p:txEl>
                                              <p:pRg st="0" end="0"/>
                                            </p:txEl>
                                          </p:spTgt>
                                        </p:tgtEl>
                                        <p:attrNameLst>
                                          <p:attrName>style.visibility</p:attrName>
                                        </p:attrNameLst>
                                      </p:cBhvr>
                                      <p:to>
                                        <p:strVal val="visible"/>
                                      </p:to>
                                    </p:set>
                                    <p:anim calcmode="lin" valueType="num">
                                      <p:cBhvr additive="base">
                                        <p:cTn id="7" dur="500" fill="hold"/>
                                        <p:tgtEl>
                                          <p:spTgt spid="705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5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5539">
                                            <p:txEl>
                                              <p:pRg st="1" end="1"/>
                                            </p:txEl>
                                          </p:spTgt>
                                        </p:tgtEl>
                                        <p:attrNameLst>
                                          <p:attrName>style.visibility</p:attrName>
                                        </p:attrNameLst>
                                      </p:cBhvr>
                                      <p:to>
                                        <p:strVal val="visible"/>
                                      </p:to>
                                    </p:set>
                                    <p:anim calcmode="lin" valueType="num">
                                      <p:cBhvr additive="base">
                                        <p:cTn id="13" dur="500" fill="hold"/>
                                        <p:tgtEl>
                                          <p:spTgt spid="7055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055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05539">
                                            <p:txEl>
                                              <p:pRg st="2" end="2"/>
                                            </p:txEl>
                                          </p:spTgt>
                                        </p:tgtEl>
                                        <p:attrNameLst>
                                          <p:attrName>style.visibility</p:attrName>
                                        </p:attrNameLst>
                                      </p:cBhvr>
                                      <p:to>
                                        <p:strVal val="visible"/>
                                      </p:to>
                                    </p:set>
                                    <p:anim calcmode="lin" valueType="num">
                                      <p:cBhvr additive="base">
                                        <p:cTn id="19" dur="500" fill="hold"/>
                                        <p:tgtEl>
                                          <p:spTgt spid="7055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055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05539">
                                            <p:txEl>
                                              <p:pRg st="3" end="3"/>
                                            </p:txEl>
                                          </p:spTgt>
                                        </p:tgtEl>
                                        <p:attrNameLst>
                                          <p:attrName>style.visibility</p:attrName>
                                        </p:attrNameLst>
                                      </p:cBhvr>
                                      <p:to>
                                        <p:strVal val="visible"/>
                                      </p:to>
                                    </p:set>
                                    <p:anim calcmode="lin" valueType="num">
                                      <p:cBhvr additive="base">
                                        <p:cTn id="25" dur="500" fill="hold"/>
                                        <p:tgtEl>
                                          <p:spTgt spid="7055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0553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5"/>
          <p:cNvSpPr>
            <a:spLocks noGrp="1"/>
          </p:cNvSpPr>
          <p:nvPr>
            <p:ph type="sldNum" sz="quarter" idx="12"/>
          </p:nvPr>
        </p:nvSpPr>
        <p:spPr>
          <a:noFill/>
          <a:ln>
            <a:miter lim="800000"/>
            <a:headEnd/>
            <a:tailEnd/>
          </a:ln>
        </p:spPr>
        <p:txBody>
          <a:bodyPr/>
          <a:lstStyle/>
          <a:p>
            <a:fld id="{1ED9E100-74B6-4C22-AA01-2EA77B6C803E}" type="slidenum">
              <a:rPr lang="en-US" altLang="en-US"/>
              <a:pPr/>
              <a:t>150</a:t>
            </a:fld>
            <a:endParaRPr lang="en-US" altLang="en-US"/>
          </a:p>
        </p:txBody>
      </p:sp>
      <p:sp>
        <p:nvSpPr>
          <p:cNvPr id="141315"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88"/>
              </a:spcBef>
            </a:pPr>
            <a:r>
              <a:rPr lang="en-GB" altLang="en-US" sz="6000" smtClean="0"/>
              <a:t>Static Analysis Tools</a:t>
            </a:r>
          </a:p>
        </p:txBody>
      </p:sp>
      <p:sp>
        <p:nvSpPr>
          <p:cNvPr id="141316" name="Rectangle 2"/>
          <p:cNvSpPr>
            <a:spLocks noGrp="1" noChangeArrowheads="1"/>
          </p:cNvSpPr>
          <p:nvPr>
            <p:ph type="body" idx="1"/>
          </p:nvPr>
        </p:nvSpPr>
        <p:spPr/>
        <p:txBody>
          <a:bodyPr lIns="18000" tIns="46800" rIns="18000" bIns="46800"/>
          <a:lstStyle/>
          <a:p>
            <a:pPr>
              <a:spcBef>
                <a:spcPts val="888"/>
              </a:spcBef>
            </a:pPr>
            <a:r>
              <a:rPr lang="en-GB" altLang="en-US" sz="4000" smtClean="0"/>
              <a:t>Code walk through and inspection can also be considered as static analysis methods: </a:t>
            </a:r>
          </a:p>
          <a:p>
            <a:pPr lvl="1">
              <a:spcBef>
                <a:spcPts val="800"/>
              </a:spcBef>
            </a:pPr>
            <a:r>
              <a:rPr lang="en-GB" altLang="en-US" sz="3600" smtClean="0">
                <a:solidFill>
                  <a:srgbClr val="0000FF"/>
                </a:solidFill>
              </a:rPr>
              <a:t>however, the term </a:t>
            </a:r>
            <a:r>
              <a:rPr lang="en-GB" altLang="en-US" sz="3600" u="sng" smtClean="0">
                <a:solidFill>
                  <a:srgbClr val="0000FF"/>
                </a:solidFill>
              </a:rPr>
              <a:t>static program analysis</a:t>
            </a:r>
            <a:r>
              <a:rPr lang="en-GB" altLang="en-US" sz="3600" smtClean="0">
                <a:solidFill>
                  <a:srgbClr val="0000FF"/>
                </a:solidFill>
              </a:rPr>
              <a:t> is generally used for automated analysis tools.</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5"/>
          <p:cNvSpPr>
            <a:spLocks noGrp="1"/>
          </p:cNvSpPr>
          <p:nvPr>
            <p:ph type="sldNum" sz="quarter" idx="12"/>
          </p:nvPr>
        </p:nvSpPr>
        <p:spPr>
          <a:noFill/>
          <a:ln>
            <a:miter lim="800000"/>
            <a:headEnd/>
            <a:tailEnd/>
          </a:ln>
        </p:spPr>
        <p:txBody>
          <a:bodyPr/>
          <a:lstStyle/>
          <a:p>
            <a:fld id="{8609CD4A-44EB-4D2B-B116-9512A93BB863}" type="slidenum">
              <a:rPr lang="en-US" altLang="en-US"/>
              <a:pPr/>
              <a:t>151</a:t>
            </a:fld>
            <a:endParaRPr lang="en-US" altLang="en-US"/>
          </a:p>
        </p:txBody>
      </p:sp>
      <p:sp>
        <p:nvSpPr>
          <p:cNvPr id="143363"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ltLang="en-US" sz="5400" smtClean="0"/>
              <a:t>Dynamic Analysis Tools</a:t>
            </a:r>
          </a:p>
        </p:txBody>
      </p:sp>
      <p:sp>
        <p:nvSpPr>
          <p:cNvPr id="143364" name="Rectangle 2"/>
          <p:cNvSpPr>
            <a:spLocks noGrp="1" noChangeArrowheads="1"/>
          </p:cNvSpPr>
          <p:nvPr>
            <p:ph type="body" idx="1"/>
          </p:nvPr>
        </p:nvSpPr>
        <p:spPr>
          <a:xfrm>
            <a:off x="685800" y="1447800"/>
            <a:ext cx="7770813" cy="4113213"/>
          </a:xfrm>
        </p:spPr>
        <p:txBody>
          <a:bodyPr lIns="18000" tIns="46800" rIns="18000" bIns="46800"/>
          <a:lstStyle/>
          <a:p>
            <a:pPr>
              <a:spcBef>
                <a:spcPts val="1000"/>
              </a:spcBef>
            </a:pPr>
            <a:r>
              <a:rPr lang="en-GB" altLang="en-US" sz="4400" smtClean="0"/>
              <a:t>Dynamic program analysis tools require the program to be executed: </a:t>
            </a:r>
          </a:p>
          <a:p>
            <a:pPr lvl="1">
              <a:spcBef>
                <a:spcPts val="888"/>
              </a:spcBef>
            </a:pPr>
            <a:r>
              <a:rPr lang="en-GB" altLang="en-US" sz="4000" smtClean="0"/>
              <a:t>its behavior recorded. </a:t>
            </a:r>
          </a:p>
          <a:p>
            <a:pPr lvl="1">
              <a:spcBef>
                <a:spcPts val="888"/>
              </a:spcBef>
            </a:pPr>
            <a:r>
              <a:rPr lang="en-GB" altLang="en-US" sz="4000" smtClean="0">
                <a:solidFill>
                  <a:srgbClr val="0000FF"/>
                </a:solidFill>
              </a:rPr>
              <a:t>Produce reports such as adequacy of test cases.</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Number Placeholder 5"/>
          <p:cNvSpPr>
            <a:spLocks noGrp="1"/>
          </p:cNvSpPr>
          <p:nvPr>
            <p:ph type="sldNum" sz="quarter" idx="12"/>
          </p:nvPr>
        </p:nvSpPr>
        <p:spPr>
          <a:noFill/>
          <a:ln>
            <a:miter lim="800000"/>
            <a:headEnd/>
            <a:tailEnd/>
          </a:ln>
        </p:spPr>
        <p:txBody>
          <a:bodyPr/>
          <a:lstStyle/>
          <a:p>
            <a:fld id="{FF023587-63D4-4B3F-A2B4-B4A3145100A4}" type="slidenum">
              <a:rPr lang="en-US" altLang="en-US"/>
              <a:pPr/>
              <a:t>152</a:t>
            </a:fld>
            <a:endParaRPr lang="en-US" altLang="en-US"/>
          </a:p>
        </p:txBody>
      </p:sp>
      <p:sp>
        <p:nvSpPr>
          <p:cNvPr id="145411" name="Rectangle 1"/>
          <p:cNvSpPr>
            <a:spLocks noGrp="1" noChangeArrowheads="1"/>
          </p:cNvSpPr>
          <p:nvPr>
            <p:ph type="title"/>
          </p:nvPr>
        </p:nvSpPr>
        <p:spPr>
          <a:xfrm>
            <a:off x="406400" y="220663"/>
            <a:ext cx="7770813" cy="1158875"/>
          </a:xfrm>
        </p:spPr>
        <p:txBody>
          <a:bodyPr lIns="18000" tIns="46800" rIns="18000" bIns="46800" anchor="ctr"/>
          <a:lstStyle/>
          <a:p>
            <a:pPr>
              <a:spcBef>
                <a:spcPts val="1625"/>
              </a:spcBef>
            </a:pPr>
            <a:r>
              <a:rPr lang="en-GB" altLang="en-US" sz="8800" smtClean="0"/>
              <a:t>Testing</a:t>
            </a:r>
          </a:p>
        </p:txBody>
      </p:sp>
      <p:sp>
        <p:nvSpPr>
          <p:cNvPr id="145412" name="Rectangle 2"/>
          <p:cNvSpPr>
            <a:spLocks noGrp="1" noChangeArrowheads="1"/>
          </p:cNvSpPr>
          <p:nvPr>
            <p:ph type="body" idx="1"/>
          </p:nvPr>
        </p:nvSpPr>
        <p:spPr/>
        <p:txBody>
          <a:bodyPr lIns="18000" tIns="46800" rIns="18000" bIns="46800"/>
          <a:lstStyle/>
          <a:p>
            <a:pPr>
              <a:spcBef>
                <a:spcPts val="888"/>
              </a:spcBef>
            </a:pPr>
            <a:r>
              <a:rPr lang="en-GB" altLang="en-US" sz="4000" smtClean="0"/>
              <a:t>The aim of testing  is to identify all defects in a software product.  </a:t>
            </a:r>
          </a:p>
          <a:p>
            <a:pPr>
              <a:spcBef>
                <a:spcPts val="888"/>
              </a:spcBef>
            </a:pPr>
            <a:r>
              <a:rPr lang="en-GB" altLang="en-US" sz="4000" smtClean="0"/>
              <a:t>However, in practice even after thorough testing:</a:t>
            </a:r>
          </a:p>
          <a:p>
            <a:pPr lvl="1">
              <a:spcBef>
                <a:spcPts val="800"/>
              </a:spcBef>
            </a:pPr>
            <a:r>
              <a:rPr lang="en-GB" altLang="en-US" sz="3600" smtClean="0"/>
              <a:t>one cannot  guarantee that the software is error-free. </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Number Placeholder 5"/>
          <p:cNvSpPr>
            <a:spLocks noGrp="1"/>
          </p:cNvSpPr>
          <p:nvPr>
            <p:ph type="sldNum" sz="quarter" idx="12"/>
          </p:nvPr>
        </p:nvSpPr>
        <p:spPr>
          <a:noFill/>
          <a:ln>
            <a:miter lim="800000"/>
            <a:headEnd/>
            <a:tailEnd/>
          </a:ln>
        </p:spPr>
        <p:txBody>
          <a:bodyPr/>
          <a:lstStyle/>
          <a:p>
            <a:fld id="{EA193A42-467A-47E9-962D-11DF960E90AD}" type="slidenum">
              <a:rPr lang="en-US" altLang="en-US"/>
              <a:pPr/>
              <a:t>153</a:t>
            </a:fld>
            <a:endParaRPr lang="en-US" altLang="en-US"/>
          </a:p>
        </p:txBody>
      </p:sp>
      <p:sp>
        <p:nvSpPr>
          <p:cNvPr id="147459" name="Rectangle 1"/>
          <p:cNvSpPr>
            <a:spLocks noGrp="1" noChangeArrowheads="1"/>
          </p:cNvSpPr>
          <p:nvPr>
            <p:ph type="title"/>
          </p:nvPr>
        </p:nvSpPr>
        <p:spPr>
          <a:xfrm>
            <a:off x="406400" y="220663"/>
            <a:ext cx="7770813" cy="1158875"/>
          </a:xfrm>
        </p:spPr>
        <p:txBody>
          <a:bodyPr lIns="18000" tIns="46800" rIns="18000" bIns="46800" anchor="ctr"/>
          <a:lstStyle/>
          <a:p>
            <a:pPr>
              <a:spcBef>
                <a:spcPts val="1625"/>
              </a:spcBef>
            </a:pPr>
            <a:r>
              <a:rPr lang="en-GB" altLang="en-US" sz="8800" smtClean="0"/>
              <a:t>Testing</a:t>
            </a:r>
          </a:p>
        </p:txBody>
      </p:sp>
      <p:sp>
        <p:nvSpPr>
          <p:cNvPr id="147460" name="Rectangle 2"/>
          <p:cNvSpPr>
            <a:spLocks noGrp="1" noChangeArrowheads="1"/>
          </p:cNvSpPr>
          <p:nvPr>
            <p:ph type="body" idx="1"/>
          </p:nvPr>
        </p:nvSpPr>
        <p:spPr>
          <a:xfrm>
            <a:off x="685800" y="1371600"/>
            <a:ext cx="7770813" cy="4113213"/>
          </a:xfrm>
        </p:spPr>
        <p:txBody>
          <a:bodyPr lIns="18000" tIns="46800" rIns="18000" bIns="46800"/>
          <a:lstStyle/>
          <a:p>
            <a:pPr>
              <a:spcBef>
                <a:spcPts val="1000"/>
              </a:spcBef>
            </a:pPr>
            <a:r>
              <a:rPr lang="en-GB" altLang="en-US" sz="4400" smtClean="0"/>
              <a:t>The input data domain of most software products is very large: </a:t>
            </a:r>
          </a:p>
          <a:p>
            <a:pPr lvl="1">
              <a:spcBef>
                <a:spcPts val="888"/>
              </a:spcBef>
            </a:pPr>
            <a:r>
              <a:rPr lang="en-GB" altLang="en-US" sz="4000" smtClean="0">
                <a:solidFill>
                  <a:srgbClr val="0000FF"/>
                </a:solidFill>
              </a:rPr>
              <a:t>it is not practical to test the software exhaustively with each input data value.</a:t>
            </a:r>
          </a:p>
        </p:txBody>
      </p:sp>
      <p:sp>
        <p:nvSpPr>
          <p:cNvPr id="147461" name="AutoShape 3"/>
          <p:cNvSpPr>
            <a:spLocks noChangeArrowheads="1"/>
          </p:cNvSpPr>
          <p:nvPr/>
        </p:nvSpPr>
        <p:spPr bwMode="auto">
          <a:xfrm>
            <a:off x="1066800" y="3581400"/>
            <a:ext cx="6780213" cy="1827213"/>
          </a:xfrm>
          <a:prstGeom prst="roundRect">
            <a:avLst>
              <a:gd name="adj" fmla="val 83"/>
            </a:avLst>
          </a:prstGeom>
          <a:noFill/>
          <a:ln w="38160" cap="rnd">
            <a:solidFill>
              <a:srgbClr val="FF66FF"/>
            </a:solidFill>
            <a:prstDash val="sysDot"/>
            <a:round/>
            <a:headEnd/>
            <a:tailEnd/>
          </a:ln>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5"/>
          <p:cNvSpPr>
            <a:spLocks noGrp="1"/>
          </p:cNvSpPr>
          <p:nvPr>
            <p:ph type="sldNum" sz="quarter" idx="12"/>
          </p:nvPr>
        </p:nvSpPr>
        <p:spPr>
          <a:noFill/>
          <a:ln>
            <a:miter lim="800000"/>
            <a:headEnd/>
            <a:tailEnd/>
          </a:ln>
        </p:spPr>
        <p:txBody>
          <a:bodyPr/>
          <a:lstStyle/>
          <a:p>
            <a:fld id="{DED0F01F-2A6A-455B-9EDC-62AFD4F9726A}" type="slidenum">
              <a:rPr lang="en-US" altLang="en-US"/>
              <a:pPr/>
              <a:t>154</a:t>
            </a:fld>
            <a:endParaRPr lang="en-US" altLang="en-US"/>
          </a:p>
        </p:txBody>
      </p:sp>
      <p:sp>
        <p:nvSpPr>
          <p:cNvPr id="149507" name="Rectangle 1"/>
          <p:cNvSpPr>
            <a:spLocks noGrp="1" noChangeArrowheads="1"/>
          </p:cNvSpPr>
          <p:nvPr>
            <p:ph type="title"/>
          </p:nvPr>
        </p:nvSpPr>
        <p:spPr>
          <a:xfrm>
            <a:off x="406400" y="220663"/>
            <a:ext cx="7770813" cy="1158875"/>
          </a:xfrm>
        </p:spPr>
        <p:txBody>
          <a:bodyPr lIns="18000" tIns="46800" rIns="18000" bIns="46800" anchor="ctr"/>
          <a:lstStyle/>
          <a:p>
            <a:pPr>
              <a:spcBef>
                <a:spcPts val="1625"/>
              </a:spcBef>
            </a:pPr>
            <a:r>
              <a:rPr lang="en-GB" altLang="en-US" sz="8800" smtClean="0"/>
              <a:t>Testing</a:t>
            </a:r>
          </a:p>
        </p:txBody>
      </p:sp>
      <p:sp>
        <p:nvSpPr>
          <p:cNvPr id="149508" name="Rectangle 2"/>
          <p:cNvSpPr>
            <a:spLocks noGrp="1" noChangeArrowheads="1"/>
          </p:cNvSpPr>
          <p:nvPr>
            <p:ph type="body" idx="1"/>
          </p:nvPr>
        </p:nvSpPr>
        <p:spPr>
          <a:xfrm>
            <a:off x="685800" y="1371600"/>
            <a:ext cx="7770813" cy="4113213"/>
          </a:xfrm>
        </p:spPr>
        <p:txBody>
          <a:bodyPr lIns="18000" tIns="46800" rIns="18000" bIns="46800"/>
          <a:lstStyle/>
          <a:p>
            <a:pPr>
              <a:spcBef>
                <a:spcPts val="888"/>
              </a:spcBef>
            </a:pPr>
            <a:r>
              <a:rPr lang="en-GB" altLang="en-US" sz="4000" smtClean="0"/>
              <a:t>Testing does however expose many errors:</a:t>
            </a:r>
          </a:p>
          <a:p>
            <a:pPr lvl="1">
              <a:spcBef>
                <a:spcPts val="800"/>
              </a:spcBef>
            </a:pPr>
            <a:r>
              <a:rPr lang="en-GB" altLang="en-US" sz="3600" smtClean="0">
                <a:solidFill>
                  <a:srgbClr val="0000FF"/>
                </a:solidFill>
              </a:rPr>
              <a:t>testing provides a practical way of reducing defects in a system </a:t>
            </a:r>
          </a:p>
          <a:p>
            <a:pPr lvl="1">
              <a:spcBef>
                <a:spcPts val="800"/>
              </a:spcBef>
            </a:pPr>
            <a:r>
              <a:rPr lang="en-GB" altLang="en-US" sz="3600" smtClean="0">
                <a:solidFill>
                  <a:srgbClr val="0000FF"/>
                </a:solidFill>
              </a:rPr>
              <a:t>increases the users' confidence in a developed system.</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Number Placeholder 5"/>
          <p:cNvSpPr>
            <a:spLocks noGrp="1"/>
          </p:cNvSpPr>
          <p:nvPr>
            <p:ph type="sldNum" sz="quarter" idx="12"/>
          </p:nvPr>
        </p:nvSpPr>
        <p:spPr>
          <a:noFill/>
          <a:ln>
            <a:miter lim="800000"/>
            <a:headEnd/>
            <a:tailEnd/>
          </a:ln>
        </p:spPr>
        <p:txBody>
          <a:bodyPr/>
          <a:lstStyle/>
          <a:p>
            <a:fld id="{9C1CCA6A-DB03-4A01-8334-8EF4DAB06D75}" type="slidenum">
              <a:rPr lang="en-US" altLang="en-US"/>
              <a:pPr/>
              <a:t>155</a:t>
            </a:fld>
            <a:endParaRPr lang="en-US" altLang="en-US"/>
          </a:p>
        </p:txBody>
      </p:sp>
      <p:sp>
        <p:nvSpPr>
          <p:cNvPr id="151555" name="Rectangle 1"/>
          <p:cNvSpPr>
            <a:spLocks noGrp="1" noChangeArrowheads="1"/>
          </p:cNvSpPr>
          <p:nvPr>
            <p:ph type="title"/>
          </p:nvPr>
        </p:nvSpPr>
        <p:spPr>
          <a:xfrm>
            <a:off x="406400" y="220663"/>
            <a:ext cx="7770813" cy="1158875"/>
          </a:xfrm>
        </p:spPr>
        <p:txBody>
          <a:bodyPr lIns="18000" tIns="46800" rIns="18000" bIns="46800" anchor="ctr"/>
          <a:lstStyle/>
          <a:p>
            <a:pPr>
              <a:spcBef>
                <a:spcPts val="1625"/>
              </a:spcBef>
            </a:pPr>
            <a:r>
              <a:rPr lang="en-GB" altLang="en-US" sz="8800" smtClean="0"/>
              <a:t>Testing</a:t>
            </a:r>
          </a:p>
        </p:txBody>
      </p:sp>
      <p:sp>
        <p:nvSpPr>
          <p:cNvPr id="151556" name="Rectangle 2"/>
          <p:cNvSpPr>
            <a:spLocks noGrp="1" noChangeArrowheads="1"/>
          </p:cNvSpPr>
          <p:nvPr>
            <p:ph type="body" idx="1"/>
          </p:nvPr>
        </p:nvSpPr>
        <p:spPr>
          <a:xfrm>
            <a:off x="685800" y="1447800"/>
            <a:ext cx="7770813" cy="4217988"/>
          </a:xfrm>
        </p:spPr>
        <p:txBody>
          <a:bodyPr lIns="18000" tIns="46800" rIns="18000" bIns="46800"/>
          <a:lstStyle/>
          <a:p>
            <a:pPr>
              <a:spcBef>
                <a:spcPts val="800"/>
              </a:spcBef>
            </a:pPr>
            <a:r>
              <a:rPr lang="en-GB" altLang="en-US" sz="3600" smtClean="0"/>
              <a:t>Testing is an important development  phase:</a:t>
            </a:r>
          </a:p>
          <a:p>
            <a:pPr lvl="1">
              <a:spcBef>
                <a:spcPts val="725"/>
              </a:spcBef>
            </a:pPr>
            <a:r>
              <a:rPr lang="en-GB" altLang="en-US" sz="3200" smtClean="0"/>
              <a:t>requires the maximum effort among all development phases. </a:t>
            </a:r>
          </a:p>
          <a:p>
            <a:pPr>
              <a:spcBef>
                <a:spcPts val="1000"/>
              </a:spcBef>
            </a:pPr>
            <a:r>
              <a:rPr lang="en-GB" altLang="en-US" sz="3600" smtClean="0">
                <a:solidFill>
                  <a:srgbClr val="0000FF"/>
                </a:solidFill>
              </a:rPr>
              <a:t>In a typical </a:t>
            </a:r>
            <a:r>
              <a:rPr lang="en-GB" altLang="en-US" u="sng" smtClean="0">
                <a:solidFill>
                  <a:srgbClr val="0000FF"/>
                </a:solidFill>
              </a:rPr>
              <a:t>development organization</a:t>
            </a:r>
            <a:r>
              <a:rPr lang="en-GB" altLang="en-US" smtClean="0">
                <a:solidFill>
                  <a:srgbClr val="0000FF"/>
                </a:solidFill>
              </a:rPr>
              <a:t>: </a:t>
            </a:r>
          </a:p>
          <a:p>
            <a:pPr lvl="1">
              <a:spcBef>
                <a:spcPts val="725"/>
              </a:spcBef>
            </a:pPr>
            <a:r>
              <a:rPr lang="en-GB" altLang="en-US" smtClean="0">
                <a:solidFill>
                  <a:srgbClr val="0000FF"/>
                </a:solidFill>
              </a:rPr>
              <a:t>maximum number of software engineers can be found to be engaged in testing activities.</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Number Placeholder 5"/>
          <p:cNvSpPr>
            <a:spLocks noGrp="1"/>
          </p:cNvSpPr>
          <p:nvPr>
            <p:ph type="sldNum" sz="quarter" idx="12"/>
          </p:nvPr>
        </p:nvSpPr>
        <p:spPr>
          <a:noFill/>
          <a:ln>
            <a:miter lim="800000"/>
            <a:headEnd/>
            <a:tailEnd/>
          </a:ln>
        </p:spPr>
        <p:txBody>
          <a:bodyPr/>
          <a:lstStyle/>
          <a:p>
            <a:fld id="{704B25DE-E340-4DB2-87C7-503C7FB51F42}" type="slidenum">
              <a:rPr lang="en-US" altLang="en-US"/>
              <a:pPr/>
              <a:t>156</a:t>
            </a:fld>
            <a:endParaRPr lang="en-US" altLang="en-US"/>
          </a:p>
        </p:txBody>
      </p:sp>
      <p:sp>
        <p:nvSpPr>
          <p:cNvPr id="153603" name="Rectangle 1"/>
          <p:cNvSpPr>
            <a:spLocks noGrp="1" noChangeArrowheads="1"/>
          </p:cNvSpPr>
          <p:nvPr>
            <p:ph type="title"/>
          </p:nvPr>
        </p:nvSpPr>
        <p:spPr>
          <a:xfrm>
            <a:off x="406400" y="220663"/>
            <a:ext cx="7770813" cy="1158875"/>
          </a:xfrm>
        </p:spPr>
        <p:txBody>
          <a:bodyPr lIns="18000" tIns="46800" rIns="18000" bIns="46800" anchor="ctr"/>
          <a:lstStyle/>
          <a:p>
            <a:pPr>
              <a:spcBef>
                <a:spcPts val="1625"/>
              </a:spcBef>
            </a:pPr>
            <a:r>
              <a:rPr lang="en-GB" altLang="en-US" sz="8800" smtClean="0"/>
              <a:t>Testing</a:t>
            </a:r>
          </a:p>
        </p:txBody>
      </p:sp>
      <p:sp>
        <p:nvSpPr>
          <p:cNvPr id="153604" name="Rectangle 2"/>
          <p:cNvSpPr>
            <a:spLocks noGrp="1" noChangeArrowheads="1"/>
          </p:cNvSpPr>
          <p:nvPr>
            <p:ph type="body" idx="1"/>
          </p:nvPr>
        </p:nvSpPr>
        <p:spPr>
          <a:xfrm>
            <a:off x="685800" y="1371600"/>
            <a:ext cx="7770813" cy="4113213"/>
          </a:xfrm>
        </p:spPr>
        <p:txBody>
          <a:bodyPr lIns="18000" tIns="46800" rIns="18000" bIns="46800"/>
          <a:lstStyle/>
          <a:p>
            <a:pPr>
              <a:spcBef>
                <a:spcPts val="1000"/>
              </a:spcBef>
            </a:pPr>
            <a:r>
              <a:rPr lang="en-GB" altLang="en-US" sz="4400" smtClean="0"/>
              <a:t>Many engineers have the wrong impression:</a:t>
            </a:r>
          </a:p>
          <a:p>
            <a:pPr lvl="1">
              <a:spcBef>
                <a:spcPts val="888"/>
              </a:spcBef>
            </a:pPr>
            <a:r>
              <a:rPr lang="en-GB" altLang="en-US" sz="4000" smtClean="0"/>
              <a:t>testing is a secondary activity</a:t>
            </a:r>
          </a:p>
          <a:p>
            <a:pPr lvl="1">
              <a:spcBef>
                <a:spcPts val="888"/>
              </a:spcBef>
            </a:pPr>
            <a:r>
              <a:rPr lang="en-GB" altLang="en-US" sz="4000" smtClean="0"/>
              <a:t>it is intellectually not as stimulating as the other development activities, etc.</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Number Placeholder 5"/>
          <p:cNvSpPr>
            <a:spLocks noGrp="1"/>
          </p:cNvSpPr>
          <p:nvPr>
            <p:ph type="sldNum" sz="quarter" idx="12"/>
          </p:nvPr>
        </p:nvSpPr>
        <p:spPr>
          <a:noFill/>
          <a:ln>
            <a:miter lim="800000"/>
            <a:headEnd/>
            <a:tailEnd/>
          </a:ln>
        </p:spPr>
        <p:txBody>
          <a:bodyPr/>
          <a:lstStyle/>
          <a:p>
            <a:fld id="{ED19F0A9-593E-49AD-B48E-42709497A148}" type="slidenum">
              <a:rPr lang="en-US" altLang="en-US"/>
              <a:pPr/>
              <a:t>157</a:t>
            </a:fld>
            <a:endParaRPr lang="en-US" altLang="en-US"/>
          </a:p>
        </p:txBody>
      </p:sp>
      <p:sp>
        <p:nvSpPr>
          <p:cNvPr id="155651" name="Rectangle 1"/>
          <p:cNvSpPr>
            <a:spLocks noGrp="1" noChangeArrowheads="1"/>
          </p:cNvSpPr>
          <p:nvPr>
            <p:ph type="title"/>
          </p:nvPr>
        </p:nvSpPr>
        <p:spPr>
          <a:xfrm>
            <a:off x="406400" y="228600"/>
            <a:ext cx="7770813" cy="1141413"/>
          </a:xfrm>
        </p:spPr>
        <p:txBody>
          <a:bodyPr lIns="18000" tIns="46800" rIns="18000" bIns="46800" anchor="ctr"/>
          <a:lstStyle/>
          <a:p>
            <a:pPr>
              <a:spcBef>
                <a:spcPts val="1488"/>
              </a:spcBef>
            </a:pPr>
            <a:r>
              <a:rPr lang="en-GB" altLang="en-US" sz="8000" smtClean="0"/>
              <a:t>Testing</a:t>
            </a:r>
          </a:p>
        </p:txBody>
      </p:sp>
      <p:sp>
        <p:nvSpPr>
          <p:cNvPr id="155652" name="Rectangle 2"/>
          <p:cNvSpPr>
            <a:spLocks noGrp="1" noChangeArrowheads="1"/>
          </p:cNvSpPr>
          <p:nvPr>
            <p:ph type="body" idx="1"/>
          </p:nvPr>
        </p:nvSpPr>
        <p:spPr>
          <a:xfrm>
            <a:off x="685800" y="1371600"/>
            <a:ext cx="7770813" cy="4691063"/>
          </a:xfrm>
        </p:spPr>
        <p:txBody>
          <a:bodyPr lIns="18000" tIns="46800" rIns="18000" bIns="46800"/>
          <a:lstStyle/>
          <a:p>
            <a:pPr>
              <a:spcBef>
                <a:spcPts val="1000"/>
              </a:spcBef>
            </a:pPr>
            <a:r>
              <a:rPr lang="en-GB" altLang="en-US" sz="3600" smtClean="0"/>
              <a:t>Testing a</a:t>
            </a:r>
            <a:r>
              <a:rPr lang="en-GB" altLang="en-US" sz="4000" smtClean="0"/>
              <a:t> </a:t>
            </a:r>
            <a:r>
              <a:rPr lang="en-GB" altLang="en-US" sz="3600" smtClean="0"/>
              <a:t>software</a:t>
            </a:r>
            <a:r>
              <a:rPr lang="en-GB" altLang="en-US" sz="4000" smtClean="0"/>
              <a:t> </a:t>
            </a:r>
            <a:r>
              <a:rPr lang="en-GB" altLang="en-US" sz="3600" smtClean="0"/>
              <a:t>product </a:t>
            </a:r>
            <a:r>
              <a:rPr lang="en-GB" altLang="en-US" smtClean="0"/>
              <a:t>is</a:t>
            </a:r>
            <a:r>
              <a:rPr lang="en-GB" altLang="en-US" sz="3600" smtClean="0"/>
              <a:t> in </a:t>
            </a:r>
            <a:r>
              <a:rPr lang="en-GB" altLang="en-US" smtClean="0"/>
              <a:t>fact:</a:t>
            </a:r>
          </a:p>
          <a:p>
            <a:pPr lvl="1">
              <a:spcBef>
                <a:spcPts val="800"/>
              </a:spcBef>
            </a:pPr>
            <a:r>
              <a:rPr lang="en-GB" altLang="en-US" sz="3600" smtClean="0">
                <a:solidFill>
                  <a:srgbClr val="0000FF"/>
                </a:solidFill>
              </a:rPr>
              <a:t>as much challenging as initial development activities such as specification, design, and coding.  </a:t>
            </a:r>
          </a:p>
          <a:p>
            <a:pPr>
              <a:spcBef>
                <a:spcPts val="888"/>
              </a:spcBef>
            </a:pPr>
            <a:r>
              <a:rPr lang="en-GB" altLang="en-US" sz="4000" smtClean="0"/>
              <a:t>Also, testing involves a lot of creative thinking.</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Number Placeholder 5"/>
          <p:cNvSpPr>
            <a:spLocks noGrp="1"/>
          </p:cNvSpPr>
          <p:nvPr>
            <p:ph type="sldNum" sz="quarter" idx="12"/>
          </p:nvPr>
        </p:nvSpPr>
        <p:spPr>
          <a:noFill/>
          <a:ln>
            <a:miter lim="800000"/>
            <a:headEnd/>
            <a:tailEnd/>
          </a:ln>
        </p:spPr>
        <p:txBody>
          <a:bodyPr/>
          <a:lstStyle/>
          <a:p>
            <a:fld id="{22FEBA14-DC1B-45B0-A09B-63A247AA9390}" type="slidenum">
              <a:rPr lang="en-US" altLang="en-US"/>
              <a:pPr/>
              <a:t>158</a:t>
            </a:fld>
            <a:endParaRPr lang="en-US" altLang="en-US"/>
          </a:p>
        </p:txBody>
      </p:sp>
      <p:sp>
        <p:nvSpPr>
          <p:cNvPr id="157699" name="Rectangle 1"/>
          <p:cNvSpPr>
            <a:spLocks noGrp="1" noChangeArrowheads="1"/>
          </p:cNvSpPr>
          <p:nvPr>
            <p:ph type="title"/>
          </p:nvPr>
        </p:nvSpPr>
        <p:spPr>
          <a:xfrm>
            <a:off x="406400" y="204788"/>
            <a:ext cx="7770813" cy="1282700"/>
          </a:xfrm>
        </p:spPr>
        <p:txBody>
          <a:bodyPr lIns="18000" tIns="46800" rIns="18000" bIns="46800" anchor="ctr"/>
          <a:lstStyle/>
          <a:p>
            <a:pPr>
              <a:spcBef>
                <a:spcPts val="1788"/>
              </a:spcBef>
            </a:pPr>
            <a:r>
              <a:rPr lang="en-GB" altLang="en-US" sz="9600" smtClean="0"/>
              <a:t>Testing</a:t>
            </a:r>
          </a:p>
        </p:txBody>
      </p:sp>
      <p:sp>
        <p:nvSpPr>
          <p:cNvPr id="157700" name="Rectangle 2"/>
          <p:cNvSpPr>
            <a:spLocks noGrp="1" noChangeArrowheads="1"/>
          </p:cNvSpPr>
          <p:nvPr>
            <p:ph type="body" idx="1"/>
          </p:nvPr>
        </p:nvSpPr>
        <p:spPr>
          <a:xfrm>
            <a:off x="685800" y="1447800"/>
            <a:ext cx="7770813" cy="4113213"/>
          </a:xfrm>
        </p:spPr>
        <p:txBody>
          <a:bodyPr lIns="18000" tIns="46800" rIns="18000" bIns="46800"/>
          <a:lstStyle/>
          <a:p>
            <a:pPr>
              <a:spcBef>
                <a:spcPts val="1000"/>
              </a:spcBef>
            </a:pPr>
            <a:r>
              <a:rPr lang="en-GB" altLang="en-US" sz="4400" smtClean="0"/>
              <a:t>Software products are tested at three levels:</a:t>
            </a:r>
          </a:p>
          <a:p>
            <a:pPr lvl="1">
              <a:spcBef>
                <a:spcPts val="888"/>
              </a:spcBef>
            </a:pPr>
            <a:r>
              <a:rPr lang="en-GB" altLang="en-US" sz="4000" smtClean="0"/>
              <a:t>Unit testing</a:t>
            </a:r>
          </a:p>
          <a:p>
            <a:pPr lvl="1">
              <a:spcBef>
                <a:spcPts val="888"/>
              </a:spcBef>
            </a:pPr>
            <a:r>
              <a:rPr lang="en-GB" altLang="en-US" sz="4000" smtClean="0"/>
              <a:t>Integration testing</a:t>
            </a:r>
          </a:p>
          <a:p>
            <a:pPr lvl="1">
              <a:spcBef>
                <a:spcPts val="888"/>
              </a:spcBef>
            </a:pPr>
            <a:r>
              <a:rPr lang="en-GB" altLang="en-US" sz="4000" smtClean="0"/>
              <a:t>System testing</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Number Placeholder 5"/>
          <p:cNvSpPr>
            <a:spLocks noGrp="1"/>
          </p:cNvSpPr>
          <p:nvPr>
            <p:ph type="sldNum" sz="quarter" idx="12"/>
          </p:nvPr>
        </p:nvSpPr>
        <p:spPr>
          <a:noFill/>
          <a:ln>
            <a:miter lim="800000"/>
            <a:headEnd/>
            <a:tailEnd/>
          </a:ln>
        </p:spPr>
        <p:txBody>
          <a:bodyPr/>
          <a:lstStyle/>
          <a:p>
            <a:fld id="{6F425369-3E00-4945-8F5F-F5D46094208E}" type="slidenum">
              <a:rPr lang="en-US" altLang="en-US"/>
              <a:pPr/>
              <a:t>159</a:t>
            </a:fld>
            <a:endParaRPr lang="en-US" altLang="en-US"/>
          </a:p>
        </p:txBody>
      </p:sp>
      <p:sp>
        <p:nvSpPr>
          <p:cNvPr id="159747" name="Rectangle 1"/>
          <p:cNvSpPr>
            <a:spLocks noGrp="1" noChangeArrowheads="1"/>
          </p:cNvSpPr>
          <p:nvPr>
            <p:ph type="title"/>
          </p:nvPr>
        </p:nvSpPr>
        <p:spPr>
          <a:xfrm>
            <a:off x="406400" y="228600"/>
            <a:ext cx="7770813" cy="1141413"/>
          </a:xfrm>
        </p:spPr>
        <p:txBody>
          <a:bodyPr lIns="18000" tIns="46800" rIns="18000" bIns="46800" anchor="ctr"/>
          <a:lstStyle/>
          <a:p>
            <a:pPr>
              <a:spcBef>
                <a:spcPts val="1488"/>
              </a:spcBef>
            </a:pPr>
            <a:r>
              <a:rPr lang="en-GB" altLang="en-US" sz="8000" smtClean="0"/>
              <a:t>Unit testing</a:t>
            </a:r>
          </a:p>
        </p:txBody>
      </p:sp>
      <p:sp>
        <p:nvSpPr>
          <p:cNvPr id="159748" name="Rectangle 2"/>
          <p:cNvSpPr>
            <a:spLocks noGrp="1" noChangeArrowheads="1"/>
          </p:cNvSpPr>
          <p:nvPr>
            <p:ph type="body" idx="1"/>
          </p:nvPr>
        </p:nvSpPr>
        <p:spPr>
          <a:xfrm>
            <a:off x="685800" y="1447800"/>
            <a:ext cx="7770813" cy="4348163"/>
          </a:xfrm>
        </p:spPr>
        <p:txBody>
          <a:bodyPr lIns="18000" tIns="46800" rIns="18000" bIns="46800"/>
          <a:lstStyle/>
          <a:p>
            <a:pPr>
              <a:spcBef>
                <a:spcPts val="1000"/>
              </a:spcBef>
            </a:pPr>
            <a:r>
              <a:rPr lang="en-GB" altLang="en-US" sz="4400" smtClean="0"/>
              <a:t>During unit testing, modules are tested in isolation:</a:t>
            </a:r>
          </a:p>
          <a:p>
            <a:pPr lvl="1">
              <a:spcBef>
                <a:spcPts val="888"/>
              </a:spcBef>
            </a:pPr>
            <a:r>
              <a:rPr lang="en-GB" altLang="en-US" sz="3600" smtClean="0"/>
              <a:t>If all modules were to be tested together:</a:t>
            </a:r>
            <a:r>
              <a:rPr lang="en-GB" altLang="en-US" sz="4000" smtClean="0"/>
              <a:t> </a:t>
            </a:r>
          </a:p>
          <a:p>
            <a:pPr lvl="2">
              <a:spcBef>
                <a:spcPts val="800"/>
              </a:spcBef>
            </a:pPr>
            <a:r>
              <a:rPr lang="en-GB" altLang="en-US" sz="3600" smtClean="0"/>
              <a:t>it may not be easy to determine which module has the error.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4080309B-D5F6-4B85-A19D-08FBF2A6CE52}" type="slidenum">
              <a:rPr lang="en-GB" altLang="en-US" sz="1400">
                <a:solidFill>
                  <a:srgbClr val="000000"/>
                </a:solidFill>
                <a:latin typeface="Arial" pitchFamily="34" charset="0"/>
              </a:rPr>
              <a:pPr eaLnBrk="1" hangingPunct="1">
                <a:buFont typeface="Arial" pitchFamily="34" charset="0"/>
                <a:buNone/>
              </a:pPr>
              <a:t>16</a:t>
            </a:fld>
            <a:endParaRPr lang="en-GB" altLang="en-US" sz="1400">
              <a:solidFill>
                <a:srgbClr val="000000"/>
              </a:solidFill>
              <a:latin typeface="Arial" pitchFamily="34" charset="0"/>
            </a:endParaRPr>
          </a:p>
        </p:txBody>
      </p:sp>
      <p:sp>
        <p:nvSpPr>
          <p:cNvPr id="14339" name="Rectangle 2"/>
          <p:cNvSpPr>
            <a:spLocks noGrp="1" noChangeArrowheads="1"/>
          </p:cNvSpPr>
          <p:nvPr>
            <p:ph type="title"/>
          </p:nvPr>
        </p:nvSpPr>
        <p:spPr>
          <a:xfrm>
            <a:off x="457920" y="-43204"/>
            <a:ext cx="8222400" cy="1771386"/>
          </a:xfrm>
        </p:spPr>
        <p:txBody>
          <a:bodyPr lIns="17998" tIns="46795" rIns="17998" bIns="46795"/>
          <a:lstStyle/>
          <a:p>
            <a:pPr defTabSz="829452">
              <a:spcBef>
                <a:spcPts val="806"/>
              </a:spcBef>
            </a:pPr>
            <a:r>
              <a:rPr lang="en-GB" altLang="en-US" sz="5000"/>
              <a:t>Error, Faults, and Failures</a:t>
            </a:r>
          </a:p>
        </p:txBody>
      </p:sp>
      <p:sp>
        <p:nvSpPr>
          <p:cNvPr id="14340" name="Rectangle 3"/>
          <p:cNvSpPr>
            <a:spLocks noGrp="1" noChangeArrowheads="1"/>
          </p:cNvSpPr>
          <p:nvPr>
            <p:ph type="body" idx="1"/>
          </p:nvPr>
        </p:nvSpPr>
        <p:spPr>
          <a:xfrm>
            <a:off x="408961" y="1659054"/>
            <a:ext cx="8172000" cy="4113072"/>
          </a:xfrm>
        </p:spPr>
        <p:txBody>
          <a:bodyPr lIns="17998" tIns="46795" rIns="17998" bIns="46795"/>
          <a:lstStyle/>
          <a:p>
            <a:pPr marL="311045" indent="-311045" defTabSz="829452">
              <a:lnSpc>
                <a:spcPct val="110000"/>
              </a:lnSpc>
              <a:spcBef>
                <a:spcPct val="15000"/>
              </a:spcBef>
              <a:spcAft>
                <a:spcPct val="5000"/>
              </a:spcAft>
            </a:pPr>
            <a:r>
              <a:rPr lang="en-GB" altLang="en-US" sz="4400"/>
              <a:t>A failure is a manifestation of an  error (also defect or  bug).</a:t>
            </a:r>
          </a:p>
          <a:p>
            <a:pPr marL="673930" lvl="1" indent="-259204" defTabSz="829452">
              <a:lnSpc>
                <a:spcPct val="110000"/>
              </a:lnSpc>
              <a:spcBef>
                <a:spcPct val="15000"/>
              </a:spcBef>
              <a:spcAft>
                <a:spcPct val="5000"/>
              </a:spcAft>
            </a:pPr>
            <a:r>
              <a:rPr lang="en-GB" altLang="en-US" sz="3600">
                <a:solidFill>
                  <a:srgbClr val="0000FF"/>
                </a:solidFill>
              </a:rPr>
              <a:t>Mere presence of an</a:t>
            </a:r>
            <a:r>
              <a:rPr lang="en-GB" altLang="en-US" sz="4100">
                <a:solidFill>
                  <a:srgbClr val="0000FF"/>
                </a:solidFill>
              </a:rPr>
              <a:t> </a:t>
            </a:r>
            <a:r>
              <a:rPr lang="en-GB" altLang="en-US" sz="3600">
                <a:solidFill>
                  <a:srgbClr val="0000FF"/>
                </a:solidFill>
              </a:rPr>
              <a:t>error may</a:t>
            </a:r>
            <a:r>
              <a:rPr lang="en-GB" altLang="en-US" sz="4100">
                <a:solidFill>
                  <a:srgbClr val="0000FF"/>
                </a:solidFill>
              </a:rPr>
              <a:t> </a:t>
            </a:r>
            <a:r>
              <a:rPr lang="en-GB" altLang="en-US" sz="3600">
                <a:solidFill>
                  <a:srgbClr val="0000FF"/>
                </a:solidFill>
              </a:rPr>
              <a:t>not lead to a</a:t>
            </a:r>
            <a:r>
              <a:rPr lang="en-GB" altLang="en-US" sz="4100">
                <a:solidFill>
                  <a:srgbClr val="0000FF"/>
                </a:solidFill>
              </a:rPr>
              <a:t> </a:t>
            </a:r>
            <a:r>
              <a:rPr lang="en-GB" altLang="en-US" sz="3600">
                <a:solidFill>
                  <a:srgbClr val="0000FF"/>
                </a:solidFill>
              </a:rPr>
              <a:t>failure.</a:t>
            </a:r>
            <a:r>
              <a:rPr lang="en-GB" altLang="en-US" sz="3600"/>
              <a:t> </a:t>
            </a:r>
          </a:p>
        </p:txBody>
      </p:sp>
    </p:spTree>
    <p:extLst>
      <p:ext uri="{BB962C8B-B14F-4D97-AF65-F5344CB8AC3E}">
        <p14:creationId xmlns:p14="http://schemas.microsoft.com/office/powerpoint/2010/main" val="39995319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Number Placeholder 5"/>
          <p:cNvSpPr>
            <a:spLocks noGrp="1"/>
          </p:cNvSpPr>
          <p:nvPr>
            <p:ph type="sldNum" sz="quarter" idx="12"/>
          </p:nvPr>
        </p:nvSpPr>
        <p:spPr>
          <a:noFill/>
          <a:ln>
            <a:miter lim="800000"/>
            <a:headEnd/>
            <a:tailEnd/>
          </a:ln>
        </p:spPr>
        <p:txBody>
          <a:bodyPr/>
          <a:lstStyle/>
          <a:p>
            <a:fld id="{D4796FBF-4BFA-4BA1-87A0-1712A0D5FEA7}" type="slidenum">
              <a:rPr lang="en-US" altLang="en-US"/>
              <a:pPr/>
              <a:t>160</a:t>
            </a:fld>
            <a:endParaRPr lang="en-US" altLang="en-US"/>
          </a:p>
        </p:txBody>
      </p:sp>
      <p:sp>
        <p:nvSpPr>
          <p:cNvPr id="161795" name="Rectangle 1"/>
          <p:cNvSpPr>
            <a:spLocks noGrp="1" noChangeArrowheads="1"/>
          </p:cNvSpPr>
          <p:nvPr>
            <p:ph type="title"/>
          </p:nvPr>
        </p:nvSpPr>
        <p:spPr>
          <a:xfrm>
            <a:off x="406400" y="228600"/>
            <a:ext cx="7770813" cy="1141413"/>
          </a:xfrm>
        </p:spPr>
        <p:txBody>
          <a:bodyPr lIns="18000" tIns="46800" rIns="18000" bIns="46800" anchor="ctr"/>
          <a:lstStyle/>
          <a:p>
            <a:pPr>
              <a:spcBef>
                <a:spcPts val="1488"/>
              </a:spcBef>
            </a:pPr>
            <a:r>
              <a:rPr lang="en-GB" altLang="en-US" sz="8000" smtClean="0"/>
              <a:t>Unit testing</a:t>
            </a:r>
          </a:p>
        </p:txBody>
      </p:sp>
      <p:sp>
        <p:nvSpPr>
          <p:cNvPr id="161796" name="Rectangle 2"/>
          <p:cNvSpPr>
            <a:spLocks noGrp="1" noChangeArrowheads="1"/>
          </p:cNvSpPr>
          <p:nvPr>
            <p:ph type="body" idx="1"/>
          </p:nvPr>
        </p:nvSpPr>
        <p:spPr>
          <a:xfrm>
            <a:off x="685800" y="1447800"/>
            <a:ext cx="7770813" cy="4597400"/>
          </a:xfrm>
        </p:spPr>
        <p:txBody>
          <a:bodyPr lIns="18000" tIns="46800" rIns="18000" bIns="46800"/>
          <a:lstStyle/>
          <a:p>
            <a:pPr>
              <a:spcBef>
                <a:spcPts val="1088"/>
              </a:spcBef>
            </a:pPr>
            <a:r>
              <a:rPr lang="en-GB" altLang="en-US" sz="4800" smtClean="0"/>
              <a:t>Unit testing </a:t>
            </a:r>
            <a:r>
              <a:rPr lang="en-GB" altLang="en-US" sz="4400" smtClean="0"/>
              <a:t>reduces debugging effort several folds. </a:t>
            </a:r>
          </a:p>
          <a:p>
            <a:pPr lvl="1">
              <a:spcBef>
                <a:spcPts val="888"/>
              </a:spcBef>
            </a:pPr>
            <a:r>
              <a:rPr lang="en-GB" altLang="en-US" sz="4000" smtClean="0"/>
              <a:t>Programmers carry out unit testing immediately after they complete the coding of a module. </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Number Placeholder 5"/>
          <p:cNvSpPr>
            <a:spLocks noGrp="1"/>
          </p:cNvSpPr>
          <p:nvPr>
            <p:ph type="sldNum" sz="quarter" idx="12"/>
          </p:nvPr>
        </p:nvSpPr>
        <p:spPr>
          <a:noFill/>
          <a:ln>
            <a:miter lim="800000"/>
            <a:headEnd/>
            <a:tailEnd/>
          </a:ln>
        </p:spPr>
        <p:txBody>
          <a:bodyPr/>
          <a:lstStyle/>
          <a:p>
            <a:fld id="{3066706B-88A9-49B2-A863-C7C8683961F0}" type="slidenum">
              <a:rPr lang="en-US" altLang="en-US"/>
              <a:pPr/>
              <a:t>161</a:t>
            </a:fld>
            <a:endParaRPr lang="en-US" altLang="en-US"/>
          </a:p>
        </p:txBody>
      </p:sp>
      <p:sp>
        <p:nvSpPr>
          <p:cNvPr id="163843" name="Rectangle 1"/>
          <p:cNvSpPr>
            <a:spLocks noGrp="1" noChangeArrowheads="1"/>
          </p:cNvSpPr>
          <p:nvPr>
            <p:ph type="title"/>
          </p:nvPr>
        </p:nvSpPr>
        <p:spPr>
          <a:xfrm>
            <a:off x="406400" y="228600"/>
            <a:ext cx="7770813" cy="1141413"/>
          </a:xfrm>
        </p:spPr>
        <p:txBody>
          <a:bodyPr lIns="18000" tIns="46800" rIns="18000" bIns="46800" anchor="ctr"/>
          <a:lstStyle/>
          <a:p>
            <a:pPr>
              <a:spcBef>
                <a:spcPts val="1225"/>
              </a:spcBef>
            </a:pPr>
            <a:r>
              <a:rPr lang="en-GB" altLang="en-US" sz="5400" smtClean="0"/>
              <a:t>Integration testing</a:t>
            </a:r>
          </a:p>
        </p:txBody>
      </p:sp>
      <p:sp>
        <p:nvSpPr>
          <p:cNvPr id="163844" name="Rectangle 2"/>
          <p:cNvSpPr>
            <a:spLocks noGrp="1" noChangeArrowheads="1"/>
          </p:cNvSpPr>
          <p:nvPr>
            <p:ph type="body" idx="1"/>
          </p:nvPr>
        </p:nvSpPr>
        <p:spPr>
          <a:xfrm>
            <a:off x="685800" y="1447800"/>
            <a:ext cx="7770813" cy="4203700"/>
          </a:xfrm>
        </p:spPr>
        <p:txBody>
          <a:bodyPr lIns="18000" tIns="46800" rIns="18000" bIns="46800"/>
          <a:lstStyle/>
          <a:p>
            <a:pPr>
              <a:spcBef>
                <a:spcPts val="888"/>
              </a:spcBef>
            </a:pPr>
            <a:r>
              <a:rPr lang="en-GB" altLang="en-US" sz="4000" smtClean="0"/>
              <a:t>After different </a:t>
            </a:r>
            <a:r>
              <a:rPr lang="en-GB" altLang="en-US" sz="3600" smtClean="0"/>
              <a:t>modules of a</a:t>
            </a:r>
            <a:r>
              <a:rPr lang="en-GB" altLang="en-US" sz="4000" smtClean="0"/>
              <a:t> </a:t>
            </a:r>
            <a:r>
              <a:rPr lang="en-GB" altLang="en-US" sz="3600" smtClean="0"/>
              <a:t>system </a:t>
            </a:r>
            <a:r>
              <a:rPr lang="en-GB" altLang="en-US" sz="4000" smtClean="0"/>
              <a:t>have been coded and  unit tested: </a:t>
            </a:r>
          </a:p>
          <a:p>
            <a:pPr lvl="1">
              <a:spcBef>
                <a:spcPts val="800"/>
              </a:spcBef>
            </a:pPr>
            <a:r>
              <a:rPr lang="en-GB" altLang="en-US" sz="3600" smtClean="0"/>
              <a:t>modules are integrated in steps according to an integration plan</a:t>
            </a:r>
          </a:p>
          <a:p>
            <a:pPr lvl="1">
              <a:spcBef>
                <a:spcPts val="800"/>
              </a:spcBef>
            </a:pPr>
            <a:r>
              <a:rPr lang="en-GB" altLang="en-US" sz="3600" smtClean="0"/>
              <a:t>partially integrated system is tested at each integration step.</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Number Placeholder 5"/>
          <p:cNvSpPr>
            <a:spLocks noGrp="1"/>
          </p:cNvSpPr>
          <p:nvPr>
            <p:ph type="sldNum" sz="quarter" idx="12"/>
          </p:nvPr>
        </p:nvSpPr>
        <p:spPr>
          <a:noFill/>
          <a:ln>
            <a:miter lim="800000"/>
            <a:headEnd/>
            <a:tailEnd/>
          </a:ln>
        </p:spPr>
        <p:txBody>
          <a:bodyPr/>
          <a:lstStyle/>
          <a:p>
            <a:fld id="{DF04A9D7-BA5B-45F8-A8AF-1CA548F5E83C}" type="slidenum">
              <a:rPr lang="en-US" altLang="en-US"/>
              <a:pPr/>
              <a:t>162</a:t>
            </a:fld>
            <a:endParaRPr lang="en-US" altLang="en-US"/>
          </a:p>
        </p:txBody>
      </p:sp>
      <p:sp>
        <p:nvSpPr>
          <p:cNvPr id="165891" name="Rectangle 1"/>
          <p:cNvSpPr>
            <a:spLocks noGrp="1" noChangeArrowheads="1"/>
          </p:cNvSpPr>
          <p:nvPr>
            <p:ph type="title"/>
          </p:nvPr>
        </p:nvSpPr>
        <p:spPr>
          <a:xfrm>
            <a:off x="406400" y="228600"/>
            <a:ext cx="7770813" cy="1141413"/>
          </a:xfrm>
        </p:spPr>
        <p:txBody>
          <a:bodyPr lIns="18000" tIns="46800" rIns="18000" bIns="46800" anchor="ctr"/>
          <a:lstStyle/>
          <a:p>
            <a:pPr>
              <a:spcBef>
                <a:spcPts val="1225"/>
              </a:spcBef>
            </a:pPr>
            <a:r>
              <a:rPr lang="en-GB" altLang="en-US" sz="6600" smtClean="0"/>
              <a:t>System Testing</a:t>
            </a:r>
          </a:p>
        </p:txBody>
      </p:sp>
      <p:sp>
        <p:nvSpPr>
          <p:cNvPr id="165892" name="Rectangle 2"/>
          <p:cNvSpPr>
            <a:spLocks noGrp="1" noChangeArrowheads="1"/>
          </p:cNvSpPr>
          <p:nvPr>
            <p:ph type="body" idx="1"/>
          </p:nvPr>
        </p:nvSpPr>
        <p:spPr/>
        <p:txBody>
          <a:bodyPr lIns="18000" tIns="46800" rIns="18000" bIns="46800"/>
          <a:lstStyle/>
          <a:p>
            <a:pPr>
              <a:spcBef>
                <a:spcPts val="1088"/>
              </a:spcBef>
            </a:pPr>
            <a:r>
              <a:rPr lang="en-GB" altLang="en-US" sz="4800" smtClean="0"/>
              <a:t>System testing involves:</a:t>
            </a:r>
          </a:p>
          <a:p>
            <a:pPr lvl="1">
              <a:spcBef>
                <a:spcPts val="1000"/>
              </a:spcBef>
            </a:pPr>
            <a:r>
              <a:rPr lang="en-GB" altLang="en-US" sz="4400" smtClean="0">
                <a:solidFill>
                  <a:srgbClr val="0000FF"/>
                </a:solidFill>
              </a:rPr>
              <a:t>validating a fully developed system against its requirements.</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Number Placeholder 5"/>
          <p:cNvSpPr>
            <a:spLocks noGrp="1"/>
          </p:cNvSpPr>
          <p:nvPr>
            <p:ph type="sldNum" sz="quarter" idx="12"/>
          </p:nvPr>
        </p:nvSpPr>
        <p:spPr>
          <a:noFill/>
          <a:ln>
            <a:miter lim="800000"/>
            <a:headEnd/>
            <a:tailEnd/>
          </a:ln>
        </p:spPr>
        <p:txBody>
          <a:bodyPr/>
          <a:lstStyle/>
          <a:p>
            <a:fld id="{F17248C1-F9F8-4351-8FB0-9AB184FD4FFE}" type="slidenum">
              <a:rPr lang="en-US" altLang="en-US"/>
              <a:pPr/>
              <a:t>163</a:t>
            </a:fld>
            <a:endParaRPr lang="en-US" altLang="en-US"/>
          </a:p>
        </p:txBody>
      </p:sp>
      <p:sp>
        <p:nvSpPr>
          <p:cNvPr id="167939" name="Rectangle 1"/>
          <p:cNvSpPr>
            <a:spLocks noGrp="1" noChangeArrowheads="1"/>
          </p:cNvSpPr>
          <p:nvPr>
            <p:ph type="title"/>
          </p:nvPr>
        </p:nvSpPr>
        <p:spPr>
          <a:xfrm>
            <a:off x="406400" y="228600"/>
            <a:ext cx="7770813" cy="1141413"/>
          </a:xfrm>
        </p:spPr>
        <p:txBody>
          <a:bodyPr lIns="18000" tIns="46800" rIns="18000" bIns="46800" anchor="ctr"/>
          <a:lstStyle/>
          <a:p>
            <a:pPr>
              <a:spcBef>
                <a:spcPts val="1225"/>
              </a:spcBef>
            </a:pPr>
            <a:r>
              <a:rPr lang="en-GB" altLang="en-US" sz="5400" smtClean="0"/>
              <a:t>Integration Testing</a:t>
            </a:r>
          </a:p>
        </p:txBody>
      </p:sp>
      <p:sp>
        <p:nvSpPr>
          <p:cNvPr id="167940" name="Rectangle 2"/>
          <p:cNvSpPr>
            <a:spLocks noGrp="1" noChangeArrowheads="1"/>
          </p:cNvSpPr>
          <p:nvPr>
            <p:ph type="body" idx="1"/>
          </p:nvPr>
        </p:nvSpPr>
        <p:spPr>
          <a:xfrm>
            <a:off x="685800" y="1371600"/>
            <a:ext cx="7770813" cy="4113213"/>
          </a:xfrm>
        </p:spPr>
        <p:txBody>
          <a:bodyPr lIns="18000" tIns="46800" rIns="18000" bIns="46800"/>
          <a:lstStyle/>
          <a:p>
            <a:pPr>
              <a:spcBef>
                <a:spcPts val="888"/>
              </a:spcBef>
            </a:pPr>
            <a:r>
              <a:rPr lang="en-GB" altLang="en-US" sz="4000" smtClean="0"/>
              <a:t>Develop the integration plan by examining the structure chart :</a:t>
            </a:r>
          </a:p>
          <a:p>
            <a:pPr lvl="1">
              <a:spcBef>
                <a:spcPts val="800"/>
              </a:spcBef>
            </a:pPr>
            <a:r>
              <a:rPr lang="en-GB" altLang="en-US" sz="3600" smtClean="0"/>
              <a:t>big bang approach</a:t>
            </a:r>
          </a:p>
          <a:p>
            <a:pPr lvl="1">
              <a:spcBef>
                <a:spcPts val="800"/>
              </a:spcBef>
            </a:pPr>
            <a:r>
              <a:rPr lang="en-GB" altLang="en-US" sz="3600" smtClean="0"/>
              <a:t>top-down approach</a:t>
            </a:r>
          </a:p>
          <a:p>
            <a:pPr lvl="1">
              <a:spcBef>
                <a:spcPts val="800"/>
              </a:spcBef>
            </a:pPr>
            <a:r>
              <a:rPr lang="en-GB" altLang="en-US" sz="3600" smtClean="0"/>
              <a:t>bottom-up approach</a:t>
            </a:r>
          </a:p>
          <a:p>
            <a:pPr lvl="1">
              <a:spcBef>
                <a:spcPts val="800"/>
              </a:spcBef>
            </a:pPr>
            <a:r>
              <a:rPr lang="en-GB" altLang="en-US" sz="3600" smtClean="0"/>
              <a:t>mixed approach</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Number Placeholder 4"/>
          <p:cNvSpPr>
            <a:spLocks noGrp="1"/>
          </p:cNvSpPr>
          <p:nvPr>
            <p:ph type="sldNum" sz="quarter" idx="12"/>
          </p:nvPr>
        </p:nvSpPr>
        <p:spPr>
          <a:noFill/>
          <a:ln>
            <a:miter lim="800000"/>
            <a:headEnd/>
            <a:tailEnd/>
          </a:ln>
        </p:spPr>
        <p:txBody>
          <a:bodyPr/>
          <a:lstStyle/>
          <a:p>
            <a:fld id="{361DA459-97C5-4686-8233-CBD49F1AF6AA}" type="slidenum">
              <a:rPr lang="en-US" altLang="en-US"/>
              <a:pPr/>
              <a:t>164</a:t>
            </a:fld>
            <a:endParaRPr lang="en-US" altLang="en-US"/>
          </a:p>
        </p:txBody>
      </p:sp>
      <p:sp>
        <p:nvSpPr>
          <p:cNvPr id="169987"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ltLang="en-US" sz="5400" b="1" smtClean="0"/>
              <a:t> Example Structured Design</a:t>
            </a:r>
          </a:p>
        </p:txBody>
      </p:sp>
      <p:sp>
        <p:nvSpPr>
          <p:cNvPr id="169988" name="Text Box 2"/>
          <p:cNvSpPr txBox="1">
            <a:spLocks noChangeArrowheads="1"/>
          </p:cNvSpPr>
          <p:nvPr/>
        </p:nvSpPr>
        <p:spPr bwMode="auto">
          <a:xfrm>
            <a:off x="4114800" y="1676400"/>
            <a:ext cx="1903413" cy="455613"/>
          </a:xfrm>
          <a:prstGeom prst="rect">
            <a:avLst/>
          </a:prstGeom>
          <a:noFill/>
          <a:ln w="9525">
            <a:noFill/>
            <a:miter lim="800000"/>
            <a:headEnd/>
            <a:tailEnd/>
          </a:ln>
        </p:spPr>
        <p:txBody>
          <a:bodyPr lIns="18000" tIns="46800" rIns="18000" bIns="46800"/>
          <a:lstStyle/>
          <a:p>
            <a:pPr>
              <a:lnSpc>
                <a:spcPct val="85000"/>
              </a:lnSpc>
              <a:spcBef>
                <a:spcPts val="1375"/>
              </a:spcBef>
              <a:tabLst>
                <a:tab pos="863600" algn="l"/>
                <a:tab pos="1728788" algn="l"/>
              </a:tabLst>
            </a:pPr>
            <a:r>
              <a:rPr lang="en-GB" altLang="en-US" b="1">
                <a:latin typeface="times" pitchFamily="18" charset="0"/>
              </a:rPr>
              <a:t>root</a:t>
            </a:r>
          </a:p>
        </p:txBody>
      </p:sp>
      <p:sp>
        <p:nvSpPr>
          <p:cNvPr id="169989" name="Text Box 3"/>
          <p:cNvSpPr txBox="1">
            <a:spLocks noChangeArrowheads="1"/>
          </p:cNvSpPr>
          <p:nvPr/>
        </p:nvSpPr>
        <p:spPr bwMode="auto">
          <a:xfrm>
            <a:off x="1295400" y="3124200"/>
            <a:ext cx="1903413" cy="395288"/>
          </a:xfrm>
          <a:prstGeom prst="rect">
            <a:avLst/>
          </a:prstGeom>
          <a:noFill/>
          <a:ln w="9525">
            <a:noFill/>
            <a:miter lim="800000"/>
            <a:headEnd/>
            <a:tailEnd/>
          </a:ln>
        </p:spPr>
        <p:txBody>
          <a:bodyPr lIns="18000" tIns="46800" rIns="18000" bIns="46800"/>
          <a:lstStyle/>
          <a:p>
            <a:pPr>
              <a:lnSpc>
                <a:spcPct val="85000"/>
              </a:lnSpc>
              <a:spcBef>
                <a:spcPts val="1150"/>
              </a:spcBef>
              <a:tabLst>
                <a:tab pos="863600" algn="l"/>
                <a:tab pos="1728788" algn="l"/>
              </a:tabLst>
            </a:pPr>
            <a:r>
              <a:rPr lang="en-GB" altLang="en-US" sz="2000" b="1">
                <a:latin typeface="times" pitchFamily="18" charset="0"/>
              </a:rPr>
              <a:t>Get-good-data</a:t>
            </a:r>
          </a:p>
        </p:txBody>
      </p:sp>
      <p:sp>
        <p:nvSpPr>
          <p:cNvPr id="169990" name="Text Box 4"/>
          <p:cNvSpPr txBox="1">
            <a:spLocks noChangeArrowheads="1"/>
          </p:cNvSpPr>
          <p:nvPr/>
        </p:nvSpPr>
        <p:spPr bwMode="auto">
          <a:xfrm>
            <a:off x="3429000" y="3124200"/>
            <a:ext cx="2132013" cy="682625"/>
          </a:xfrm>
          <a:prstGeom prst="rect">
            <a:avLst/>
          </a:prstGeom>
          <a:noFill/>
          <a:ln w="9525">
            <a:noFill/>
            <a:miter lim="800000"/>
            <a:headEnd/>
            <a:tailEnd/>
          </a:ln>
        </p:spPr>
        <p:txBody>
          <a:bodyPr lIns="18000" tIns="46800" rIns="18000" bIns="46800"/>
          <a:lstStyle/>
          <a:p>
            <a:pPr>
              <a:lnSpc>
                <a:spcPct val="85000"/>
              </a:lnSpc>
              <a:spcBef>
                <a:spcPts val="1150"/>
              </a:spcBef>
              <a:tabLst>
                <a:tab pos="863600" algn="l"/>
                <a:tab pos="1728788" algn="l"/>
              </a:tabLst>
            </a:pPr>
            <a:r>
              <a:rPr lang="en-GB" altLang="en-US" sz="2000" b="1">
                <a:latin typeface="times" pitchFamily="18" charset="0"/>
              </a:rPr>
              <a:t>Compute-solution</a:t>
            </a:r>
          </a:p>
        </p:txBody>
      </p:sp>
      <p:sp>
        <p:nvSpPr>
          <p:cNvPr id="169991" name="Text Box 5"/>
          <p:cNvSpPr txBox="1">
            <a:spLocks noChangeArrowheads="1"/>
          </p:cNvSpPr>
          <p:nvPr/>
        </p:nvSpPr>
        <p:spPr bwMode="auto">
          <a:xfrm>
            <a:off x="5715000" y="3124200"/>
            <a:ext cx="2055813" cy="395288"/>
          </a:xfrm>
          <a:prstGeom prst="rect">
            <a:avLst/>
          </a:prstGeom>
          <a:noFill/>
          <a:ln w="9525">
            <a:noFill/>
            <a:miter lim="800000"/>
            <a:headEnd/>
            <a:tailEnd/>
          </a:ln>
        </p:spPr>
        <p:txBody>
          <a:bodyPr lIns="18000" tIns="46800" rIns="18000" bIns="46800"/>
          <a:lstStyle/>
          <a:p>
            <a:pPr>
              <a:lnSpc>
                <a:spcPct val="85000"/>
              </a:lnSpc>
              <a:spcBef>
                <a:spcPts val="1150"/>
              </a:spcBef>
              <a:tabLst>
                <a:tab pos="863600" algn="l"/>
                <a:tab pos="1728788" algn="l"/>
              </a:tabLst>
            </a:pPr>
            <a:r>
              <a:rPr lang="en-GB" altLang="en-US" sz="2000" b="1">
                <a:latin typeface="times" pitchFamily="18" charset="0"/>
              </a:rPr>
              <a:t>Display-solution</a:t>
            </a:r>
          </a:p>
        </p:txBody>
      </p:sp>
      <p:sp>
        <p:nvSpPr>
          <p:cNvPr id="169992" name="Text Box 6"/>
          <p:cNvSpPr txBox="1">
            <a:spLocks noChangeArrowheads="1"/>
          </p:cNvSpPr>
          <p:nvPr/>
        </p:nvSpPr>
        <p:spPr bwMode="auto">
          <a:xfrm>
            <a:off x="685800" y="4419600"/>
            <a:ext cx="1522413" cy="395288"/>
          </a:xfrm>
          <a:prstGeom prst="rect">
            <a:avLst/>
          </a:prstGeom>
          <a:noFill/>
          <a:ln w="9525">
            <a:noFill/>
            <a:miter lim="800000"/>
            <a:headEnd/>
            <a:tailEnd/>
          </a:ln>
        </p:spPr>
        <p:txBody>
          <a:bodyPr lIns="18000" tIns="46800" rIns="18000" bIns="46800"/>
          <a:lstStyle/>
          <a:p>
            <a:pPr algn="ctr">
              <a:lnSpc>
                <a:spcPct val="85000"/>
              </a:lnSpc>
              <a:spcBef>
                <a:spcPts val="1150"/>
              </a:spcBef>
              <a:tabLst>
                <a:tab pos="863600" algn="l"/>
                <a:tab pos="1447800" algn="l"/>
              </a:tabLst>
            </a:pPr>
            <a:r>
              <a:rPr lang="en-GB" altLang="en-US" sz="2000" b="1">
                <a:latin typeface="times" pitchFamily="18" charset="0"/>
              </a:rPr>
              <a:t>Get-data</a:t>
            </a:r>
          </a:p>
        </p:txBody>
      </p:sp>
      <p:sp>
        <p:nvSpPr>
          <p:cNvPr id="169993" name="Text Box 7"/>
          <p:cNvSpPr txBox="1">
            <a:spLocks noChangeArrowheads="1"/>
          </p:cNvSpPr>
          <p:nvPr/>
        </p:nvSpPr>
        <p:spPr bwMode="auto">
          <a:xfrm>
            <a:off x="2286000" y="4283075"/>
            <a:ext cx="1522413" cy="700088"/>
          </a:xfrm>
          <a:prstGeom prst="rect">
            <a:avLst/>
          </a:prstGeom>
          <a:noFill/>
          <a:ln w="9525">
            <a:noFill/>
            <a:miter lim="800000"/>
            <a:headEnd/>
            <a:tailEnd/>
          </a:ln>
        </p:spPr>
        <p:txBody>
          <a:bodyPr lIns="18000" tIns="46800" rIns="18000" bIns="46800"/>
          <a:lstStyle/>
          <a:p>
            <a:pPr algn="ctr">
              <a:lnSpc>
                <a:spcPct val="85000"/>
              </a:lnSpc>
              <a:spcBef>
                <a:spcPts val="1150"/>
              </a:spcBef>
              <a:tabLst>
                <a:tab pos="863600" algn="l"/>
                <a:tab pos="1447800" algn="l"/>
              </a:tabLst>
            </a:pPr>
            <a:r>
              <a:rPr lang="en-GB" altLang="en-US" sz="2000" b="1">
                <a:latin typeface="times" pitchFamily="18" charset="0"/>
              </a:rPr>
              <a:t>Validate-data</a:t>
            </a:r>
          </a:p>
        </p:txBody>
      </p:sp>
      <p:sp>
        <p:nvSpPr>
          <p:cNvPr id="169994" name="AutoShape 8"/>
          <p:cNvSpPr>
            <a:spLocks noChangeArrowheads="1"/>
          </p:cNvSpPr>
          <p:nvPr/>
        </p:nvSpPr>
        <p:spPr bwMode="auto">
          <a:xfrm>
            <a:off x="4038600" y="1676400"/>
            <a:ext cx="836613" cy="531813"/>
          </a:xfrm>
          <a:prstGeom prst="roundRect">
            <a:avLst>
              <a:gd name="adj" fmla="val 296"/>
            </a:avLst>
          </a:prstGeom>
          <a:noFill/>
          <a:ln w="38160">
            <a:solidFill>
              <a:srgbClr val="FFFFFF"/>
            </a:solidFill>
            <a:round/>
            <a:headEnd/>
            <a:tailEnd/>
          </a:ln>
        </p:spPr>
        <p:txBody>
          <a:bodyPr wrap="none" anchor="ctr"/>
          <a:lstStyle/>
          <a:p>
            <a:endParaRPr lang="en-US" altLang="en-US"/>
          </a:p>
        </p:txBody>
      </p:sp>
      <p:sp>
        <p:nvSpPr>
          <p:cNvPr id="169995" name="AutoShape 9"/>
          <p:cNvSpPr>
            <a:spLocks noChangeArrowheads="1"/>
          </p:cNvSpPr>
          <p:nvPr/>
        </p:nvSpPr>
        <p:spPr bwMode="auto">
          <a:xfrm>
            <a:off x="3429000" y="3048000"/>
            <a:ext cx="2055813" cy="531813"/>
          </a:xfrm>
          <a:prstGeom prst="roundRect">
            <a:avLst>
              <a:gd name="adj" fmla="val 296"/>
            </a:avLst>
          </a:prstGeom>
          <a:noFill/>
          <a:ln w="38160">
            <a:solidFill>
              <a:srgbClr val="FFFFFF"/>
            </a:solidFill>
            <a:round/>
            <a:headEnd/>
            <a:tailEnd/>
          </a:ln>
        </p:spPr>
        <p:txBody>
          <a:bodyPr wrap="none" anchor="ctr"/>
          <a:lstStyle/>
          <a:p>
            <a:endParaRPr lang="en-US" altLang="en-US"/>
          </a:p>
        </p:txBody>
      </p:sp>
      <p:sp>
        <p:nvSpPr>
          <p:cNvPr id="169996" name="AutoShape 10"/>
          <p:cNvSpPr>
            <a:spLocks noChangeArrowheads="1"/>
          </p:cNvSpPr>
          <p:nvPr/>
        </p:nvSpPr>
        <p:spPr bwMode="auto">
          <a:xfrm>
            <a:off x="5638800" y="3048000"/>
            <a:ext cx="2055813" cy="531813"/>
          </a:xfrm>
          <a:prstGeom prst="roundRect">
            <a:avLst>
              <a:gd name="adj" fmla="val 296"/>
            </a:avLst>
          </a:prstGeom>
          <a:noFill/>
          <a:ln w="38160">
            <a:solidFill>
              <a:srgbClr val="FFFFFF"/>
            </a:solidFill>
            <a:round/>
            <a:headEnd/>
            <a:tailEnd/>
          </a:ln>
        </p:spPr>
        <p:txBody>
          <a:bodyPr wrap="none" anchor="ctr"/>
          <a:lstStyle/>
          <a:p>
            <a:endParaRPr lang="en-US" altLang="en-US"/>
          </a:p>
        </p:txBody>
      </p:sp>
      <p:sp>
        <p:nvSpPr>
          <p:cNvPr id="169997" name="AutoShape 11"/>
          <p:cNvSpPr>
            <a:spLocks noChangeArrowheads="1"/>
          </p:cNvSpPr>
          <p:nvPr/>
        </p:nvSpPr>
        <p:spPr bwMode="auto">
          <a:xfrm>
            <a:off x="1143000" y="3048000"/>
            <a:ext cx="2055813" cy="531813"/>
          </a:xfrm>
          <a:prstGeom prst="roundRect">
            <a:avLst>
              <a:gd name="adj" fmla="val 296"/>
            </a:avLst>
          </a:prstGeom>
          <a:noFill/>
          <a:ln w="38160">
            <a:solidFill>
              <a:srgbClr val="FFFFFF"/>
            </a:solidFill>
            <a:round/>
            <a:headEnd/>
            <a:tailEnd/>
          </a:ln>
        </p:spPr>
        <p:txBody>
          <a:bodyPr wrap="none" anchor="ctr"/>
          <a:lstStyle/>
          <a:p>
            <a:endParaRPr lang="en-US" altLang="en-US"/>
          </a:p>
        </p:txBody>
      </p:sp>
      <p:sp>
        <p:nvSpPr>
          <p:cNvPr id="169998" name="AutoShape 12"/>
          <p:cNvSpPr>
            <a:spLocks noChangeArrowheads="1"/>
          </p:cNvSpPr>
          <p:nvPr/>
        </p:nvSpPr>
        <p:spPr bwMode="auto">
          <a:xfrm>
            <a:off x="762000" y="4343400"/>
            <a:ext cx="1293813" cy="608013"/>
          </a:xfrm>
          <a:prstGeom prst="roundRect">
            <a:avLst>
              <a:gd name="adj" fmla="val 259"/>
            </a:avLst>
          </a:prstGeom>
          <a:noFill/>
          <a:ln w="38160">
            <a:solidFill>
              <a:srgbClr val="FFFFFF"/>
            </a:solidFill>
            <a:round/>
            <a:headEnd/>
            <a:tailEnd/>
          </a:ln>
        </p:spPr>
        <p:txBody>
          <a:bodyPr wrap="none" anchor="ctr"/>
          <a:lstStyle/>
          <a:p>
            <a:endParaRPr lang="en-US" altLang="en-US"/>
          </a:p>
        </p:txBody>
      </p:sp>
      <p:sp>
        <p:nvSpPr>
          <p:cNvPr id="169999" name="AutoShape 13"/>
          <p:cNvSpPr>
            <a:spLocks noChangeArrowheads="1"/>
          </p:cNvSpPr>
          <p:nvPr/>
        </p:nvSpPr>
        <p:spPr bwMode="auto">
          <a:xfrm>
            <a:off x="2362200" y="4343400"/>
            <a:ext cx="1293813" cy="608013"/>
          </a:xfrm>
          <a:prstGeom prst="roundRect">
            <a:avLst>
              <a:gd name="adj" fmla="val 259"/>
            </a:avLst>
          </a:prstGeom>
          <a:noFill/>
          <a:ln w="38160">
            <a:solidFill>
              <a:srgbClr val="FFFFFF"/>
            </a:solidFill>
            <a:round/>
            <a:headEnd/>
            <a:tailEnd/>
          </a:ln>
        </p:spPr>
        <p:txBody>
          <a:bodyPr wrap="none" anchor="ctr"/>
          <a:lstStyle/>
          <a:p>
            <a:endParaRPr lang="en-US" altLang="en-US"/>
          </a:p>
        </p:txBody>
      </p:sp>
      <p:sp>
        <p:nvSpPr>
          <p:cNvPr id="170000" name="Line 14"/>
          <p:cNvSpPr>
            <a:spLocks noChangeShapeType="1"/>
          </p:cNvSpPr>
          <p:nvPr/>
        </p:nvSpPr>
        <p:spPr bwMode="auto">
          <a:xfrm flipH="1">
            <a:off x="2133600" y="2209800"/>
            <a:ext cx="1981200" cy="838200"/>
          </a:xfrm>
          <a:prstGeom prst="line">
            <a:avLst/>
          </a:prstGeom>
          <a:noFill/>
          <a:ln w="38160">
            <a:solidFill>
              <a:srgbClr val="FFFFFF"/>
            </a:solidFill>
            <a:round/>
            <a:headEnd/>
            <a:tailEnd type="triangle" w="lg" len="lg"/>
          </a:ln>
        </p:spPr>
        <p:txBody>
          <a:bodyPr/>
          <a:lstStyle/>
          <a:p>
            <a:endParaRPr lang="en-IN"/>
          </a:p>
        </p:txBody>
      </p:sp>
      <p:sp>
        <p:nvSpPr>
          <p:cNvPr id="170001" name="Line 15"/>
          <p:cNvSpPr>
            <a:spLocks noChangeShapeType="1"/>
          </p:cNvSpPr>
          <p:nvPr/>
        </p:nvSpPr>
        <p:spPr bwMode="auto">
          <a:xfrm flipH="1">
            <a:off x="1371600" y="3581400"/>
            <a:ext cx="762000" cy="762000"/>
          </a:xfrm>
          <a:prstGeom prst="line">
            <a:avLst/>
          </a:prstGeom>
          <a:noFill/>
          <a:ln w="38160">
            <a:solidFill>
              <a:srgbClr val="FFFFFF"/>
            </a:solidFill>
            <a:round/>
            <a:headEnd/>
            <a:tailEnd type="triangle" w="lg" len="lg"/>
          </a:ln>
        </p:spPr>
        <p:txBody>
          <a:bodyPr/>
          <a:lstStyle/>
          <a:p>
            <a:endParaRPr lang="en-IN"/>
          </a:p>
        </p:txBody>
      </p:sp>
      <p:sp>
        <p:nvSpPr>
          <p:cNvPr id="170002" name="Line 16"/>
          <p:cNvSpPr>
            <a:spLocks noChangeShapeType="1"/>
          </p:cNvSpPr>
          <p:nvPr/>
        </p:nvSpPr>
        <p:spPr bwMode="auto">
          <a:xfrm>
            <a:off x="4419600" y="2209800"/>
            <a:ext cx="0" cy="838200"/>
          </a:xfrm>
          <a:prstGeom prst="line">
            <a:avLst/>
          </a:prstGeom>
          <a:noFill/>
          <a:ln w="38160">
            <a:solidFill>
              <a:srgbClr val="FFFFFF"/>
            </a:solidFill>
            <a:round/>
            <a:headEnd/>
            <a:tailEnd type="triangle" w="lg" len="lg"/>
          </a:ln>
        </p:spPr>
        <p:txBody>
          <a:bodyPr/>
          <a:lstStyle/>
          <a:p>
            <a:endParaRPr lang="en-IN"/>
          </a:p>
        </p:txBody>
      </p:sp>
      <p:sp>
        <p:nvSpPr>
          <p:cNvPr id="170003" name="Line 17"/>
          <p:cNvSpPr>
            <a:spLocks noChangeShapeType="1"/>
          </p:cNvSpPr>
          <p:nvPr/>
        </p:nvSpPr>
        <p:spPr bwMode="auto">
          <a:xfrm>
            <a:off x="4800600" y="2209800"/>
            <a:ext cx="1828800" cy="838200"/>
          </a:xfrm>
          <a:prstGeom prst="line">
            <a:avLst/>
          </a:prstGeom>
          <a:noFill/>
          <a:ln w="38160">
            <a:solidFill>
              <a:srgbClr val="FFFFFF"/>
            </a:solidFill>
            <a:round/>
            <a:headEnd/>
            <a:tailEnd type="triangle" w="lg" len="lg"/>
          </a:ln>
        </p:spPr>
        <p:txBody>
          <a:bodyPr/>
          <a:lstStyle/>
          <a:p>
            <a:endParaRPr lang="en-IN"/>
          </a:p>
        </p:txBody>
      </p:sp>
      <p:sp>
        <p:nvSpPr>
          <p:cNvPr id="170004" name="Line 18"/>
          <p:cNvSpPr>
            <a:spLocks noChangeShapeType="1"/>
          </p:cNvSpPr>
          <p:nvPr/>
        </p:nvSpPr>
        <p:spPr bwMode="auto">
          <a:xfrm>
            <a:off x="2362200" y="3581400"/>
            <a:ext cx="609600" cy="762000"/>
          </a:xfrm>
          <a:prstGeom prst="line">
            <a:avLst/>
          </a:prstGeom>
          <a:noFill/>
          <a:ln w="38160">
            <a:solidFill>
              <a:srgbClr val="FFFFFF"/>
            </a:solidFill>
            <a:round/>
            <a:headEnd/>
            <a:tailEnd type="triangle" w="lg" len="lg"/>
          </a:ln>
        </p:spPr>
        <p:txBody>
          <a:bodyPr/>
          <a:lstStyle/>
          <a:p>
            <a:endParaRPr lang="en-IN"/>
          </a:p>
        </p:txBody>
      </p:sp>
      <p:sp>
        <p:nvSpPr>
          <p:cNvPr id="170005" name="Text Box 19"/>
          <p:cNvSpPr txBox="1">
            <a:spLocks noChangeArrowheads="1"/>
          </p:cNvSpPr>
          <p:nvPr/>
        </p:nvSpPr>
        <p:spPr bwMode="auto">
          <a:xfrm>
            <a:off x="1752600" y="2270125"/>
            <a:ext cx="1903413" cy="395288"/>
          </a:xfrm>
          <a:prstGeom prst="rect">
            <a:avLst/>
          </a:prstGeom>
          <a:noFill/>
          <a:ln w="9525">
            <a:noFill/>
            <a:miter lim="800000"/>
            <a:headEnd/>
            <a:tailEnd/>
          </a:ln>
        </p:spPr>
        <p:txBody>
          <a:bodyPr lIns="18000" tIns="46800" rIns="18000" bIns="46800"/>
          <a:lstStyle/>
          <a:p>
            <a:pPr>
              <a:lnSpc>
                <a:spcPct val="85000"/>
              </a:lnSpc>
              <a:spcBef>
                <a:spcPts val="1150"/>
              </a:spcBef>
              <a:tabLst>
                <a:tab pos="863600" algn="l"/>
                <a:tab pos="1728788" algn="l"/>
              </a:tabLst>
            </a:pPr>
            <a:r>
              <a:rPr lang="en-GB" altLang="en-US" sz="2000" b="1">
                <a:latin typeface="times" pitchFamily="18" charset="0"/>
              </a:rPr>
              <a:t>Valid-numbers</a:t>
            </a:r>
          </a:p>
        </p:txBody>
      </p:sp>
      <p:sp>
        <p:nvSpPr>
          <p:cNvPr id="170006" name="Line 20"/>
          <p:cNvSpPr>
            <a:spLocks noChangeShapeType="1"/>
          </p:cNvSpPr>
          <p:nvPr/>
        </p:nvSpPr>
        <p:spPr bwMode="auto">
          <a:xfrm flipV="1">
            <a:off x="3200400" y="2590800"/>
            <a:ext cx="457200" cy="152400"/>
          </a:xfrm>
          <a:prstGeom prst="line">
            <a:avLst/>
          </a:prstGeom>
          <a:noFill/>
          <a:ln w="38160">
            <a:solidFill>
              <a:srgbClr val="FFFFFF"/>
            </a:solidFill>
            <a:round/>
            <a:headEnd/>
            <a:tailEnd type="triangle" w="lg" len="lg"/>
          </a:ln>
        </p:spPr>
        <p:txBody>
          <a:bodyPr/>
          <a:lstStyle/>
          <a:p>
            <a:endParaRPr lang="en-IN"/>
          </a:p>
        </p:txBody>
      </p:sp>
      <p:sp>
        <p:nvSpPr>
          <p:cNvPr id="170007" name="Text Box 21"/>
          <p:cNvSpPr txBox="1">
            <a:spLocks noChangeArrowheads="1"/>
          </p:cNvSpPr>
          <p:nvPr/>
        </p:nvSpPr>
        <p:spPr bwMode="auto">
          <a:xfrm>
            <a:off x="3581400" y="2574925"/>
            <a:ext cx="1903413" cy="334963"/>
          </a:xfrm>
          <a:prstGeom prst="rect">
            <a:avLst/>
          </a:prstGeom>
          <a:noFill/>
          <a:ln w="9525">
            <a:noFill/>
            <a:miter lim="800000"/>
            <a:headEnd/>
            <a:tailEnd/>
          </a:ln>
        </p:spPr>
        <p:txBody>
          <a:bodyPr lIns="18000" tIns="46800" rIns="18000" bIns="46800"/>
          <a:lstStyle/>
          <a:p>
            <a:pPr>
              <a:lnSpc>
                <a:spcPct val="85000"/>
              </a:lnSpc>
              <a:spcBef>
                <a:spcPts val="925"/>
              </a:spcBef>
              <a:tabLst>
                <a:tab pos="863600" algn="l"/>
                <a:tab pos="1728788" algn="l"/>
              </a:tabLst>
            </a:pPr>
            <a:r>
              <a:rPr lang="en-GB" altLang="en-US" sz="1600" b="1">
                <a:latin typeface="times" pitchFamily="18" charset="0"/>
              </a:rPr>
              <a:t>Valid-numbers</a:t>
            </a:r>
          </a:p>
        </p:txBody>
      </p:sp>
      <p:sp>
        <p:nvSpPr>
          <p:cNvPr id="170008" name="Line 22"/>
          <p:cNvSpPr>
            <a:spLocks noChangeShapeType="1"/>
          </p:cNvSpPr>
          <p:nvPr/>
        </p:nvSpPr>
        <p:spPr bwMode="auto">
          <a:xfrm>
            <a:off x="4343400" y="2286000"/>
            <a:ext cx="0" cy="381000"/>
          </a:xfrm>
          <a:prstGeom prst="line">
            <a:avLst/>
          </a:prstGeom>
          <a:noFill/>
          <a:ln w="38160">
            <a:solidFill>
              <a:srgbClr val="FFFFFF"/>
            </a:solidFill>
            <a:round/>
            <a:headEnd/>
            <a:tailEnd type="triangle" w="lg" len="lg"/>
          </a:ln>
        </p:spPr>
        <p:txBody>
          <a:bodyPr/>
          <a:lstStyle/>
          <a:p>
            <a:endParaRPr lang="en-IN"/>
          </a:p>
        </p:txBody>
      </p:sp>
      <p:sp>
        <p:nvSpPr>
          <p:cNvPr id="170009" name="Line 23"/>
          <p:cNvSpPr>
            <a:spLocks noChangeShapeType="1"/>
          </p:cNvSpPr>
          <p:nvPr/>
        </p:nvSpPr>
        <p:spPr bwMode="auto">
          <a:xfrm>
            <a:off x="4495800" y="2286000"/>
            <a:ext cx="0" cy="381000"/>
          </a:xfrm>
          <a:prstGeom prst="line">
            <a:avLst/>
          </a:prstGeom>
          <a:noFill/>
          <a:ln w="38160">
            <a:solidFill>
              <a:srgbClr val="FFFFFF"/>
            </a:solidFill>
            <a:round/>
            <a:headEnd type="triangle" w="lg" len="lg"/>
            <a:tailEnd/>
          </a:ln>
        </p:spPr>
        <p:txBody>
          <a:bodyPr/>
          <a:lstStyle/>
          <a:p>
            <a:endParaRPr lang="en-IN"/>
          </a:p>
        </p:txBody>
      </p:sp>
      <p:sp>
        <p:nvSpPr>
          <p:cNvPr id="170010" name="Text Box 24"/>
          <p:cNvSpPr txBox="1">
            <a:spLocks noChangeArrowheads="1"/>
          </p:cNvSpPr>
          <p:nvPr/>
        </p:nvSpPr>
        <p:spPr bwMode="auto">
          <a:xfrm>
            <a:off x="4495800" y="2209800"/>
            <a:ext cx="1903413" cy="395288"/>
          </a:xfrm>
          <a:prstGeom prst="rect">
            <a:avLst/>
          </a:prstGeom>
          <a:noFill/>
          <a:ln w="9525">
            <a:noFill/>
            <a:miter lim="800000"/>
            <a:headEnd/>
            <a:tailEnd/>
          </a:ln>
        </p:spPr>
        <p:txBody>
          <a:bodyPr lIns="18000" tIns="46800" rIns="18000" bIns="46800"/>
          <a:lstStyle/>
          <a:p>
            <a:pPr>
              <a:lnSpc>
                <a:spcPct val="85000"/>
              </a:lnSpc>
              <a:spcBef>
                <a:spcPts val="1150"/>
              </a:spcBef>
              <a:tabLst>
                <a:tab pos="863600" algn="l"/>
                <a:tab pos="1728788" algn="l"/>
              </a:tabLst>
            </a:pPr>
            <a:r>
              <a:rPr lang="en-GB" altLang="en-US" sz="2000" b="1">
                <a:latin typeface="times" pitchFamily="18" charset="0"/>
              </a:rPr>
              <a:t>rms</a:t>
            </a:r>
          </a:p>
        </p:txBody>
      </p:sp>
      <p:sp>
        <p:nvSpPr>
          <p:cNvPr id="170011" name="Text Box 25"/>
          <p:cNvSpPr txBox="1">
            <a:spLocks noChangeArrowheads="1"/>
          </p:cNvSpPr>
          <p:nvPr/>
        </p:nvSpPr>
        <p:spPr bwMode="auto">
          <a:xfrm>
            <a:off x="5867400" y="2362200"/>
            <a:ext cx="1903413" cy="395288"/>
          </a:xfrm>
          <a:prstGeom prst="rect">
            <a:avLst/>
          </a:prstGeom>
          <a:noFill/>
          <a:ln w="9525">
            <a:noFill/>
            <a:miter lim="800000"/>
            <a:headEnd/>
            <a:tailEnd/>
          </a:ln>
        </p:spPr>
        <p:txBody>
          <a:bodyPr lIns="18000" tIns="46800" rIns="18000" bIns="46800"/>
          <a:lstStyle/>
          <a:p>
            <a:pPr>
              <a:lnSpc>
                <a:spcPct val="85000"/>
              </a:lnSpc>
              <a:spcBef>
                <a:spcPts val="1150"/>
              </a:spcBef>
              <a:tabLst>
                <a:tab pos="863600" algn="l"/>
                <a:tab pos="1728788" algn="l"/>
              </a:tabLst>
            </a:pPr>
            <a:r>
              <a:rPr lang="en-GB" altLang="en-US" sz="2000" b="1">
                <a:latin typeface="times" pitchFamily="18" charset="0"/>
              </a:rPr>
              <a:t>rms</a:t>
            </a:r>
          </a:p>
        </p:txBody>
      </p:sp>
      <p:sp>
        <p:nvSpPr>
          <p:cNvPr id="170012" name="Line 26"/>
          <p:cNvSpPr>
            <a:spLocks noChangeShapeType="1"/>
          </p:cNvSpPr>
          <p:nvPr/>
        </p:nvSpPr>
        <p:spPr bwMode="auto">
          <a:xfrm>
            <a:off x="5486400" y="2362200"/>
            <a:ext cx="457200" cy="228600"/>
          </a:xfrm>
          <a:prstGeom prst="line">
            <a:avLst/>
          </a:prstGeom>
          <a:noFill/>
          <a:ln w="38160">
            <a:solidFill>
              <a:srgbClr val="FFFFFF"/>
            </a:solidFill>
            <a:round/>
            <a:headEnd/>
            <a:tailEnd type="triangle" w="lg" len="lg"/>
          </a:ln>
        </p:spPr>
        <p:txBody>
          <a:bodyPr/>
          <a:lstStyle/>
          <a:p>
            <a:endParaRPr lang="en-IN"/>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Number Placeholder 5"/>
          <p:cNvSpPr>
            <a:spLocks noGrp="1"/>
          </p:cNvSpPr>
          <p:nvPr>
            <p:ph type="sldNum" sz="quarter" idx="12"/>
          </p:nvPr>
        </p:nvSpPr>
        <p:spPr>
          <a:noFill/>
          <a:ln>
            <a:miter lim="800000"/>
            <a:headEnd/>
            <a:tailEnd/>
          </a:ln>
        </p:spPr>
        <p:txBody>
          <a:bodyPr/>
          <a:lstStyle/>
          <a:p>
            <a:fld id="{F9F8A83A-FF6B-40A1-8239-2F61FEDC9BD2}" type="slidenum">
              <a:rPr lang="en-US" altLang="en-US"/>
              <a:pPr/>
              <a:t>165</a:t>
            </a:fld>
            <a:endParaRPr lang="en-US" altLang="en-US"/>
          </a:p>
        </p:txBody>
      </p:sp>
      <p:sp>
        <p:nvSpPr>
          <p:cNvPr id="172035" name="Rectangle 1"/>
          <p:cNvSpPr>
            <a:spLocks noGrp="1" noChangeArrowheads="1"/>
          </p:cNvSpPr>
          <p:nvPr>
            <p:ph type="title"/>
          </p:nvPr>
        </p:nvSpPr>
        <p:spPr>
          <a:xfrm>
            <a:off x="406400" y="228600"/>
            <a:ext cx="7770813" cy="1141413"/>
          </a:xfrm>
        </p:spPr>
        <p:txBody>
          <a:bodyPr lIns="18000" tIns="46800" rIns="18000" bIns="46800" anchor="ctr"/>
          <a:lstStyle/>
          <a:p>
            <a:pPr>
              <a:spcBef>
                <a:spcPts val="888"/>
              </a:spcBef>
            </a:pPr>
            <a:r>
              <a:rPr lang="en-GB" altLang="en-US" sz="4800" smtClean="0"/>
              <a:t>Big bang Integration Testing</a:t>
            </a:r>
          </a:p>
        </p:txBody>
      </p:sp>
      <p:sp>
        <p:nvSpPr>
          <p:cNvPr id="172036" name="Rectangle 2"/>
          <p:cNvSpPr>
            <a:spLocks noGrp="1" noChangeArrowheads="1"/>
          </p:cNvSpPr>
          <p:nvPr>
            <p:ph type="body" idx="1"/>
          </p:nvPr>
        </p:nvSpPr>
        <p:spPr>
          <a:xfrm>
            <a:off x="685800" y="1371600"/>
            <a:ext cx="7770813" cy="4203700"/>
          </a:xfrm>
        </p:spPr>
        <p:txBody>
          <a:bodyPr lIns="18000" tIns="46800" rIns="18000" bIns="46800"/>
          <a:lstStyle/>
          <a:p>
            <a:pPr>
              <a:spcBef>
                <a:spcPts val="888"/>
              </a:spcBef>
            </a:pPr>
            <a:r>
              <a:rPr lang="en-GB" altLang="en-US" sz="4000" smtClean="0"/>
              <a:t>Big bang approach is the simplest integration testing approach:</a:t>
            </a:r>
          </a:p>
          <a:p>
            <a:pPr lvl="1">
              <a:spcBef>
                <a:spcPts val="800"/>
              </a:spcBef>
            </a:pPr>
            <a:r>
              <a:rPr lang="en-GB" altLang="en-US" sz="3600" smtClean="0">
                <a:solidFill>
                  <a:srgbClr val="0000FF"/>
                </a:solidFill>
              </a:rPr>
              <a:t>all the modules are simply put together and tested. </a:t>
            </a:r>
          </a:p>
          <a:p>
            <a:pPr lvl="1">
              <a:spcBef>
                <a:spcPts val="800"/>
              </a:spcBef>
            </a:pPr>
            <a:r>
              <a:rPr lang="en-GB" altLang="en-US" sz="3600" smtClean="0">
                <a:solidFill>
                  <a:srgbClr val="0000FF"/>
                </a:solidFill>
              </a:rPr>
              <a:t>this technique is used only for very small systems. </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Number Placeholder 5"/>
          <p:cNvSpPr>
            <a:spLocks noGrp="1"/>
          </p:cNvSpPr>
          <p:nvPr>
            <p:ph type="sldNum" sz="quarter" idx="12"/>
          </p:nvPr>
        </p:nvSpPr>
        <p:spPr>
          <a:noFill/>
          <a:ln>
            <a:miter lim="800000"/>
            <a:headEnd/>
            <a:tailEnd/>
          </a:ln>
        </p:spPr>
        <p:txBody>
          <a:bodyPr/>
          <a:lstStyle/>
          <a:p>
            <a:fld id="{D1CD9549-3EBA-4CD5-9B53-3E3132C1411D}" type="slidenum">
              <a:rPr lang="en-US" altLang="en-US"/>
              <a:pPr/>
              <a:t>166</a:t>
            </a:fld>
            <a:endParaRPr lang="en-US" altLang="en-US"/>
          </a:p>
        </p:txBody>
      </p:sp>
      <p:sp>
        <p:nvSpPr>
          <p:cNvPr id="174083" name="Rectangle 1"/>
          <p:cNvSpPr>
            <a:spLocks noGrp="1" noChangeArrowheads="1"/>
          </p:cNvSpPr>
          <p:nvPr>
            <p:ph type="title"/>
          </p:nvPr>
        </p:nvSpPr>
        <p:spPr>
          <a:xfrm>
            <a:off x="406400" y="228600"/>
            <a:ext cx="7770813" cy="1141413"/>
          </a:xfrm>
        </p:spPr>
        <p:txBody>
          <a:bodyPr lIns="18000" tIns="46800" rIns="18000" bIns="46800" anchor="ctr"/>
          <a:lstStyle/>
          <a:p>
            <a:pPr>
              <a:spcBef>
                <a:spcPts val="888"/>
              </a:spcBef>
            </a:pPr>
            <a:r>
              <a:rPr lang="en-GB" altLang="en-US" sz="4800" smtClean="0"/>
              <a:t>Big bang Integration Testing</a:t>
            </a:r>
          </a:p>
        </p:txBody>
      </p:sp>
      <p:sp>
        <p:nvSpPr>
          <p:cNvPr id="174084" name="Rectangle 2"/>
          <p:cNvSpPr>
            <a:spLocks noGrp="1" noChangeArrowheads="1"/>
          </p:cNvSpPr>
          <p:nvPr>
            <p:ph type="body" idx="1"/>
          </p:nvPr>
        </p:nvSpPr>
        <p:spPr>
          <a:xfrm>
            <a:off x="685800" y="1447800"/>
            <a:ext cx="7770813" cy="4135438"/>
          </a:xfrm>
        </p:spPr>
        <p:txBody>
          <a:bodyPr lIns="18000" tIns="46800" rIns="18000" bIns="46800"/>
          <a:lstStyle/>
          <a:p>
            <a:pPr>
              <a:spcBef>
                <a:spcPts val="800"/>
              </a:spcBef>
            </a:pPr>
            <a:r>
              <a:rPr lang="en-GB" altLang="en-US" sz="3600" smtClean="0"/>
              <a:t>Main problems with this approach: </a:t>
            </a:r>
          </a:p>
          <a:p>
            <a:pPr lvl="1">
              <a:spcBef>
                <a:spcPts val="725"/>
              </a:spcBef>
            </a:pPr>
            <a:r>
              <a:rPr lang="en-GB" altLang="en-US" sz="3200" smtClean="0"/>
              <a:t>if an error is found: </a:t>
            </a:r>
          </a:p>
          <a:p>
            <a:pPr lvl="2">
              <a:spcBef>
                <a:spcPts val="625"/>
              </a:spcBef>
            </a:pPr>
            <a:r>
              <a:rPr lang="en-GB" altLang="en-US" sz="2800" smtClean="0"/>
              <a:t>it is very difficult to localize the error</a:t>
            </a:r>
          </a:p>
          <a:p>
            <a:pPr lvl="2">
              <a:spcBef>
                <a:spcPts val="625"/>
              </a:spcBef>
            </a:pPr>
            <a:r>
              <a:rPr lang="en-GB" altLang="en-US" sz="2800" smtClean="0"/>
              <a:t>the error may potentially belong to any of the modules being integrated. </a:t>
            </a:r>
          </a:p>
          <a:p>
            <a:pPr lvl="1">
              <a:spcBef>
                <a:spcPts val="725"/>
              </a:spcBef>
            </a:pPr>
            <a:r>
              <a:rPr lang="en-GB" altLang="en-US" sz="3200" smtClean="0">
                <a:solidFill>
                  <a:srgbClr val="0000FF"/>
                </a:solidFill>
              </a:rPr>
              <a:t>debugging errors found during big bang integration testing are very expensive to fix.</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Number Placeholder 5"/>
          <p:cNvSpPr>
            <a:spLocks noGrp="1"/>
          </p:cNvSpPr>
          <p:nvPr>
            <p:ph type="sldNum" sz="quarter" idx="12"/>
          </p:nvPr>
        </p:nvSpPr>
        <p:spPr>
          <a:noFill/>
          <a:ln>
            <a:miter lim="800000"/>
            <a:headEnd/>
            <a:tailEnd/>
          </a:ln>
        </p:spPr>
        <p:txBody>
          <a:bodyPr/>
          <a:lstStyle/>
          <a:p>
            <a:fld id="{1AEABD62-3E4A-4FA9-978E-E607B2C9B347}" type="slidenum">
              <a:rPr lang="en-US" altLang="en-US"/>
              <a:pPr/>
              <a:t>167</a:t>
            </a:fld>
            <a:endParaRPr lang="en-US" altLang="en-US"/>
          </a:p>
        </p:txBody>
      </p:sp>
      <p:sp>
        <p:nvSpPr>
          <p:cNvPr id="176131" name="Rectangle 1"/>
          <p:cNvSpPr>
            <a:spLocks noGrp="1" noChangeArrowheads="1"/>
          </p:cNvSpPr>
          <p:nvPr>
            <p:ph type="title"/>
          </p:nvPr>
        </p:nvSpPr>
        <p:spPr>
          <a:xfrm>
            <a:off x="406400" y="228600"/>
            <a:ext cx="7770813" cy="1141413"/>
          </a:xfrm>
        </p:spPr>
        <p:txBody>
          <a:bodyPr lIns="18000" tIns="46800" rIns="18000" bIns="46800" anchor="ctr"/>
          <a:lstStyle/>
          <a:p>
            <a:pPr>
              <a:spcBef>
                <a:spcPts val="888"/>
              </a:spcBef>
            </a:pPr>
            <a:r>
              <a:rPr lang="en-GB" altLang="en-US" sz="4800" smtClean="0"/>
              <a:t>Bottom-up Integration Testing</a:t>
            </a:r>
          </a:p>
        </p:txBody>
      </p:sp>
      <p:sp>
        <p:nvSpPr>
          <p:cNvPr id="176132" name="Rectangle 2"/>
          <p:cNvSpPr>
            <a:spLocks noGrp="1" noChangeArrowheads="1"/>
          </p:cNvSpPr>
          <p:nvPr>
            <p:ph type="body" idx="1"/>
          </p:nvPr>
        </p:nvSpPr>
        <p:spPr>
          <a:xfrm>
            <a:off x="685800" y="1447800"/>
            <a:ext cx="7770813" cy="4421188"/>
          </a:xfrm>
        </p:spPr>
        <p:txBody>
          <a:bodyPr lIns="18000" tIns="46800" rIns="18000" bIns="46800"/>
          <a:lstStyle/>
          <a:p>
            <a:pPr>
              <a:spcBef>
                <a:spcPts val="800"/>
              </a:spcBef>
            </a:pPr>
            <a:r>
              <a:rPr lang="en-GB" altLang="en-US" sz="3600" smtClean="0"/>
              <a:t>Integrate and test the bottom level modules first. </a:t>
            </a:r>
          </a:p>
          <a:p>
            <a:pPr>
              <a:spcBef>
                <a:spcPts val="800"/>
              </a:spcBef>
            </a:pPr>
            <a:r>
              <a:rPr lang="en-GB" altLang="en-US" sz="3600" smtClean="0"/>
              <a:t>A disadvantage of bottom-up testing:</a:t>
            </a:r>
          </a:p>
          <a:p>
            <a:pPr lvl="1">
              <a:spcBef>
                <a:spcPts val="725"/>
              </a:spcBef>
            </a:pPr>
            <a:r>
              <a:rPr lang="en-GB" altLang="en-US" sz="3200" smtClean="0"/>
              <a:t>when the system is made up of a large number of small subsystems. </a:t>
            </a:r>
          </a:p>
          <a:p>
            <a:pPr lvl="1">
              <a:spcBef>
                <a:spcPts val="725"/>
              </a:spcBef>
            </a:pPr>
            <a:r>
              <a:rPr lang="en-GB" altLang="en-US" sz="3200" smtClean="0"/>
              <a:t>This extreme case corresponds to the big bang approach.</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Number Placeholder 5"/>
          <p:cNvSpPr>
            <a:spLocks noGrp="1"/>
          </p:cNvSpPr>
          <p:nvPr>
            <p:ph type="sldNum" sz="quarter" idx="12"/>
          </p:nvPr>
        </p:nvSpPr>
        <p:spPr>
          <a:noFill/>
          <a:ln>
            <a:miter lim="800000"/>
            <a:headEnd/>
            <a:tailEnd/>
          </a:ln>
        </p:spPr>
        <p:txBody>
          <a:bodyPr/>
          <a:lstStyle/>
          <a:p>
            <a:fld id="{2DC9C6FC-A848-4CF9-973A-3C58260F3202}" type="slidenum">
              <a:rPr lang="en-US" altLang="en-US"/>
              <a:pPr/>
              <a:t>168</a:t>
            </a:fld>
            <a:endParaRPr lang="en-US" altLang="en-US"/>
          </a:p>
        </p:txBody>
      </p:sp>
      <p:sp>
        <p:nvSpPr>
          <p:cNvPr id="178179" name="Rectangle 1"/>
          <p:cNvSpPr>
            <a:spLocks noGrp="1" noChangeArrowheads="1"/>
          </p:cNvSpPr>
          <p:nvPr>
            <p:ph type="title"/>
          </p:nvPr>
        </p:nvSpPr>
        <p:spPr>
          <a:xfrm>
            <a:off x="406400" y="228600"/>
            <a:ext cx="7770813" cy="1141413"/>
          </a:xfrm>
        </p:spPr>
        <p:txBody>
          <a:bodyPr lIns="18000" tIns="46800" rIns="18000" bIns="46800" anchor="ctr"/>
          <a:lstStyle/>
          <a:p>
            <a:pPr>
              <a:spcBef>
                <a:spcPts val="888"/>
              </a:spcBef>
            </a:pPr>
            <a:r>
              <a:rPr lang="en-GB" altLang="en-US" sz="4800" smtClean="0"/>
              <a:t>Top-down integration testing</a:t>
            </a:r>
          </a:p>
        </p:txBody>
      </p:sp>
      <p:sp>
        <p:nvSpPr>
          <p:cNvPr id="178180" name="Rectangle 2"/>
          <p:cNvSpPr>
            <a:spLocks noGrp="1" noChangeArrowheads="1"/>
          </p:cNvSpPr>
          <p:nvPr>
            <p:ph type="body" idx="1"/>
          </p:nvPr>
        </p:nvSpPr>
        <p:spPr/>
        <p:txBody>
          <a:bodyPr lIns="18000" tIns="46800" rIns="18000" bIns="46800"/>
          <a:lstStyle/>
          <a:p>
            <a:pPr>
              <a:spcBef>
                <a:spcPts val="1000"/>
              </a:spcBef>
            </a:pPr>
            <a:r>
              <a:rPr lang="en-GB" altLang="en-US" smtClean="0"/>
              <a:t>Top-down integration testing starts with the main routine: </a:t>
            </a:r>
          </a:p>
          <a:p>
            <a:pPr lvl="1">
              <a:spcBef>
                <a:spcPts val="725"/>
              </a:spcBef>
            </a:pPr>
            <a:r>
              <a:rPr lang="en-GB" altLang="en-US" smtClean="0"/>
              <a:t>and one or two subordinate routines in the system. </a:t>
            </a:r>
          </a:p>
          <a:p>
            <a:pPr>
              <a:spcBef>
                <a:spcPts val="1000"/>
              </a:spcBef>
            </a:pPr>
            <a:r>
              <a:rPr lang="en-GB" altLang="en-US" smtClean="0"/>
              <a:t>After the top-level 'skeleton’ has been tested:</a:t>
            </a:r>
          </a:p>
          <a:p>
            <a:pPr lvl="1">
              <a:spcBef>
                <a:spcPts val="725"/>
              </a:spcBef>
            </a:pPr>
            <a:r>
              <a:rPr lang="en-GB" altLang="en-US" smtClean="0"/>
              <a:t>immediate subordinate modules of the 'skeleton’ are combined with it and tested.  </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Number Placeholder 5"/>
          <p:cNvSpPr>
            <a:spLocks noGrp="1"/>
          </p:cNvSpPr>
          <p:nvPr>
            <p:ph type="sldNum" sz="quarter" idx="12"/>
          </p:nvPr>
        </p:nvSpPr>
        <p:spPr>
          <a:noFill/>
          <a:ln>
            <a:miter lim="800000"/>
            <a:headEnd/>
            <a:tailEnd/>
          </a:ln>
        </p:spPr>
        <p:txBody>
          <a:bodyPr/>
          <a:lstStyle/>
          <a:p>
            <a:fld id="{CE4D65A5-2DAC-4118-A0C8-320EB5EB7916}" type="slidenum">
              <a:rPr lang="en-US" altLang="en-US"/>
              <a:pPr/>
              <a:t>169</a:t>
            </a:fld>
            <a:endParaRPr lang="en-US" altLang="en-US"/>
          </a:p>
        </p:txBody>
      </p:sp>
      <p:sp>
        <p:nvSpPr>
          <p:cNvPr id="180227" name="Rectangle 1"/>
          <p:cNvSpPr>
            <a:spLocks noGrp="1" noChangeArrowheads="1"/>
          </p:cNvSpPr>
          <p:nvPr>
            <p:ph type="title"/>
          </p:nvPr>
        </p:nvSpPr>
        <p:spPr>
          <a:xfrm>
            <a:off x="406400" y="228600"/>
            <a:ext cx="7770813" cy="1141413"/>
          </a:xfrm>
        </p:spPr>
        <p:txBody>
          <a:bodyPr lIns="18000" tIns="46800" rIns="18000" bIns="46800" anchor="ctr"/>
          <a:lstStyle/>
          <a:p>
            <a:pPr>
              <a:spcBef>
                <a:spcPts val="888"/>
              </a:spcBef>
            </a:pPr>
            <a:r>
              <a:rPr lang="en-GB" altLang="en-US" sz="4800" smtClean="0"/>
              <a:t>Mixed integration testing</a:t>
            </a:r>
          </a:p>
        </p:txBody>
      </p:sp>
      <p:sp>
        <p:nvSpPr>
          <p:cNvPr id="180228" name="Rectangle 2"/>
          <p:cNvSpPr>
            <a:spLocks noGrp="1" noChangeArrowheads="1"/>
          </p:cNvSpPr>
          <p:nvPr>
            <p:ph type="body" idx="1"/>
          </p:nvPr>
        </p:nvSpPr>
        <p:spPr/>
        <p:txBody>
          <a:bodyPr lIns="18000" tIns="46800" rIns="18000" bIns="46800"/>
          <a:lstStyle/>
          <a:p>
            <a:pPr>
              <a:spcBef>
                <a:spcPts val="1000"/>
              </a:spcBef>
            </a:pPr>
            <a:r>
              <a:rPr lang="en-GB" altLang="en-US" sz="4400" smtClean="0"/>
              <a:t>Mixed (or sandwiched) integration testing: </a:t>
            </a:r>
          </a:p>
          <a:p>
            <a:pPr lvl="1">
              <a:spcBef>
                <a:spcPts val="888"/>
              </a:spcBef>
            </a:pPr>
            <a:r>
              <a:rPr lang="en-GB" altLang="en-US" sz="4000" smtClean="0"/>
              <a:t>uses both top-down and bottom-up testing approaches. </a:t>
            </a:r>
          </a:p>
          <a:p>
            <a:pPr lvl="1">
              <a:spcBef>
                <a:spcPts val="888"/>
              </a:spcBef>
            </a:pPr>
            <a:r>
              <a:rPr lang="en-GB" altLang="en-US" sz="4000" smtClean="0"/>
              <a:t>Most common approach</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81230CF7-F9B2-4003-9A43-9711A9C1E7E0}" type="slidenum">
              <a:rPr lang="en-GB" altLang="en-US" sz="1400">
                <a:solidFill>
                  <a:srgbClr val="000000"/>
                </a:solidFill>
                <a:latin typeface="Arial" pitchFamily="34" charset="0"/>
              </a:rPr>
              <a:pPr eaLnBrk="1" hangingPunct="1">
                <a:buFont typeface="Arial" pitchFamily="34" charset="0"/>
                <a:buNone/>
              </a:pPr>
              <a:t>17</a:t>
            </a:fld>
            <a:endParaRPr lang="en-GB" altLang="en-US" sz="1400">
              <a:solidFill>
                <a:srgbClr val="000000"/>
              </a:solidFill>
              <a:latin typeface="Arial" pitchFamily="34" charset="0"/>
            </a:endParaRPr>
          </a:p>
        </p:txBody>
      </p:sp>
      <p:sp>
        <p:nvSpPr>
          <p:cNvPr id="15363" name="Rectangle 2"/>
          <p:cNvSpPr>
            <a:spLocks noGrp="1" noChangeArrowheads="1"/>
          </p:cNvSpPr>
          <p:nvPr>
            <p:ph type="title"/>
          </p:nvPr>
        </p:nvSpPr>
        <p:spPr/>
        <p:txBody>
          <a:bodyPr/>
          <a:lstStyle/>
          <a:p>
            <a:r>
              <a:rPr lang="en-US" altLang="en-US" smtClean="0"/>
              <a:t>Pesticide Effect</a:t>
            </a:r>
          </a:p>
        </p:txBody>
      </p:sp>
      <p:sp>
        <p:nvSpPr>
          <p:cNvPr id="864259" name="Rectangle 3"/>
          <p:cNvSpPr>
            <a:spLocks noGrp="1" noChangeArrowheads="1"/>
          </p:cNvSpPr>
          <p:nvPr>
            <p:ph type="body" idx="1"/>
          </p:nvPr>
        </p:nvSpPr>
        <p:spPr>
          <a:xfrm>
            <a:off x="288001" y="1286056"/>
            <a:ext cx="8638560" cy="5167262"/>
          </a:xfrm>
        </p:spPr>
        <p:txBody>
          <a:bodyPr/>
          <a:lstStyle/>
          <a:p>
            <a:pPr>
              <a:lnSpc>
                <a:spcPct val="105000"/>
              </a:lnSpc>
            </a:pPr>
            <a:r>
              <a:rPr lang="en-US" altLang="en-US" smtClean="0"/>
              <a:t>Errors that escape a fault detection technique:</a:t>
            </a:r>
          </a:p>
          <a:p>
            <a:pPr lvl="1">
              <a:lnSpc>
                <a:spcPct val="105000"/>
              </a:lnSpc>
            </a:pPr>
            <a:r>
              <a:rPr lang="en-US" altLang="en-US" smtClean="0">
                <a:solidFill>
                  <a:srgbClr val="0000CC"/>
                </a:solidFill>
              </a:rPr>
              <a:t>Can not be detected by further applications of that technique.</a:t>
            </a:r>
          </a:p>
        </p:txBody>
      </p:sp>
      <p:sp>
        <p:nvSpPr>
          <p:cNvPr id="15365" name="Rectangle 4"/>
          <p:cNvSpPr>
            <a:spLocks noChangeArrowheads="1"/>
          </p:cNvSpPr>
          <p:nvPr/>
        </p:nvSpPr>
        <p:spPr bwMode="auto">
          <a:xfrm>
            <a:off x="1185120" y="4189400"/>
            <a:ext cx="345600" cy="1659054"/>
          </a:xfrm>
          <a:prstGeom prst="rect">
            <a:avLst/>
          </a:prstGeom>
          <a:solidFill>
            <a:srgbClr val="00B8FF"/>
          </a:solidFill>
          <a:ln w="9525">
            <a:solidFill>
              <a:schemeClr val="tx1"/>
            </a:solidFill>
            <a:miter lim="800000"/>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66" name="Rectangle 5"/>
          <p:cNvSpPr>
            <a:spLocks noChangeArrowheads="1"/>
          </p:cNvSpPr>
          <p:nvPr/>
        </p:nvSpPr>
        <p:spPr bwMode="auto">
          <a:xfrm>
            <a:off x="2844000" y="4258528"/>
            <a:ext cx="276480" cy="1589927"/>
          </a:xfrm>
          <a:prstGeom prst="rect">
            <a:avLst/>
          </a:prstGeom>
          <a:solidFill>
            <a:srgbClr val="00B8FF"/>
          </a:solidFill>
          <a:ln w="9525">
            <a:solidFill>
              <a:schemeClr val="tx1"/>
            </a:solidFill>
            <a:miter lim="800000"/>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67" name="Rectangle 6"/>
          <p:cNvSpPr>
            <a:spLocks noChangeArrowheads="1"/>
          </p:cNvSpPr>
          <p:nvPr/>
        </p:nvSpPr>
        <p:spPr bwMode="auto">
          <a:xfrm>
            <a:off x="5954400" y="4258528"/>
            <a:ext cx="207360" cy="1659054"/>
          </a:xfrm>
          <a:prstGeom prst="rect">
            <a:avLst/>
          </a:prstGeom>
          <a:solidFill>
            <a:srgbClr val="00B8FF"/>
          </a:solidFill>
          <a:ln w="9525">
            <a:solidFill>
              <a:schemeClr val="tx1"/>
            </a:solidFill>
            <a:miter lim="800000"/>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68" name="AutoShape 7"/>
          <p:cNvSpPr>
            <a:spLocks noChangeArrowheads="1"/>
          </p:cNvSpPr>
          <p:nvPr/>
        </p:nvSpPr>
        <p:spPr bwMode="auto">
          <a:xfrm>
            <a:off x="217440" y="4949800"/>
            <a:ext cx="967680" cy="345636"/>
          </a:xfrm>
          <a:prstGeom prst="rightArrow">
            <a:avLst>
              <a:gd name="adj1" fmla="val 50000"/>
              <a:gd name="adj2" fmla="val 70000"/>
            </a:avLst>
          </a:prstGeom>
          <a:solidFill>
            <a:srgbClr val="6600FF"/>
          </a:solidFill>
          <a:ln w="9525">
            <a:solidFill>
              <a:schemeClr val="tx1"/>
            </a:solidFill>
            <a:miter lim="800000"/>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69" name="Oval 8"/>
          <p:cNvSpPr>
            <a:spLocks noChangeArrowheads="1"/>
          </p:cNvSpPr>
          <p:nvPr/>
        </p:nvSpPr>
        <p:spPr bwMode="auto">
          <a:xfrm>
            <a:off x="1738080" y="4811545"/>
            <a:ext cx="138240" cy="207382"/>
          </a:xfrm>
          <a:prstGeom prst="ellipse">
            <a:avLst/>
          </a:prstGeom>
          <a:solidFill>
            <a:srgbClr val="0000CC"/>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70" name="Oval 9"/>
          <p:cNvSpPr>
            <a:spLocks noChangeArrowheads="1"/>
          </p:cNvSpPr>
          <p:nvPr/>
        </p:nvSpPr>
        <p:spPr bwMode="auto">
          <a:xfrm>
            <a:off x="1876320" y="4949800"/>
            <a:ext cx="138240" cy="207382"/>
          </a:xfrm>
          <a:prstGeom prst="ellipse">
            <a:avLst/>
          </a:prstGeom>
          <a:solidFill>
            <a:srgbClr val="0000CC"/>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71" name="Oval 10"/>
          <p:cNvSpPr>
            <a:spLocks noChangeArrowheads="1"/>
          </p:cNvSpPr>
          <p:nvPr/>
        </p:nvSpPr>
        <p:spPr bwMode="auto">
          <a:xfrm>
            <a:off x="2014560" y="5088055"/>
            <a:ext cx="138240" cy="207382"/>
          </a:xfrm>
          <a:prstGeom prst="ellipse">
            <a:avLst/>
          </a:prstGeom>
          <a:solidFill>
            <a:srgbClr val="0000CC"/>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72" name="Oval 11"/>
          <p:cNvSpPr>
            <a:spLocks noChangeArrowheads="1"/>
          </p:cNvSpPr>
          <p:nvPr/>
        </p:nvSpPr>
        <p:spPr bwMode="auto">
          <a:xfrm>
            <a:off x="1738080" y="4880673"/>
            <a:ext cx="138240" cy="207382"/>
          </a:xfrm>
          <a:prstGeom prst="ellipse">
            <a:avLst/>
          </a:prstGeom>
          <a:solidFill>
            <a:srgbClr val="6600FF"/>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73" name="Oval 12"/>
          <p:cNvSpPr>
            <a:spLocks noChangeArrowheads="1"/>
          </p:cNvSpPr>
          <p:nvPr/>
        </p:nvSpPr>
        <p:spPr bwMode="auto">
          <a:xfrm>
            <a:off x="1668960" y="5295436"/>
            <a:ext cx="138240" cy="207382"/>
          </a:xfrm>
          <a:prstGeom prst="ellipse">
            <a:avLst/>
          </a:prstGeom>
          <a:solidFill>
            <a:srgbClr val="6600FF"/>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74" name="Oval 13"/>
          <p:cNvSpPr>
            <a:spLocks noChangeArrowheads="1"/>
          </p:cNvSpPr>
          <p:nvPr/>
        </p:nvSpPr>
        <p:spPr bwMode="auto">
          <a:xfrm>
            <a:off x="1807200" y="5433691"/>
            <a:ext cx="138240" cy="207382"/>
          </a:xfrm>
          <a:prstGeom prst="ellipse">
            <a:avLst/>
          </a:prstGeom>
          <a:solidFill>
            <a:srgbClr val="6600FF"/>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75" name="Oval 14"/>
          <p:cNvSpPr>
            <a:spLocks noChangeArrowheads="1"/>
          </p:cNvSpPr>
          <p:nvPr/>
        </p:nvSpPr>
        <p:spPr bwMode="auto">
          <a:xfrm>
            <a:off x="1945440" y="5295436"/>
            <a:ext cx="138240" cy="207382"/>
          </a:xfrm>
          <a:prstGeom prst="ellipse">
            <a:avLst/>
          </a:prstGeom>
          <a:solidFill>
            <a:schemeClr val="accent1"/>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76" name="Oval 15"/>
          <p:cNvSpPr>
            <a:spLocks noChangeArrowheads="1"/>
          </p:cNvSpPr>
          <p:nvPr/>
        </p:nvSpPr>
        <p:spPr bwMode="auto">
          <a:xfrm>
            <a:off x="2083680" y="5433691"/>
            <a:ext cx="138240" cy="207382"/>
          </a:xfrm>
          <a:prstGeom prst="ellipse">
            <a:avLst/>
          </a:prstGeom>
          <a:solidFill>
            <a:schemeClr val="accent1"/>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77" name="Oval 16"/>
          <p:cNvSpPr>
            <a:spLocks noChangeArrowheads="1"/>
          </p:cNvSpPr>
          <p:nvPr/>
        </p:nvSpPr>
        <p:spPr bwMode="auto">
          <a:xfrm>
            <a:off x="2221920" y="5571945"/>
            <a:ext cx="138240" cy="207382"/>
          </a:xfrm>
          <a:prstGeom prst="ellipse">
            <a:avLst/>
          </a:prstGeom>
          <a:solidFill>
            <a:schemeClr val="accent1"/>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78" name="Oval 17"/>
          <p:cNvSpPr>
            <a:spLocks noChangeArrowheads="1"/>
          </p:cNvSpPr>
          <p:nvPr/>
        </p:nvSpPr>
        <p:spPr bwMode="auto">
          <a:xfrm>
            <a:off x="2014560" y="4120273"/>
            <a:ext cx="138240" cy="207382"/>
          </a:xfrm>
          <a:prstGeom prst="ellipse">
            <a:avLst/>
          </a:prstGeom>
          <a:solidFill>
            <a:srgbClr val="0000CC"/>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79" name="Oval 18"/>
          <p:cNvSpPr>
            <a:spLocks noChangeArrowheads="1"/>
          </p:cNvSpPr>
          <p:nvPr/>
        </p:nvSpPr>
        <p:spPr bwMode="auto">
          <a:xfrm>
            <a:off x="2152800" y="4258527"/>
            <a:ext cx="138240" cy="207382"/>
          </a:xfrm>
          <a:prstGeom prst="ellipse">
            <a:avLst/>
          </a:prstGeom>
          <a:solidFill>
            <a:srgbClr val="0000CC"/>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80" name="Oval 19"/>
          <p:cNvSpPr>
            <a:spLocks noChangeArrowheads="1"/>
          </p:cNvSpPr>
          <p:nvPr/>
        </p:nvSpPr>
        <p:spPr bwMode="auto">
          <a:xfrm>
            <a:off x="2291040" y="4396782"/>
            <a:ext cx="138240" cy="207382"/>
          </a:xfrm>
          <a:prstGeom prst="ellipse">
            <a:avLst/>
          </a:prstGeom>
          <a:solidFill>
            <a:srgbClr val="0000CC"/>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81" name="Oval 20"/>
          <p:cNvSpPr>
            <a:spLocks noChangeArrowheads="1"/>
          </p:cNvSpPr>
          <p:nvPr/>
        </p:nvSpPr>
        <p:spPr bwMode="auto">
          <a:xfrm>
            <a:off x="1807200" y="4465909"/>
            <a:ext cx="138240" cy="207382"/>
          </a:xfrm>
          <a:prstGeom prst="ellipse">
            <a:avLst/>
          </a:prstGeom>
          <a:solidFill>
            <a:srgbClr val="6600FF"/>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82" name="Oval 21"/>
          <p:cNvSpPr>
            <a:spLocks noChangeArrowheads="1"/>
          </p:cNvSpPr>
          <p:nvPr/>
        </p:nvSpPr>
        <p:spPr bwMode="auto">
          <a:xfrm>
            <a:off x="1945440" y="4604164"/>
            <a:ext cx="138240" cy="207382"/>
          </a:xfrm>
          <a:prstGeom prst="ellipse">
            <a:avLst/>
          </a:prstGeom>
          <a:solidFill>
            <a:srgbClr val="6600FF"/>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83" name="Oval 22"/>
          <p:cNvSpPr>
            <a:spLocks noChangeArrowheads="1"/>
          </p:cNvSpPr>
          <p:nvPr/>
        </p:nvSpPr>
        <p:spPr bwMode="auto">
          <a:xfrm>
            <a:off x="2083680" y="4742418"/>
            <a:ext cx="138240" cy="207382"/>
          </a:xfrm>
          <a:prstGeom prst="ellipse">
            <a:avLst/>
          </a:prstGeom>
          <a:solidFill>
            <a:srgbClr val="6600FF"/>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84" name="Oval 23"/>
          <p:cNvSpPr>
            <a:spLocks noChangeArrowheads="1"/>
          </p:cNvSpPr>
          <p:nvPr/>
        </p:nvSpPr>
        <p:spPr bwMode="auto">
          <a:xfrm>
            <a:off x="2221920" y="4604164"/>
            <a:ext cx="138240" cy="207382"/>
          </a:xfrm>
          <a:prstGeom prst="ellipse">
            <a:avLst/>
          </a:prstGeom>
          <a:solidFill>
            <a:schemeClr val="accent1"/>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85" name="Oval 24"/>
          <p:cNvSpPr>
            <a:spLocks noChangeArrowheads="1"/>
          </p:cNvSpPr>
          <p:nvPr/>
        </p:nvSpPr>
        <p:spPr bwMode="auto">
          <a:xfrm>
            <a:off x="2360160" y="4742418"/>
            <a:ext cx="138240" cy="207382"/>
          </a:xfrm>
          <a:prstGeom prst="ellipse">
            <a:avLst/>
          </a:prstGeom>
          <a:solidFill>
            <a:schemeClr val="accent1"/>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86" name="Oval 25"/>
          <p:cNvSpPr>
            <a:spLocks noChangeArrowheads="1"/>
          </p:cNvSpPr>
          <p:nvPr/>
        </p:nvSpPr>
        <p:spPr bwMode="auto">
          <a:xfrm>
            <a:off x="2498400" y="4880673"/>
            <a:ext cx="138240" cy="207382"/>
          </a:xfrm>
          <a:prstGeom prst="ellipse">
            <a:avLst/>
          </a:prstGeom>
          <a:solidFill>
            <a:schemeClr val="accent1"/>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87" name="Oval 26"/>
          <p:cNvSpPr>
            <a:spLocks noChangeArrowheads="1"/>
          </p:cNvSpPr>
          <p:nvPr/>
        </p:nvSpPr>
        <p:spPr bwMode="auto">
          <a:xfrm>
            <a:off x="3189600" y="5502818"/>
            <a:ext cx="138240" cy="207382"/>
          </a:xfrm>
          <a:prstGeom prst="ellipse">
            <a:avLst/>
          </a:prstGeom>
          <a:solidFill>
            <a:schemeClr val="accent1"/>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88" name="Oval 27"/>
          <p:cNvSpPr>
            <a:spLocks noChangeArrowheads="1"/>
          </p:cNvSpPr>
          <p:nvPr/>
        </p:nvSpPr>
        <p:spPr bwMode="auto">
          <a:xfrm>
            <a:off x="3604320" y="5088055"/>
            <a:ext cx="138240" cy="207382"/>
          </a:xfrm>
          <a:prstGeom prst="ellipse">
            <a:avLst/>
          </a:prstGeom>
          <a:solidFill>
            <a:srgbClr val="0000CC"/>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89" name="Oval 28"/>
          <p:cNvSpPr>
            <a:spLocks noChangeArrowheads="1"/>
          </p:cNvSpPr>
          <p:nvPr/>
        </p:nvSpPr>
        <p:spPr bwMode="auto">
          <a:xfrm>
            <a:off x="3327840" y="4880673"/>
            <a:ext cx="138240" cy="207382"/>
          </a:xfrm>
          <a:prstGeom prst="ellipse">
            <a:avLst/>
          </a:prstGeom>
          <a:solidFill>
            <a:srgbClr val="6600FF"/>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90" name="Oval 29"/>
          <p:cNvSpPr>
            <a:spLocks noChangeArrowheads="1"/>
          </p:cNvSpPr>
          <p:nvPr/>
        </p:nvSpPr>
        <p:spPr bwMode="auto">
          <a:xfrm>
            <a:off x="3258720" y="5295436"/>
            <a:ext cx="138240" cy="207382"/>
          </a:xfrm>
          <a:prstGeom prst="ellipse">
            <a:avLst/>
          </a:prstGeom>
          <a:solidFill>
            <a:srgbClr val="6600FF"/>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91" name="Oval 30"/>
          <p:cNvSpPr>
            <a:spLocks noChangeArrowheads="1"/>
          </p:cNvSpPr>
          <p:nvPr/>
        </p:nvSpPr>
        <p:spPr bwMode="auto">
          <a:xfrm>
            <a:off x="3673440" y="5433691"/>
            <a:ext cx="138240" cy="207382"/>
          </a:xfrm>
          <a:prstGeom prst="ellipse">
            <a:avLst/>
          </a:prstGeom>
          <a:solidFill>
            <a:schemeClr val="accent1"/>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92" name="Oval 31"/>
          <p:cNvSpPr>
            <a:spLocks noChangeArrowheads="1"/>
          </p:cNvSpPr>
          <p:nvPr/>
        </p:nvSpPr>
        <p:spPr bwMode="auto">
          <a:xfrm>
            <a:off x="3742560" y="4258527"/>
            <a:ext cx="138240" cy="207382"/>
          </a:xfrm>
          <a:prstGeom prst="ellipse">
            <a:avLst/>
          </a:prstGeom>
          <a:solidFill>
            <a:srgbClr val="0000CC"/>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93" name="Oval 32"/>
          <p:cNvSpPr>
            <a:spLocks noChangeArrowheads="1"/>
          </p:cNvSpPr>
          <p:nvPr/>
        </p:nvSpPr>
        <p:spPr bwMode="auto">
          <a:xfrm>
            <a:off x="3811680" y="4604164"/>
            <a:ext cx="138240" cy="207382"/>
          </a:xfrm>
          <a:prstGeom prst="ellipse">
            <a:avLst/>
          </a:prstGeom>
          <a:solidFill>
            <a:schemeClr val="accent1"/>
          </a:solidFill>
          <a:ln w="9525">
            <a:solidFill>
              <a:schemeClr val="tx1"/>
            </a:solidFill>
            <a:round/>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94" name="AutoShape 33"/>
          <p:cNvSpPr>
            <a:spLocks noChangeArrowheads="1"/>
          </p:cNvSpPr>
          <p:nvPr/>
        </p:nvSpPr>
        <p:spPr bwMode="auto">
          <a:xfrm>
            <a:off x="3396960" y="4465909"/>
            <a:ext cx="138240" cy="276509"/>
          </a:xfrm>
          <a:prstGeom prst="pentagon">
            <a:avLst/>
          </a:prstGeom>
          <a:solidFill>
            <a:srgbClr val="FF00FF"/>
          </a:solidFill>
          <a:ln w="9525">
            <a:solidFill>
              <a:schemeClr val="tx1"/>
            </a:solidFill>
            <a:miter lim="800000"/>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95" name="AutoShape 34"/>
          <p:cNvSpPr>
            <a:spLocks noChangeArrowheads="1"/>
          </p:cNvSpPr>
          <p:nvPr/>
        </p:nvSpPr>
        <p:spPr bwMode="auto">
          <a:xfrm>
            <a:off x="3811680" y="4880673"/>
            <a:ext cx="138240" cy="276509"/>
          </a:xfrm>
          <a:prstGeom prst="pentagon">
            <a:avLst/>
          </a:prstGeom>
          <a:solidFill>
            <a:srgbClr val="FF00FF"/>
          </a:solidFill>
          <a:ln w="9525">
            <a:solidFill>
              <a:schemeClr val="tx1"/>
            </a:solidFill>
            <a:miter lim="800000"/>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96" name="AutoShape 35"/>
          <p:cNvSpPr>
            <a:spLocks noChangeArrowheads="1"/>
          </p:cNvSpPr>
          <p:nvPr/>
        </p:nvSpPr>
        <p:spPr bwMode="auto">
          <a:xfrm>
            <a:off x="3949920" y="5364564"/>
            <a:ext cx="138240" cy="276509"/>
          </a:xfrm>
          <a:prstGeom prst="pentagon">
            <a:avLst/>
          </a:prstGeom>
          <a:solidFill>
            <a:srgbClr val="FF00FF"/>
          </a:solidFill>
          <a:ln w="9525">
            <a:solidFill>
              <a:schemeClr val="tx1"/>
            </a:solidFill>
            <a:miter lim="800000"/>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97" name="AutoShape 36"/>
          <p:cNvSpPr>
            <a:spLocks noChangeArrowheads="1"/>
          </p:cNvSpPr>
          <p:nvPr/>
        </p:nvSpPr>
        <p:spPr bwMode="auto">
          <a:xfrm>
            <a:off x="4088160" y="4604164"/>
            <a:ext cx="138240" cy="276509"/>
          </a:xfrm>
          <a:prstGeom prst="pentagon">
            <a:avLst/>
          </a:prstGeom>
          <a:solidFill>
            <a:srgbClr val="FF00FF"/>
          </a:solidFill>
          <a:ln w="9525">
            <a:solidFill>
              <a:schemeClr val="tx1"/>
            </a:solidFill>
            <a:miter lim="800000"/>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98" name="Rectangle 37"/>
          <p:cNvSpPr>
            <a:spLocks noChangeArrowheads="1"/>
          </p:cNvSpPr>
          <p:nvPr/>
        </p:nvSpPr>
        <p:spPr bwMode="auto">
          <a:xfrm>
            <a:off x="4295520" y="4258528"/>
            <a:ext cx="207360" cy="1659054"/>
          </a:xfrm>
          <a:prstGeom prst="rect">
            <a:avLst/>
          </a:prstGeom>
          <a:solidFill>
            <a:srgbClr val="00B8FF"/>
          </a:solidFill>
          <a:ln w="9525">
            <a:solidFill>
              <a:schemeClr val="tx1"/>
            </a:solidFill>
            <a:miter lim="800000"/>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399" name="AutoShape 38"/>
          <p:cNvSpPr>
            <a:spLocks noChangeArrowheads="1"/>
          </p:cNvSpPr>
          <p:nvPr/>
        </p:nvSpPr>
        <p:spPr bwMode="auto">
          <a:xfrm>
            <a:off x="3742560" y="5917581"/>
            <a:ext cx="345600" cy="414764"/>
          </a:xfrm>
          <a:prstGeom prst="upArrow">
            <a:avLst>
              <a:gd name="adj1" fmla="val 50000"/>
              <a:gd name="adj2" fmla="val 30000"/>
            </a:avLst>
          </a:prstGeom>
          <a:solidFill>
            <a:srgbClr val="FF00FF"/>
          </a:solidFill>
          <a:ln w="9525">
            <a:solidFill>
              <a:schemeClr val="tx1"/>
            </a:solidFill>
            <a:miter lim="800000"/>
            <a:headEnd/>
            <a:tailEnd/>
          </a:ln>
        </p:spPr>
        <p:txBody>
          <a:bodyPr vert="eaVert"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400" name="AutoShape 39"/>
          <p:cNvSpPr>
            <a:spLocks noChangeArrowheads="1"/>
          </p:cNvSpPr>
          <p:nvPr/>
        </p:nvSpPr>
        <p:spPr bwMode="auto">
          <a:xfrm>
            <a:off x="3466080" y="6332345"/>
            <a:ext cx="138240" cy="276509"/>
          </a:xfrm>
          <a:prstGeom prst="pentagon">
            <a:avLst/>
          </a:prstGeom>
          <a:solidFill>
            <a:srgbClr val="FF00FF"/>
          </a:solidFill>
          <a:ln w="9525">
            <a:solidFill>
              <a:schemeClr val="tx1"/>
            </a:solidFill>
            <a:miter lim="800000"/>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401" name="AutoShape 40"/>
          <p:cNvSpPr>
            <a:spLocks noChangeArrowheads="1"/>
          </p:cNvSpPr>
          <p:nvPr/>
        </p:nvSpPr>
        <p:spPr bwMode="auto">
          <a:xfrm>
            <a:off x="3880800" y="6581491"/>
            <a:ext cx="138240" cy="276509"/>
          </a:xfrm>
          <a:prstGeom prst="pentagon">
            <a:avLst/>
          </a:prstGeom>
          <a:solidFill>
            <a:srgbClr val="FF00FF"/>
          </a:solidFill>
          <a:ln w="9525">
            <a:solidFill>
              <a:schemeClr val="tx1"/>
            </a:solidFill>
            <a:miter lim="800000"/>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
        <p:nvSpPr>
          <p:cNvPr id="15402" name="AutoShape 41"/>
          <p:cNvSpPr>
            <a:spLocks noChangeArrowheads="1"/>
          </p:cNvSpPr>
          <p:nvPr/>
        </p:nvSpPr>
        <p:spPr bwMode="auto">
          <a:xfrm>
            <a:off x="4157280" y="6401473"/>
            <a:ext cx="138240" cy="276509"/>
          </a:xfrm>
          <a:prstGeom prst="pentagon">
            <a:avLst/>
          </a:prstGeom>
          <a:solidFill>
            <a:srgbClr val="FF00FF"/>
          </a:solidFill>
          <a:ln w="9525">
            <a:solidFill>
              <a:schemeClr val="tx1"/>
            </a:solidFill>
            <a:miter lim="800000"/>
            <a:headEnd/>
            <a:tailEnd/>
          </a:ln>
        </p:spPr>
        <p:txBody>
          <a:bodyPr wrap="none" lIns="82945" tIns="41473" rIns="82945" bIns="41473"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Tree>
    <p:extLst>
      <p:ext uri="{BB962C8B-B14F-4D97-AF65-F5344CB8AC3E}">
        <p14:creationId xmlns:p14="http://schemas.microsoft.com/office/powerpoint/2010/main" val="2136358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64259">
                                            <p:txEl>
                                              <p:pRg st="0" end="0"/>
                                            </p:txEl>
                                          </p:spTgt>
                                        </p:tgtEl>
                                        <p:attrNameLst>
                                          <p:attrName>style.visibility</p:attrName>
                                        </p:attrNameLst>
                                      </p:cBhvr>
                                      <p:to>
                                        <p:strVal val="visible"/>
                                      </p:to>
                                    </p:set>
                                    <p:anim calcmode="lin" valueType="num">
                                      <p:cBhvr additive="base">
                                        <p:cTn id="7" dur="500" fill="hold"/>
                                        <p:tgtEl>
                                          <p:spTgt spid="864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42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64259">
                                            <p:txEl>
                                              <p:pRg st="1" end="1"/>
                                            </p:txEl>
                                          </p:spTgt>
                                        </p:tgtEl>
                                        <p:attrNameLst>
                                          <p:attrName>style.visibility</p:attrName>
                                        </p:attrNameLst>
                                      </p:cBhvr>
                                      <p:to>
                                        <p:strVal val="visible"/>
                                      </p:to>
                                    </p:set>
                                    <p:anim calcmode="lin" valueType="num">
                                      <p:cBhvr additive="base">
                                        <p:cTn id="11" dur="500" fill="hold"/>
                                        <p:tgtEl>
                                          <p:spTgt spid="86425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642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5"/>
          <p:cNvSpPr>
            <a:spLocks noGrp="1"/>
          </p:cNvSpPr>
          <p:nvPr>
            <p:ph type="sldNum" sz="quarter" idx="12"/>
          </p:nvPr>
        </p:nvSpPr>
        <p:spPr>
          <a:noFill/>
          <a:ln>
            <a:miter lim="800000"/>
            <a:headEnd/>
            <a:tailEnd/>
          </a:ln>
        </p:spPr>
        <p:txBody>
          <a:bodyPr/>
          <a:lstStyle/>
          <a:p>
            <a:fld id="{39DAA951-FF96-4BDE-80D8-4ECD9E142640}" type="slidenum">
              <a:rPr lang="en-US" altLang="en-US"/>
              <a:pPr/>
              <a:t>170</a:t>
            </a:fld>
            <a:endParaRPr lang="en-US" altLang="en-US"/>
          </a:p>
        </p:txBody>
      </p:sp>
      <p:sp>
        <p:nvSpPr>
          <p:cNvPr id="182275"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88"/>
              </a:spcBef>
            </a:pPr>
            <a:r>
              <a:rPr lang="en-GB" altLang="en-US" sz="6000" smtClean="0"/>
              <a:t>Integration Testing</a:t>
            </a:r>
          </a:p>
        </p:txBody>
      </p:sp>
      <p:sp>
        <p:nvSpPr>
          <p:cNvPr id="182276" name="Rectangle 2"/>
          <p:cNvSpPr>
            <a:spLocks noGrp="1" noChangeArrowheads="1"/>
          </p:cNvSpPr>
          <p:nvPr>
            <p:ph type="body" idx="1"/>
          </p:nvPr>
        </p:nvSpPr>
        <p:spPr>
          <a:xfrm>
            <a:off x="685800" y="1447800"/>
            <a:ext cx="7770813" cy="4260850"/>
          </a:xfrm>
        </p:spPr>
        <p:txBody>
          <a:bodyPr lIns="18000" tIns="46800" rIns="18000" bIns="46800"/>
          <a:lstStyle/>
          <a:p>
            <a:pPr>
              <a:spcBef>
                <a:spcPts val="888"/>
              </a:spcBef>
            </a:pPr>
            <a:r>
              <a:rPr lang="en-GB" altLang="en-US" sz="4000" smtClean="0"/>
              <a:t>In top-down approach:</a:t>
            </a:r>
          </a:p>
          <a:p>
            <a:pPr lvl="1">
              <a:spcBef>
                <a:spcPts val="800"/>
              </a:spcBef>
            </a:pPr>
            <a:r>
              <a:rPr lang="en-GB" altLang="en-US" sz="3600" smtClean="0"/>
              <a:t>testing waits till all top-level modules are coded and unit tested. </a:t>
            </a:r>
          </a:p>
          <a:p>
            <a:pPr>
              <a:spcBef>
                <a:spcPts val="888"/>
              </a:spcBef>
            </a:pPr>
            <a:r>
              <a:rPr lang="en-GB" altLang="en-US" sz="4000" smtClean="0"/>
              <a:t>In bottom-up approach:</a:t>
            </a:r>
          </a:p>
          <a:p>
            <a:pPr lvl="1">
              <a:spcBef>
                <a:spcPts val="800"/>
              </a:spcBef>
            </a:pPr>
            <a:r>
              <a:rPr lang="en-GB" altLang="en-US" sz="3600" smtClean="0"/>
              <a:t>testing can start only after bottom level modules are ready.</a:t>
            </a: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Number Placeholder 5"/>
          <p:cNvSpPr>
            <a:spLocks noGrp="1"/>
          </p:cNvSpPr>
          <p:nvPr>
            <p:ph type="sldNum" sz="quarter" idx="12"/>
          </p:nvPr>
        </p:nvSpPr>
        <p:spPr>
          <a:noFill/>
          <a:ln>
            <a:miter lim="800000"/>
            <a:headEnd/>
            <a:tailEnd/>
          </a:ln>
        </p:spPr>
        <p:txBody>
          <a:bodyPr/>
          <a:lstStyle/>
          <a:p>
            <a:fld id="{8F9FB3B3-A398-464D-B4FA-11EF80B8062F}" type="slidenum">
              <a:rPr lang="en-US" altLang="en-US"/>
              <a:pPr/>
              <a:t>171</a:t>
            </a:fld>
            <a:endParaRPr lang="en-US" altLang="en-US"/>
          </a:p>
        </p:txBody>
      </p:sp>
      <p:sp>
        <p:nvSpPr>
          <p:cNvPr id="184323"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88"/>
              </a:spcBef>
            </a:pPr>
            <a:r>
              <a:rPr lang="en-GB" altLang="en-US" sz="6000" smtClean="0"/>
              <a:t>System Testing</a:t>
            </a:r>
          </a:p>
        </p:txBody>
      </p:sp>
      <p:sp>
        <p:nvSpPr>
          <p:cNvPr id="184324" name="Rectangle 2"/>
          <p:cNvSpPr>
            <a:spLocks noGrp="1" noChangeArrowheads="1"/>
          </p:cNvSpPr>
          <p:nvPr>
            <p:ph type="body" idx="1"/>
          </p:nvPr>
        </p:nvSpPr>
        <p:spPr>
          <a:xfrm>
            <a:off x="685800" y="1371600"/>
            <a:ext cx="7770813" cy="4113213"/>
          </a:xfrm>
        </p:spPr>
        <p:txBody>
          <a:bodyPr lIns="18000" tIns="46800" rIns="18000" bIns="46800"/>
          <a:lstStyle/>
          <a:p>
            <a:pPr>
              <a:spcBef>
                <a:spcPts val="1000"/>
              </a:spcBef>
            </a:pPr>
            <a:r>
              <a:rPr lang="en-GB" altLang="en-US" sz="4400" smtClean="0"/>
              <a:t>There are three main kinds of system testing:</a:t>
            </a:r>
          </a:p>
          <a:p>
            <a:pPr lvl="1">
              <a:spcBef>
                <a:spcPts val="888"/>
              </a:spcBef>
            </a:pPr>
            <a:r>
              <a:rPr lang="en-GB" altLang="en-US" sz="4000" smtClean="0"/>
              <a:t>Alpha Testing</a:t>
            </a:r>
          </a:p>
          <a:p>
            <a:pPr lvl="1">
              <a:spcBef>
                <a:spcPts val="888"/>
              </a:spcBef>
            </a:pPr>
            <a:r>
              <a:rPr lang="en-GB" altLang="en-US" sz="4000" smtClean="0"/>
              <a:t>Beta Testing</a:t>
            </a:r>
          </a:p>
          <a:p>
            <a:pPr lvl="1">
              <a:spcBef>
                <a:spcPts val="888"/>
              </a:spcBef>
            </a:pPr>
            <a:r>
              <a:rPr lang="en-GB" altLang="en-US" sz="4000" smtClean="0"/>
              <a:t>Acceptance Testing</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Number Placeholder 5"/>
          <p:cNvSpPr>
            <a:spLocks noGrp="1"/>
          </p:cNvSpPr>
          <p:nvPr>
            <p:ph type="sldNum" sz="quarter" idx="12"/>
          </p:nvPr>
        </p:nvSpPr>
        <p:spPr>
          <a:noFill/>
          <a:ln>
            <a:miter lim="800000"/>
            <a:headEnd/>
            <a:tailEnd/>
          </a:ln>
        </p:spPr>
        <p:txBody>
          <a:bodyPr/>
          <a:lstStyle/>
          <a:p>
            <a:fld id="{552F3B85-1773-4864-B992-0BDD4FF4F451}" type="slidenum">
              <a:rPr lang="en-US" altLang="en-US"/>
              <a:pPr/>
              <a:t>172</a:t>
            </a:fld>
            <a:endParaRPr lang="en-US" altLang="en-US"/>
          </a:p>
        </p:txBody>
      </p:sp>
      <p:sp>
        <p:nvSpPr>
          <p:cNvPr id="186371" name="Rectangle 1"/>
          <p:cNvSpPr>
            <a:spLocks noGrp="1" noChangeArrowheads="1"/>
          </p:cNvSpPr>
          <p:nvPr>
            <p:ph type="title"/>
          </p:nvPr>
        </p:nvSpPr>
        <p:spPr>
          <a:xfrm>
            <a:off x="406400" y="228600"/>
            <a:ext cx="7770813" cy="1141413"/>
          </a:xfrm>
        </p:spPr>
        <p:txBody>
          <a:bodyPr lIns="18000" tIns="46800" rIns="18000" bIns="46800" anchor="ctr"/>
          <a:lstStyle/>
          <a:p>
            <a:pPr>
              <a:spcBef>
                <a:spcPts val="1225"/>
              </a:spcBef>
            </a:pPr>
            <a:r>
              <a:rPr lang="en-GB" altLang="en-US" sz="6600" smtClean="0"/>
              <a:t>Alpha Testing</a:t>
            </a:r>
          </a:p>
        </p:txBody>
      </p:sp>
      <p:sp>
        <p:nvSpPr>
          <p:cNvPr id="186372" name="Rectangle 2"/>
          <p:cNvSpPr>
            <a:spLocks noGrp="1" noChangeArrowheads="1"/>
          </p:cNvSpPr>
          <p:nvPr>
            <p:ph type="body" idx="1"/>
          </p:nvPr>
        </p:nvSpPr>
        <p:spPr/>
        <p:txBody>
          <a:bodyPr lIns="18000" tIns="46800" rIns="18000" bIns="46800"/>
          <a:lstStyle/>
          <a:p>
            <a:pPr>
              <a:spcBef>
                <a:spcPts val="1000"/>
              </a:spcBef>
            </a:pPr>
            <a:r>
              <a:rPr lang="en-GB" altLang="en-US" sz="4400" smtClean="0"/>
              <a:t>System testing is carried out by the test team within the developing organization.</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Number Placeholder 5"/>
          <p:cNvSpPr>
            <a:spLocks noGrp="1"/>
          </p:cNvSpPr>
          <p:nvPr>
            <p:ph type="sldNum" sz="quarter" idx="12"/>
          </p:nvPr>
        </p:nvSpPr>
        <p:spPr>
          <a:noFill/>
          <a:ln>
            <a:miter lim="800000"/>
            <a:headEnd/>
            <a:tailEnd/>
          </a:ln>
        </p:spPr>
        <p:txBody>
          <a:bodyPr/>
          <a:lstStyle/>
          <a:p>
            <a:fld id="{0876729D-ABA2-4CD0-B490-AAA3F7497846}" type="slidenum">
              <a:rPr lang="en-US" altLang="en-US"/>
              <a:pPr/>
              <a:t>173</a:t>
            </a:fld>
            <a:endParaRPr lang="en-US" altLang="en-US"/>
          </a:p>
        </p:txBody>
      </p:sp>
      <p:sp>
        <p:nvSpPr>
          <p:cNvPr id="188419" name="Rectangle 1"/>
          <p:cNvSpPr>
            <a:spLocks noGrp="1" noChangeArrowheads="1"/>
          </p:cNvSpPr>
          <p:nvPr>
            <p:ph type="title"/>
          </p:nvPr>
        </p:nvSpPr>
        <p:spPr>
          <a:xfrm>
            <a:off x="406400" y="228600"/>
            <a:ext cx="7770813" cy="1141413"/>
          </a:xfrm>
        </p:spPr>
        <p:txBody>
          <a:bodyPr lIns="18000" tIns="46800" rIns="18000" bIns="46800" anchor="ctr"/>
          <a:lstStyle/>
          <a:p>
            <a:pPr>
              <a:spcBef>
                <a:spcPts val="1350"/>
              </a:spcBef>
            </a:pPr>
            <a:r>
              <a:rPr lang="en-GB" altLang="en-US" sz="7200" smtClean="0"/>
              <a:t>Beta Testing</a:t>
            </a:r>
          </a:p>
        </p:txBody>
      </p:sp>
      <p:sp>
        <p:nvSpPr>
          <p:cNvPr id="188420" name="Rectangle 2"/>
          <p:cNvSpPr>
            <a:spLocks noGrp="1" noChangeArrowheads="1"/>
          </p:cNvSpPr>
          <p:nvPr>
            <p:ph type="body" idx="1"/>
          </p:nvPr>
        </p:nvSpPr>
        <p:spPr/>
        <p:txBody>
          <a:bodyPr lIns="18000" tIns="46800" rIns="18000" bIns="46800"/>
          <a:lstStyle/>
          <a:p>
            <a:pPr>
              <a:spcBef>
                <a:spcPts val="1000"/>
              </a:spcBef>
            </a:pPr>
            <a:r>
              <a:rPr lang="en-GB" altLang="en-US" sz="4400" smtClean="0"/>
              <a:t>System testing performed by a select group of friendly customers.</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Number Placeholder 5"/>
          <p:cNvSpPr>
            <a:spLocks noGrp="1"/>
          </p:cNvSpPr>
          <p:nvPr>
            <p:ph type="sldNum" sz="quarter" idx="12"/>
          </p:nvPr>
        </p:nvSpPr>
        <p:spPr>
          <a:noFill/>
          <a:ln>
            <a:miter lim="800000"/>
            <a:headEnd/>
            <a:tailEnd/>
          </a:ln>
        </p:spPr>
        <p:txBody>
          <a:bodyPr/>
          <a:lstStyle/>
          <a:p>
            <a:fld id="{5C11B1CE-D3A6-4325-97F2-12A8CFEA466C}" type="slidenum">
              <a:rPr lang="en-US" altLang="en-US"/>
              <a:pPr/>
              <a:t>174</a:t>
            </a:fld>
            <a:endParaRPr lang="en-US" altLang="en-US"/>
          </a:p>
        </p:txBody>
      </p:sp>
      <p:sp>
        <p:nvSpPr>
          <p:cNvPr id="190467"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ltLang="en-US" sz="5400" smtClean="0"/>
              <a:t>Acceptance Testing</a:t>
            </a:r>
          </a:p>
        </p:txBody>
      </p:sp>
      <p:sp>
        <p:nvSpPr>
          <p:cNvPr id="190468" name="Rectangle 2"/>
          <p:cNvSpPr>
            <a:spLocks noGrp="1" noChangeArrowheads="1"/>
          </p:cNvSpPr>
          <p:nvPr>
            <p:ph type="body" idx="1"/>
          </p:nvPr>
        </p:nvSpPr>
        <p:spPr/>
        <p:txBody>
          <a:bodyPr lIns="18000" tIns="46800" rIns="18000" bIns="46800"/>
          <a:lstStyle/>
          <a:p>
            <a:pPr>
              <a:spcBef>
                <a:spcPts val="1000"/>
              </a:spcBef>
            </a:pPr>
            <a:r>
              <a:rPr lang="en-GB" altLang="en-US" sz="4400" smtClean="0"/>
              <a:t>System testing performed by the customer himself: </a:t>
            </a:r>
          </a:p>
          <a:p>
            <a:pPr lvl="1">
              <a:spcBef>
                <a:spcPts val="888"/>
              </a:spcBef>
            </a:pPr>
            <a:r>
              <a:rPr lang="en-GB" altLang="en-US" sz="4000" smtClean="0">
                <a:solidFill>
                  <a:srgbClr val="0000FF"/>
                </a:solidFill>
              </a:rPr>
              <a:t>to determine whether the system should be accepted or rejected.</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Number Placeholder 5"/>
          <p:cNvSpPr>
            <a:spLocks noGrp="1"/>
          </p:cNvSpPr>
          <p:nvPr>
            <p:ph type="sldNum" sz="quarter" idx="12"/>
          </p:nvPr>
        </p:nvSpPr>
        <p:spPr>
          <a:noFill/>
          <a:ln>
            <a:miter lim="800000"/>
            <a:headEnd/>
            <a:tailEnd/>
          </a:ln>
        </p:spPr>
        <p:txBody>
          <a:bodyPr/>
          <a:lstStyle/>
          <a:p>
            <a:fld id="{86456482-9FC1-442A-9084-4370C0AD83D5}" type="slidenum">
              <a:rPr lang="en-US" altLang="en-US"/>
              <a:pPr/>
              <a:t>175</a:t>
            </a:fld>
            <a:endParaRPr lang="en-US" altLang="en-US"/>
          </a:p>
        </p:txBody>
      </p:sp>
      <p:sp>
        <p:nvSpPr>
          <p:cNvPr id="192515" name="Rectangle 1"/>
          <p:cNvSpPr>
            <a:spLocks noGrp="1" noChangeArrowheads="1"/>
          </p:cNvSpPr>
          <p:nvPr>
            <p:ph type="title"/>
          </p:nvPr>
        </p:nvSpPr>
        <p:spPr>
          <a:xfrm>
            <a:off x="406400" y="228600"/>
            <a:ext cx="7770813" cy="1141413"/>
          </a:xfrm>
        </p:spPr>
        <p:txBody>
          <a:bodyPr lIns="18000" tIns="46800" rIns="18000" bIns="46800" anchor="ctr"/>
          <a:lstStyle/>
          <a:p>
            <a:pPr>
              <a:spcBef>
                <a:spcPts val="1225"/>
              </a:spcBef>
            </a:pPr>
            <a:r>
              <a:rPr lang="en-GB" altLang="en-US" sz="6600" smtClean="0"/>
              <a:t>Stress Testing</a:t>
            </a:r>
          </a:p>
        </p:txBody>
      </p:sp>
      <p:sp>
        <p:nvSpPr>
          <p:cNvPr id="192516" name="Rectangle 2"/>
          <p:cNvSpPr>
            <a:spLocks noGrp="1" noChangeArrowheads="1"/>
          </p:cNvSpPr>
          <p:nvPr>
            <p:ph type="body" idx="1"/>
          </p:nvPr>
        </p:nvSpPr>
        <p:spPr>
          <a:xfrm>
            <a:off x="457200" y="1885950"/>
            <a:ext cx="8177213" cy="4203700"/>
          </a:xfrm>
        </p:spPr>
        <p:txBody>
          <a:bodyPr lIns="18000" tIns="46800" rIns="18000" bIns="46800"/>
          <a:lstStyle/>
          <a:p>
            <a:pPr>
              <a:spcBef>
                <a:spcPts val="1000"/>
              </a:spcBef>
            </a:pPr>
            <a:r>
              <a:rPr lang="en-GB" altLang="en-US" sz="3600" smtClean="0"/>
              <a:t>Stress testing</a:t>
            </a:r>
            <a:r>
              <a:rPr lang="en-GB" altLang="en-US" smtClean="0"/>
              <a:t> </a:t>
            </a:r>
            <a:r>
              <a:rPr lang="en-GB" altLang="en-US" sz="3600" smtClean="0"/>
              <a:t>(</a:t>
            </a:r>
            <a:r>
              <a:rPr lang="en-GB" altLang="en-US" sz="2800" smtClean="0"/>
              <a:t>aka</a:t>
            </a:r>
            <a:r>
              <a:rPr lang="en-GB" altLang="en-US" smtClean="0"/>
              <a:t> </a:t>
            </a:r>
            <a:r>
              <a:rPr lang="en-GB" altLang="en-US" sz="3600" smtClean="0"/>
              <a:t>endurance</a:t>
            </a:r>
            <a:r>
              <a:rPr lang="en-GB" altLang="en-US" smtClean="0"/>
              <a:t> </a:t>
            </a:r>
            <a:r>
              <a:rPr lang="en-GB" altLang="en-US" sz="3600" smtClean="0"/>
              <a:t>testing</a:t>
            </a:r>
            <a:r>
              <a:rPr lang="en-GB" altLang="en-US" smtClean="0"/>
              <a:t>):</a:t>
            </a:r>
          </a:p>
          <a:p>
            <a:pPr lvl="1">
              <a:spcBef>
                <a:spcPts val="725"/>
              </a:spcBef>
            </a:pPr>
            <a:r>
              <a:rPr lang="en-GB" altLang="en-US" sz="3200" smtClean="0"/>
              <a:t>impose abnormal input to stress the capabilities of the software. </a:t>
            </a:r>
          </a:p>
          <a:p>
            <a:pPr lvl="1">
              <a:spcBef>
                <a:spcPts val="725"/>
              </a:spcBef>
            </a:pPr>
            <a:r>
              <a:rPr lang="en-GB" altLang="en-US" sz="3200" smtClean="0">
                <a:solidFill>
                  <a:srgbClr val="0000FF"/>
                </a:solidFill>
              </a:rPr>
              <a:t>Input data volume, input data rate, processing time, utilization of memory, etc.  are tested beyond the designed capacity. </a:t>
            </a: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Number Placeholder 5"/>
          <p:cNvSpPr>
            <a:spLocks noGrp="1"/>
          </p:cNvSpPr>
          <p:nvPr>
            <p:ph type="sldNum" sz="quarter" idx="12"/>
          </p:nvPr>
        </p:nvSpPr>
        <p:spPr>
          <a:noFill/>
          <a:ln>
            <a:miter lim="800000"/>
            <a:headEnd/>
            <a:tailEnd/>
          </a:ln>
        </p:spPr>
        <p:txBody>
          <a:bodyPr/>
          <a:lstStyle/>
          <a:p>
            <a:fld id="{25EEC79C-8030-493B-A501-A46516417150}" type="slidenum">
              <a:rPr lang="en-US" altLang="en-US"/>
              <a:pPr/>
              <a:t>176</a:t>
            </a:fld>
            <a:endParaRPr lang="en-US" altLang="en-US"/>
          </a:p>
        </p:txBody>
      </p:sp>
      <p:sp>
        <p:nvSpPr>
          <p:cNvPr id="194563" name="Rectangle 1"/>
          <p:cNvSpPr>
            <a:spLocks noGrp="1" noChangeArrowheads="1"/>
          </p:cNvSpPr>
          <p:nvPr>
            <p:ph type="title"/>
          </p:nvPr>
        </p:nvSpPr>
        <p:spPr>
          <a:xfrm>
            <a:off x="406400" y="228600"/>
            <a:ext cx="7770813" cy="1141413"/>
          </a:xfrm>
        </p:spPr>
        <p:txBody>
          <a:bodyPr lIns="18000" tIns="46800" rIns="18000" bIns="46800" anchor="ctr"/>
          <a:lstStyle/>
          <a:p>
            <a:pPr>
              <a:spcBef>
                <a:spcPts val="800"/>
              </a:spcBef>
            </a:pPr>
            <a:r>
              <a:rPr lang="en-GB" altLang="en-US" sz="4400" smtClean="0"/>
              <a:t>How many errors are still remaining?</a:t>
            </a:r>
          </a:p>
        </p:txBody>
      </p:sp>
      <p:sp>
        <p:nvSpPr>
          <p:cNvPr id="194564" name="Rectangle 2"/>
          <p:cNvSpPr>
            <a:spLocks noGrp="1" noChangeArrowheads="1"/>
          </p:cNvSpPr>
          <p:nvPr>
            <p:ph type="body" idx="1"/>
          </p:nvPr>
        </p:nvSpPr>
        <p:spPr/>
        <p:txBody>
          <a:bodyPr lIns="18000" tIns="46800" rIns="18000" bIns="46800"/>
          <a:lstStyle/>
          <a:p>
            <a:pPr>
              <a:spcBef>
                <a:spcPts val="888"/>
              </a:spcBef>
            </a:pPr>
            <a:r>
              <a:rPr lang="en-GB" altLang="en-US" sz="4000" smtClean="0"/>
              <a:t>Seed the code with some known errors:</a:t>
            </a:r>
          </a:p>
          <a:p>
            <a:pPr lvl="1">
              <a:spcBef>
                <a:spcPts val="800"/>
              </a:spcBef>
            </a:pPr>
            <a:r>
              <a:rPr lang="en-GB" altLang="en-US" sz="3600" smtClean="0">
                <a:solidFill>
                  <a:srgbClr val="0000FF"/>
                </a:solidFill>
              </a:rPr>
              <a:t>artificial errors are introduced into the program. </a:t>
            </a:r>
          </a:p>
          <a:p>
            <a:pPr lvl="1">
              <a:spcBef>
                <a:spcPts val="888"/>
              </a:spcBef>
            </a:pPr>
            <a:r>
              <a:rPr lang="en-GB" altLang="en-US" sz="3600" smtClean="0">
                <a:solidFill>
                  <a:srgbClr val="0000FF"/>
                </a:solidFill>
              </a:rPr>
              <a:t>Check how many of the </a:t>
            </a:r>
            <a:r>
              <a:rPr lang="en-GB" altLang="en-US" sz="4000" smtClean="0">
                <a:solidFill>
                  <a:srgbClr val="0000FF"/>
                </a:solidFill>
              </a:rPr>
              <a:t>seeded </a:t>
            </a:r>
            <a:r>
              <a:rPr lang="en-GB" altLang="en-US" sz="3600" smtClean="0">
                <a:solidFill>
                  <a:srgbClr val="0000FF"/>
                </a:solidFill>
              </a:rPr>
              <a:t>errors are</a:t>
            </a:r>
            <a:r>
              <a:rPr lang="en-GB" altLang="en-US" sz="4000" smtClean="0">
                <a:solidFill>
                  <a:srgbClr val="0000FF"/>
                </a:solidFill>
              </a:rPr>
              <a:t> </a:t>
            </a:r>
            <a:r>
              <a:rPr lang="en-GB" altLang="en-US" sz="3600" smtClean="0">
                <a:solidFill>
                  <a:srgbClr val="0000FF"/>
                </a:solidFill>
              </a:rPr>
              <a:t>detected during </a:t>
            </a:r>
            <a:r>
              <a:rPr lang="en-GB" altLang="en-US" sz="4000" smtClean="0">
                <a:solidFill>
                  <a:srgbClr val="0000FF"/>
                </a:solidFill>
              </a:rPr>
              <a:t>testing.</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Number Placeholder 5"/>
          <p:cNvSpPr>
            <a:spLocks noGrp="1"/>
          </p:cNvSpPr>
          <p:nvPr>
            <p:ph type="sldNum" sz="quarter" idx="12"/>
          </p:nvPr>
        </p:nvSpPr>
        <p:spPr>
          <a:noFill/>
          <a:ln>
            <a:miter lim="800000"/>
            <a:headEnd/>
            <a:tailEnd/>
          </a:ln>
        </p:spPr>
        <p:txBody>
          <a:bodyPr/>
          <a:lstStyle/>
          <a:p>
            <a:fld id="{A5A6D44F-E4C3-4271-AECD-2B7C698EA68A}" type="slidenum">
              <a:rPr lang="en-US" altLang="en-US"/>
              <a:pPr/>
              <a:t>177</a:t>
            </a:fld>
            <a:endParaRPr lang="en-US" altLang="en-US"/>
          </a:p>
        </p:txBody>
      </p:sp>
      <p:sp>
        <p:nvSpPr>
          <p:cNvPr id="196611" name="Rectangle 1"/>
          <p:cNvSpPr>
            <a:spLocks noGrp="1" noChangeArrowheads="1"/>
          </p:cNvSpPr>
          <p:nvPr>
            <p:ph type="title"/>
          </p:nvPr>
        </p:nvSpPr>
        <p:spPr>
          <a:xfrm>
            <a:off x="406400" y="228600"/>
            <a:ext cx="7770813" cy="1141413"/>
          </a:xfrm>
        </p:spPr>
        <p:txBody>
          <a:bodyPr lIns="18000" tIns="46800" rIns="18000" bIns="46800" anchor="ctr"/>
          <a:lstStyle/>
          <a:p>
            <a:pPr>
              <a:spcBef>
                <a:spcPts val="1350"/>
              </a:spcBef>
            </a:pPr>
            <a:r>
              <a:rPr lang="en-GB" altLang="en-US" sz="7200" smtClean="0"/>
              <a:t>Error Seeding</a:t>
            </a:r>
          </a:p>
        </p:txBody>
      </p:sp>
      <p:sp>
        <p:nvSpPr>
          <p:cNvPr id="196612" name="Rectangle 2"/>
          <p:cNvSpPr>
            <a:spLocks noGrp="1" noChangeArrowheads="1"/>
          </p:cNvSpPr>
          <p:nvPr>
            <p:ph type="body" idx="1"/>
          </p:nvPr>
        </p:nvSpPr>
        <p:spPr>
          <a:xfrm>
            <a:off x="685800" y="1447800"/>
            <a:ext cx="7770813" cy="4933950"/>
          </a:xfrm>
        </p:spPr>
        <p:txBody>
          <a:bodyPr lIns="18000" tIns="46800" rIns="18000" bIns="46800"/>
          <a:lstStyle/>
          <a:p>
            <a:pPr>
              <a:spcBef>
                <a:spcPts val="800"/>
              </a:spcBef>
            </a:pPr>
            <a:r>
              <a:rPr lang="en-GB" altLang="en-US" sz="3600" smtClean="0"/>
              <a:t>Let:</a:t>
            </a:r>
          </a:p>
          <a:p>
            <a:pPr lvl="1">
              <a:spcBef>
                <a:spcPts val="725"/>
              </a:spcBef>
            </a:pPr>
            <a:r>
              <a:rPr lang="en-GB" altLang="en-US" sz="3200" smtClean="0"/>
              <a:t>N be the total number of errors in the system </a:t>
            </a:r>
          </a:p>
          <a:p>
            <a:pPr lvl="1">
              <a:spcBef>
                <a:spcPts val="800"/>
              </a:spcBef>
            </a:pPr>
            <a:r>
              <a:rPr lang="en-GB" altLang="en-US" sz="3200" smtClean="0"/>
              <a:t>n of these errors be found by</a:t>
            </a:r>
            <a:r>
              <a:rPr lang="en-GB" altLang="en-US" sz="3600" smtClean="0"/>
              <a:t> </a:t>
            </a:r>
            <a:r>
              <a:rPr lang="en-GB" altLang="en-US" sz="3200" smtClean="0"/>
              <a:t>testing.</a:t>
            </a:r>
            <a:r>
              <a:rPr lang="en-GB" altLang="en-US" sz="3600" smtClean="0"/>
              <a:t> </a:t>
            </a:r>
          </a:p>
          <a:p>
            <a:pPr lvl="1">
              <a:spcBef>
                <a:spcPts val="725"/>
              </a:spcBef>
            </a:pPr>
            <a:r>
              <a:rPr lang="en-GB" altLang="en-US" sz="3200" smtClean="0"/>
              <a:t>S be the total number of seeded errors,</a:t>
            </a:r>
          </a:p>
          <a:p>
            <a:pPr lvl="1">
              <a:spcBef>
                <a:spcPts val="725"/>
              </a:spcBef>
            </a:pPr>
            <a:r>
              <a:rPr lang="en-GB" altLang="en-US" sz="3200" smtClean="0"/>
              <a:t>s of the seeded errors be found during testing.</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Number Placeholder 5"/>
          <p:cNvSpPr>
            <a:spLocks noGrp="1"/>
          </p:cNvSpPr>
          <p:nvPr>
            <p:ph type="sldNum" sz="quarter" idx="12"/>
          </p:nvPr>
        </p:nvSpPr>
        <p:spPr>
          <a:noFill/>
          <a:ln>
            <a:miter lim="800000"/>
            <a:headEnd/>
            <a:tailEnd/>
          </a:ln>
        </p:spPr>
        <p:txBody>
          <a:bodyPr/>
          <a:lstStyle/>
          <a:p>
            <a:fld id="{7D18EDFC-750C-4BCC-B9F8-678364A9DF31}" type="slidenum">
              <a:rPr lang="en-US" altLang="en-US"/>
              <a:pPr/>
              <a:t>178</a:t>
            </a:fld>
            <a:endParaRPr lang="en-US" altLang="en-US"/>
          </a:p>
        </p:txBody>
      </p:sp>
      <p:sp>
        <p:nvSpPr>
          <p:cNvPr id="198659" name="Rectangle 1"/>
          <p:cNvSpPr>
            <a:spLocks noGrp="1" noChangeArrowheads="1"/>
          </p:cNvSpPr>
          <p:nvPr>
            <p:ph type="title"/>
          </p:nvPr>
        </p:nvSpPr>
        <p:spPr>
          <a:xfrm>
            <a:off x="406400" y="228600"/>
            <a:ext cx="7770813" cy="1141413"/>
          </a:xfrm>
        </p:spPr>
        <p:txBody>
          <a:bodyPr lIns="18000" tIns="46800" rIns="18000" bIns="46800" anchor="ctr"/>
          <a:lstStyle/>
          <a:p>
            <a:pPr>
              <a:spcBef>
                <a:spcPts val="1350"/>
              </a:spcBef>
            </a:pPr>
            <a:r>
              <a:rPr lang="en-GB" altLang="en-US" sz="7200" smtClean="0"/>
              <a:t>Error Seeding</a:t>
            </a:r>
          </a:p>
        </p:txBody>
      </p:sp>
      <p:sp>
        <p:nvSpPr>
          <p:cNvPr id="198660" name="Rectangle 2"/>
          <p:cNvSpPr>
            <a:spLocks noGrp="1" noChangeArrowheads="1"/>
          </p:cNvSpPr>
          <p:nvPr>
            <p:ph type="body" idx="1"/>
          </p:nvPr>
        </p:nvSpPr>
        <p:spPr/>
        <p:txBody>
          <a:bodyPr lIns="18000" tIns="46800" rIns="18000" bIns="46800"/>
          <a:lstStyle/>
          <a:p>
            <a:pPr>
              <a:spcBef>
                <a:spcPts val="1000"/>
              </a:spcBef>
            </a:pPr>
            <a:r>
              <a:rPr lang="en-GB" altLang="en-US" sz="4400" smtClean="0"/>
              <a:t>n/N = s/S </a:t>
            </a:r>
          </a:p>
          <a:p>
            <a:pPr>
              <a:spcBef>
                <a:spcPts val="1000"/>
              </a:spcBef>
            </a:pPr>
            <a:r>
              <a:rPr lang="en-GB" altLang="en-US" sz="4400" smtClean="0"/>
              <a:t>N = S </a:t>
            </a:r>
            <a:r>
              <a:rPr lang="en-GB" altLang="en-US" sz="500" smtClean="0"/>
              <a:t>  </a:t>
            </a:r>
            <a:r>
              <a:rPr lang="en-GB" altLang="en-US" sz="4400" smtClean="0"/>
              <a:t>n/s</a:t>
            </a:r>
          </a:p>
          <a:p>
            <a:pPr>
              <a:spcBef>
                <a:spcPts val="1000"/>
              </a:spcBef>
            </a:pPr>
            <a:r>
              <a:rPr lang="en-GB" altLang="en-US" sz="4400" smtClean="0"/>
              <a:t>remaining  defects: </a:t>
            </a:r>
            <a:br>
              <a:rPr lang="en-GB" altLang="en-US" sz="4400" smtClean="0"/>
            </a:br>
            <a:r>
              <a:rPr lang="en-GB" altLang="en-US" sz="4400" smtClean="0"/>
              <a:t>	N - n = n </a:t>
            </a:r>
            <a:r>
              <a:rPr lang="en-GB" altLang="en-US" sz="500" smtClean="0"/>
              <a:t> </a:t>
            </a:r>
            <a:r>
              <a:rPr lang="en-GB" altLang="en-US" sz="4400" smtClean="0"/>
              <a:t> ((S - s)/ s)</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Number Placeholder 5"/>
          <p:cNvSpPr>
            <a:spLocks noGrp="1"/>
          </p:cNvSpPr>
          <p:nvPr>
            <p:ph type="sldNum" sz="quarter" idx="12"/>
          </p:nvPr>
        </p:nvSpPr>
        <p:spPr>
          <a:noFill/>
          <a:ln>
            <a:miter lim="800000"/>
            <a:headEnd/>
            <a:tailEnd/>
          </a:ln>
        </p:spPr>
        <p:txBody>
          <a:bodyPr/>
          <a:lstStyle/>
          <a:p>
            <a:fld id="{1016769B-D8D4-448C-9707-23E7181DF488}" type="slidenum">
              <a:rPr lang="en-US" altLang="en-US"/>
              <a:pPr/>
              <a:t>179</a:t>
            </a:fld>
            <a:endParaRPr lang="en-US" altLang="en-US"/>
          </a:p>
        </p:txBody>
      </p:sp>
      <p:sp>
        <p:nvSpPr>
          <p:cNvPr id="200707" name="Rectangle 1"/>
          <p:cNvSpPr>
            <a:spLocks noGrp="1" noChangeArrowheads="1"/>
          </p:cNvSpPr>
          <p:nvPr>
            <p:ph type="title"/>
          </p:nvPr>
        </p:nvSpPr>
        <p:spPr>
          <a:xfrm>
            <a:off x="406400" y="220663"/>
            <a:ext cx="7770813" cy="1158875"/>
          </a:xfrm>
        </p:spPr>
        <p:txBody>
          <a:bodyPr lIns="18000" tIns="46800" rIns="18000" bIns="46800" anchor="ctr"/>
          <a:lstStyle/>
          <a:p>
            <a:pPr>
              <a:spcBef>
                <a:spcPts val="1625"/>
              </a:spcBef>
            </a:pPr>
            <a:r>
              <a:rPr lang="en-GB" altLang="en-US" sz="8800" smtClean="0"/>
              <a:t>Example</a:t>
            </a:r>
          </a:p>
        </p:txBody>
      </p:sp>
      <p:sp>
        <p:nvSpPr>
          <p:cNvPr id="200708" name="Rectangle 2"/>
          <p:cNvSpPr>
            <a:spLocks noGrp="1" noChangeArrowheads="1"/>
          </p:cNvSpPr>
          <p:nvPr>
            <p:ph type="body" idx="1"/>
          </p:nvPr>
        </p:nvSpPr>
        <p:spPr/>
        <p:txBody>
          <a:bodyPr lIns="18000" tIns="46800" rIns="18000" bIns="46800"/>
          <a:lstStyle/>
          <a:p>
            <a:pPr>
              <a:spcBef>
                <a:spcPts val="888"/>
              </a:spcBef>
            </a:pPr>
            <a:r>
              <a:rPr lang="en-GB" altLang="en-US" sz="4000" smtClean="0"/>
              <a:t>100 errors were introduced. </a:t>
            </a:r>
          </a:p>
          <a:p>
            <a:pPr>
              <a:spcBef>
                <a:spcPts val="888"/>
              </a:spcBef>
            </a:pPr>
            <a:r>
              <a:rPr lang="en-GB" altLang="en-US" sz="4000" smtClean="0"/>
              <a:t>90 of these errors were found during testing</a:t>
            </a:r>
          </a:p>
          <a:p>
            <a:pPr>
              <a:spcBef>
                <a:spcPts val="888"/>
              </a:spcBef>
            </a:pPr>
            <a:r>
              <a:rPr lang="en-GB" altLang="en-US" sz="4000" smtClean="0"/>
              <a:t>50 other errors were also found.</a:t>
            </a:r>
          </a:p>
          <a:p>
            <a:pPr>
              <a:spcBef>
                <a:spcPts val="888"/>
              </a:spcBef>
            </a:pPr>
            <a:r>
              <a:rPr lang="en-GB" altLang="en-US" sz="4000" smtClean="0"/>
              <a:t>Remaining errors= </a:t>
            </a:r>
            <a:br>
              <a:rPr lang="en-GB" altLang="en-US" sz="4000" smtClean="0"/>
            </a:br>
            <a:r>
              <a:rPr lang="en-GB" altLang="en-US" sz="4000" smtClean="0"/>
              <a:t>50 </a:t>
            </a:r>
            <a:r>
              <a:rPr lang="en-GB" altLang="en-US" sz="500" smtClean="0"/>
              <a:t> </a:t>
            </a:r>
            <a:r>
              <a:rPr lang="en-GB" altLang="en-US" sz="4000" smtClean="0"/>
              <a:t>(100-90)/90 = 6</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594D7637-114C-4FC2-A05A-EEAC294D4F71}" type="slidenum">
              <a:rPr lang="en-GB" altLang="en-US" sz="1400">
                <a:solidFill>
                  <a:srgbClr val="000000"/>
                </a:solidFill>
                <a:latin typeface="Arial" pitchFamily="34" charset="0"/>
              </a:rPr>
              <a:pPr eaLnBrk="1" hangingPunct="1">
                <a:buFont typeface="Arial" pitchFamily="34" charset="0"/>
                <a:buNone/>
              </a:pPr>
              <a:t>18</a:t>
            </a:fld>
            <a:endParaRPr lang="en-GB" altLang="en-US" sz="1400">
              <a:solidFill>
                <a:srgbClr val="000000"/>
              </a:solidFill>
              <a:latin typeface="Arial" pitchFamily="34" charset="0"/>
            </a:endParaRPr>
          </a:p>
        </p:txBody>
      </p:sp>
      <p:sp>
        <p:nvSpPr>
          <p:cNvPr id="16387" name="Rectangle 2"/>
          <p:cNvSpPr>
            <a:spLocks noGrp="1" noChangeArrowheads="1"/>
          </p:cNvSpPr>
          <p:nvPr>
            <p:ph type="title"/>
          </p:nvPr>
        </p:nvSpPr>
        <p:spPr/>
        <p:txBody>
          <a:bodyPr/>
          <a:lstStyle/>
          <a:p>
            <a:r>
              <a:rPr lang="en-US" altLang="en-US" smtClean="0"/>
              <a:t>Pesticide Effect</a:t>
            </a:r>
          </a:p>
        </p:txBody>
      </p:sp>
      <p:sp>
        <p:nvSpPr>
          <p:cNvPr id="16388" name="Rectangle 3"/>
          <p:cNvSpPr>
            <a:spLocks noGrp="1" noChangeArrowheads="1"/>
          </p:cNvSpPr>
          <p:nvPr>
            <p:ph type="body" idx="1"/>
          </p:nvPr>
        </p:nvSpPr>
        <p:spPr/>
        <p:txBody>
          <a:bodyPr/>
          <a:lstStyle/>
          <a:p>
            <a:pPr>
              <a:lnSpc>
                <a:spcPct val="110000"/>
              </a:lnSpc>
              <a:spcBef>
                <a:spcPct val="10000"/>
              </a:spcBef>
              <a:spcAft>
                <a:spcPct val="5000"/>
              </a:spcAft>
            </a:pPr>
            <a:r>
              <a:rPr lang="en-US" altLang="en-US" sz="3900"/>
              <a:t>Assume we use 4 fault detection techniques and 1000 bugs:</a:t>
            </a:r>
          </a:p>
          <a:p>
            <a:pPr lvl="1">
              <a:lnSpc>
                <a:spcPct val="110000"/>
              </a:lnSpc>
              <a:spcBef>
                <a:spcPct val="10000"/>
              </a:spcBef>
              <a:spcAft>
                <a:spcPct val="5000"/>
              </a:spcAft>
            </a:pPr>
            <a:r>
              <a:rPr lang="en-US" altLang="en-US" sz="3500"/>
              <a:t>Each detects only 70% bugs</a:t>
            </a:r>
          </a:p>
          <a:p>
            <a:pPr lvl="1">
              <a:lnSpc>
                <a:spcPct val="110000"/>
              </a:lnSpc>
              <a:spcBef>
                <a:spcPct val="10000"/>
              </a:spcBef>
              <a:spcAft>
                <a:spcPct val="5000"/>
              </a:spcAft>
            </a:pPr>
            <a:r>
              <a:rPr lang="en-US" altLang="en-US" sz="3500"/>
              <a:t>How many bugs would remain</a:t>
            </a:r>
          </a:p>
          <a:p>
            <a:pPr lvl="1">
              <a:lnSpc>
                <a:spcPct val="110000"/>
              </a:lnSpc>
              <a:spcBef>
                <a:spcPct val="10000"/>
              </a:spcBef>
              <a:spcAft>
                <a:spcPct val="5000"/>
              </a:spcAft>
            </a:pPr>
            <a:r>
              <a:rPr lang="en-US" altLang="en-US" sz="3500">
                <a:solidFill>
                  <a:srgbClr val="0000CC"/>
                </a:solidFill>
              </a:rPr>
              <a:t>1000*(0.3)</a:t>
            </a:r>
            <a:r>
              <a:rPr lang="en-US" altLang="en-US" sz="3500" baseline="30000">
                <a:solidFill>
                  <a:srgbClr val="0000CC"/>
                </a:solidFill>
              </a:rPr>
              <a:t>4</a:t>
            </a:r>
            <a:r>
              <a:rPr lang="en-US" altLang="en-US" sz="3500">
                <a:solidFill>
                  <a:srgbClr val="0000CC"/>
                </a:solidFill>
              </a:rPr>
              <a:t>=81 bugs</a:t>
            </a:r>
          </a:p>
          <a:p>
            <a:pPr>
              <a:lnSpc>
                <a:spcPct val="110000"/>
              </a:lnSpc>
              <a:spcBef>
                <a:spcPct val="10000"/>
              </a:spcBef>
              <a:spcAft>
                <a:spcPct val="5000"/>
              </a:spcAft>
            </a:pPr>
            <a:endParaRPr lang="en-US" altLang="en-US" sz="3900"/>
          </a:p>
        </p:txBody>
      </p:sp>
    </p:spTree>
    <p:extLst>
      <p:ext uri="{BB962C8B-B14F-4D97-AF65-F5344CB8AC3E}">
        <p14:creationId xmlns:p14="http://schemas.microsoft.com/office/powerpoint/2010/main" val="257734927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Number Placeholder 5"/>
          <p:cNvSpPr>
            <a:spLocks noGrp="1"/>
          </p:cNvSpPr>
          <p:nvPr>
            <p:ph type="sldNum" sz="quarter" idx="12"/>
          </p:nvPr>
        </p:nvSpPr>
        <p:spPr>
          <a:noFill/>
          <a:ln>
            <a:miter lim="800000"/>
            <a:headEnd/>
            <a:tailEnd/>
          </a:ln>
        </p:spPr>
        <p:txBody>
          <a:bodyPr/>
          <a:lstStyle/>
          <a:p>
            <a:fld id="{AE24930F-B260-47F4-9922-8E4301608281}" type="slidenum">
              <a:rPr lang="en-US" altLang="en-US"/>
              <a:pPr/>
              <a:t>180</a:t>
            </a:fld>
            <a:endParaRPr lang="en-US" altLang="en-US"/>
          </a:p>
        </p:txBody>
      </p:sp>
      <p:sp>
        <p:nvSpPr>
          <p:cNvPr id="202755" name="Rectangle 1"/>
          <p:cNvSpPr>
            <a:spLocks noGrp="1" noChangeArrowheads="1"/>
          </p:cNvSpPr>
          <p:nvPr>
            <p:ph type="title"/>
          </p:nvPr>
        </p:nvSpPr>
        <p:spPr>
          <a:xfrm>
            <a:off x="406400" y="228600"/>
            <a:ext cx="7770813" cy="1141413"/>
          </a:xfrm>
        </p:spPr>
        <p:txBody>
          <a:bodyPr lIns="18000" tIns="46800" rIns="18000" bIns="46800" anchor="ctr"/>
          <a:lstStyle/>
          <a:p>
            <a:pPr>
              <a:spcBef>
                <a:spcPts val="1350"/>
              </a:spcBef>
            </a:pPr>
            <a:r>
              <a:rPr lang="en-GB" altLang="en-US" sz="7200" smtClean="0"/>
              <a:t>Error Seeding</a:t>
            </a:r>
          </a:p>
        </p:txBody>
      </p:sp>
      <p:sp>
        <p:nvSpPr>
          <p:cNvPr id="202756" name="Rectangle 2"/>
          <p:cNvSpPr>
            <a:spLocks noGrp="1" noChangeArrowheads="1"/>
          </p:cNvSpPr>
          <p:nvPr>
            <p:ph type="body" idx="1"/>
          </p:nvPr>
        </p:nvSpPr>
        <p:spPr/>
        <p:txBody>
          <a:bodyPr lIns="18000" tIns="46800" rIns="18000" bIns="46800"/>
          <a:lstStyle/>
          <a:p>
            <a:pPr>
              <a:spcBef>
                <a:spcPts val="800"/>
              </a:spcBef>
            </a:pPr>
            <a:r>
              <a:rPr lang="en-GB" altLang="en-US" sz="3600" smtClean="0"/>
              <a:t>The  kind of seeded errors should match  closely with existing errors:</a:t>
            </a:r>
          </a:p>
          <a:p>
            <a:pPr lvl="1">
              <a:spcBef>
                <a:spcPts val="725"/>
              </a:spcBef>
            </a:pPr>
            <a:r>
              <a:rPr lang="en-GB" altLang="en-US" sz="3200" smtClean="0"/>
              <a:t>However, it is difficult to predict the types of errors that exist. </a:t>
            </a:r>
          </a:p>
          <a:p>
            <a:pPr>
              <a:spcBef>
                <a:spcPts val="800"/>
              </a:spcBef>
            </a:pPr>
            <a:r>
              <a:rPr lang="en-GB" altLang="en-US" sz="3600" smtClean="0"/>
              <a:t>Categories of  remaining errors:</a:t>
            </a:r>
          </a:p>
          <a:p>
            <a:pPr lvl="1">
              <a:spcBef>
                <a:spcPts val="725"/>
              </a:spcBef>
            </a:pPr>
            <a:r>
              <a:rPr lang="en-GB" altLang="en-US" sz="3200" smtClean="0">
                <a:solidFill>
                  <a:srgbClr val="0000FF"/>
                </a:solidFill>
              </a:rPr>
              <a:t>can be estimated by analyzing historical data from similar projects</a:t>
            </a:r>
            <a:r>
              <a:rPr lang="en-GB" altLang="en-US" sz="3200" smtClean="0">
                <a:solidFill>
                  <a:srgbClr val="FFFF00"/>
                </a:solidFill>
              </a:rPr>
              <a:t>.</a:t>
            </a:r>
            <a:r>
              <a:rPr lang="en-GB" altLang="en-US" sz="3200" smtClean="0"/>
              <a:t>  </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Number Placeholder 5"/>
          <p:cNvSpPr>
            <a:spLocks noGrp="1"/>
          </p:cNvSpPr>
          <p:nvPr>
            <p:ph type="sldNum" sz="quarter" idx="12"/>
          </p:nvPr>
        </p:nvSpPr>
        <p:spPr>
          <a:noFill/>
          <a:ln>
            <a:miter lim="800000"/>
            <a:headEnd/>
            <a:tailEnd/>
          </a:ln>
        </p:spPr>
        <p:txBody>
          <a:bodyPr/>
          <a:lstStyle/>
          <a:p>
            <a:fld id="{51A554C9-A1CC-4334-9970-14C2E573CA32}" type="slidenum">
              <a:rPr lang="en-US" altLang="en-US"/>
              <a:pPr/>
              <a:t>181</a:t>
            </a:fld>
            <a:endParaRPr lang="en-US" altLang="en-US"/>
          </a:p>
        </p:txBody>
      </p:sp>
      <p:sp>
        <p:nvSpPr>
          <p:cNvPr id="204803" name="Rectangle 1"/>
          <p:cNvSpPr>
            <a:spLocks noGrp="1" noChangeArrowheads="1"/>
          </p:cNvSpPr>
          <p:nvPr>
            <p:ph type="title"/>
          </p:nvPr>
        </p:nvSpPr>
        <p:spPr>
          <a:xfrm>
            <a:off x="406400" y="220663"/>
            <a:ext cx="7770813" cy="1158875"/>
          </a:xfrm>
        </p:spPr>
        <p:txBody>
          <a:bodyPr lIns="18000" tIns="46800" rIns="18000" bIns="46800" anchor="ctr"/>
          <a:lstStyle/>
          <a:p>
            <a:pPr>
              <a:spcBef>
                <a:spcPts val="1625"/>
              </a:spcBef>
            </a:pPr>
            <a:r>
              <a:rPr lang="en-GB" altLang="en-US" sz="8800" smtClean="0"/>
              <a:t>Summary</a:t>
            </a:r>
          </a:p>
        </p:txBody>
      </p:sp>
      <p:sp>
        <p:nvSpPr>
          <p:cNvPr id="204804" name="Rectangle 2"/>
          <p:cNvSpPr>
            <a:spLocks noGrp="1" noChangeArrowheads="1"/>
          </p:cNvSpPr>
          <p:nvPr>
            <p:ph type="body" idx="1"/>
          </p:nvPr>
        </p:nvSpPr>
        <p:spPr/>
        <p:txBody>
          <a:bodyPr lIns="18000" tIns="46800" rIns="18000" bIns="46800"/>
          <a:lstStyle/>
          <a:p>
            <a:pPr>
              <a:spcBef>
                <a:spcPts val="1000"/>
              </a:spcBef>
            </a:pPr>
            <a:r>
              <a:rPr lang="en-GB" altLang="en-US" sz="4400" smtClean="0"/>
              <a:t>Exhaustive testing of almost any non-trivial system is impractical. </a:t>
            </a:r>
          </a:p>
          <a:p>
            <a:pPr lvl="1">
              <a:spcBef>
                <a:spcPts val="888"/>
              </a:spcBef>
            </a:pPr>
            <a:r>
              <a:rPr lang="en-GB" altLang="en-US" sz="4000" smtClean="0">
                <a:solidFill>
                  <a:srgbClr val="0000FF"/>
                </a:solidFill>
              </a:rPr>
              <a:t>we need to design an </a:t>
            </a:r>
            <a:r>
              <a:rPr lang="en-GB" altLang="en-US" sz="4000" u="sng" smtClean="0">
                <a:solidFill>
                  <a:srgbClr val="0000FF"/>
                </a:solidFill>
              </a:rPr>
              <a:t>optimal test suite</a:t>
            </a:r>
            <a:r>
              <a:rPr lang="en-GB" altLang="en-US" sz="4000" smtClean="0">
                <a:solidFill>
                  <a:srgbClr val="0000FF"/>
                </a:solidFill>
              </a:rPr>
              <a:t> that would expose as many errors as possible. </a:t>
            </a: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Number Placeholder 5"/>
          <p:cNvSpPr>
            <a:spLocks noGrp="1"/>
          </p:cNvSpPr>
          <p:nvPr>
            <p:ph type="sldNum" sz="quarter" idx="12"/>
          </p:nvPr>
        </p:nvSpPr>
        <p:spPr>
          <a:noFill/>
          <a:ln>
            <a:miter lim="800000"/>
            <a:headEnd/>
            <a:tailEnd/>
          </a:ln>
        </p:spPr>
        <p:txBody>
          <a:bodyPr/>
          <a:lstStyle/>
          <a:p>
            <a:fld id="{4D13B39F-E242-457C-997E-8C8B0B8F59A3}" type="slidenum">
              <a:rPr lang="en-US" altLang="en-US"/>
              <a:pPr/>
              <a:t>182</a:t>
            </a:fld>
            <a:endParaRPr lang="en-US" altLang="en-US"/>
          </a:p>
        </p:txBody>
      </p:sp>
      <p:sp>
        <p:nvSpPr>
          <p:cNvPr id="206851" name="Rectangle 1"/>
          <p:cNvSpPr>
            <a:spLocks noGrp="1" noChangeArrowheads="1"/>
          </p:cNvSpPr>
          <p:nvPr>
            <p:ph type="title"/>
          </p:nvPr>
        </p:nvSpPr>
        <p:spPr>
          <a:xfrm>
            <a:off x="406400" y="220663"/>
            <a:ext cx="7770813" cy="1158875"/>
          </a:xfrm>
        </p:spPr>
        <p:txBody>
          <a:bodyPr lIns="18000" tIns="46800" rIns="18000" bIns="46800" anchor="ctr"/>
          <a:lstStyle/>
          <a:p>
            <a:pPr>
              <a:spcBef>
                <a:spcPts val="1625"/>
              </a:spcBef>
            </a:pPr>
            <a:r>
              <a:rPr lang="en-GB" altLang="en-US" sz="8800" smtClean="0"/>
              <a:t>Summary</a:t>
            </a:r>
          </a:p>
        </p:txBody>
      </p:sp>
      <p:sp>
        <p:nvSpPr>
          <p:cNvPr id="206852" name="Rectangle 2"/>
          <p:cNvSpPr>
            <a:spLocks noGrp="1" noChangeArrowheads="1"/>
          </p:cNvSpPr>
          <p:nvPr>
            <p:ph type="body" idx="1"/>
          </p:nvPr>
        </p:nvSpPr>
        <p:spPr>
          <a:xfrm>
            <a:off x="457200" y="1885950"/>
            <a:ext cx="8177213" cy="4362450"/>
          </a:xfrm>
        </p:spPr>
        <p:txBody>
          <a:bodyPr lIns="18000" tIns="46800" rIns="18000" bIns="46800"/>
          <a:lstStyle/>
          <a:p>
            <a:pPr>
              <a:spcBef>
                <a:spcPts val="888"/>
              </a:spcBef>
            </a:pPr>
            <a:r>
              <a:rPr lang="en-GB" altLang="en-US" sz="4000" smtClean="0"/>
              <a:t>If we select test cases randomly: </a:t>
            </a:r>
          </a:p>
          <a:p>
            <a:pPr lvl="1">
              <a:spcBef>
                <a:spcPts val="800"/>
              </a:spcBef>
            </a:pPr>
            <a:r>
              <a:rPr lang="en-GB" altLang="en-US" sz="3600" smtClean="0"/>
              <a:t>many of the test cases may not add to the significance of the test suite. </a:t>
            </a:r>
          </a:p>
          <a:p>
            <a:pPr>
              <a:spcBef>
                <a:spcPts val="888"/>
              </a:spcBef>
            </a:pPr>
            <a:r>
              <a:rPr lang="en-GB" altLang="en-US" sz="3600" smtClean="0"/>
              <a:t>There are two</a:t>
            </a:r>
            <a:r>
              <a:rPr lang="en-GB" altLang="en-US" sz="4000" smtClean="0"/>
              <a:t> </a:t>
            </a:r>
            <a:r>
              <a:rPr lang="en-GB" altLang="en-US" sz="3600" smtClean="0"/>
              <a:t>approaches to testing: </a:t>
            </a:r>
          </a:p>
          <a:p>
            <a:pPr lvl="1">
              <a:spcBef>
                <a:spcPts val="800"/>
              </a:spcBef>
            </a:pPr>
            <a:r>
              <a:rPr lang="en-GB" altLang="en-US" sz="3600" smtClean="0">
                <a:solidFill>
                  <a:srgbClr val="0000FF"/>
                </a:solidFill>
              </a:rPr>
              <a:t>black-box testing</a:t>
            </a:r>
          </a:p>
          <a:p>
            <a:pPr lvl="1">
              <a:spcBef>
                <a:spcPts val="800"/>
              </a:spcBef>
            </a:pPr>
            <a:r>
              <a:rPr lang="en-GB" altLang="en-US" sz="3600" smtClean="0">
                <a:solidFill>
                  <a:srgbClr val="0000FF"/>
                </a:solidFill>
              </a:rPr>
              <a:t>white-box testing.</a:t>
            </a: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Number Placeholder 5"/>
          <p:cNvSpPr>
            <a:spLocks noGrp="1"/>
          </p:cNvSpPr>
          <p:nvPr>
            <p:ph type="sldNum" sz="quarter" idx="12"/>
          </p:nvPr>
        </p:nvSpPr>
        <p:spPr>
          <a:noFill/>
          <a:ln>
            <a:miter lim="800000"/>
            <a:headEnd/>
            <a:tailEnd/>
          </a:ln>
        </p:spPr>
        <p:txBody>
          <a:bodyPr/>
          <a:lstStyle/>
          <a:p>
            <a:fld id="{15618421-F32D-4C7F-A39C-24973D513C22}" type="slidenum">
              <a:rPr lang="en-US" altLang="en-US"/>
              <a:pPr/>
              <a:t>183</a:t>
            </a:fld>
            <a:endParaRPr lang="en-US" altLang="en-US"/>
          </a:p>
        </p:txBody>
      </p:sp>
      <p:sp>
        <p:nvSpPr>
          <p:cNvPr id="208899" name="Rectangle 1"/>
          <p:cNvSpPr>
            <a:spLocks noGrp="1" noChangeArrowheads="1"/>
          </p:cNvSpPr>
          <p:nvPr>
            <p:ph type="title"/>
          </p:nvPr>
        </p:nvSpPr>
        <p:spPr>
          <a:xfrm>
            <a:off x="406400" y="220663"/>
            <a:ext cx="7770813" cy="1158875"/>
          </a:xfrm>
        </p:spPr>
        <p:txBody>
          <a:bodyPr lIns="18000" tIns="46800" rIns="18000" bIns="46800" anchor="ctr"/>
          <a:lstStyle/>
          <a:p>
            <a:pPr>
              <a:spcBef>
                <a:spcPts val="1625"/>
              </a:spcBef>
            </a:pPr>
            <a:r>
              <a:rPr lang="en-GB" altLang="en-US" sz="8800" smtClean="0"/>
              <a:t>Summary</a:t>
            </a:r>
          </a:p>
        </p:txBody>
      </p:sp>
      <p:sp>
        <p:nvSpPr>
          <p:cNvPr id="208900" name="Rectangle 2"/>
          <p:cNvSpPr>
            <a:spLocks noGrp="1" noChangeArrowheads="1"/>
          </p:cNvSpPr>
          <p:nvPr>
            <p:ph type="body" idx="1"/>
          </p:nvPr>
        </p:nvSpPr>
        <p:spPr>
          <a:xfrm>
            <a:off x="457200" y="1885950"/>
            <a:ext cx="8178800" cy="4175125"/>
          </a:xfrm>
        </p:spPr>
        <p:txBody>
          <a:bodyPr lIns="18000" tIns="46800" rIns="18000" bIns="46800"/>
          <a:lstStyle/>
          <a:p>
            <a:pPr>
              <a:spcBef>
                <a:spcPts val="1000"/>
              </a:spcBef>
            </a:pPr>
            <a:r>
              <a:rPr lang="en-GB" altLang="en-US" smtClean="0"/>
              <a:t>Black box testing is also known as </a:t>
            </a:r>
            <a:r>
              <a:rPr lang="en-GB" altLang="en-US" smtClean="0">
                <a:solidFill>
                  <a:srgbClr val="0000FF"/>
                </a:solidFill>
              </a:rPr>
              <a:t>functional testing. </a:t>
            </a:r>
          </a:p>
          <a:p>
            <a:pPr>
              <a:spcBef>
                <a:spcPts val="1000"/>
              </a:spcBef>
            </a:pPr>
            <a:r>
              <a:rPr lang="en-GB" altLang="en-US" smtClean="0"/>
              <a:t>Designing black box test cases:</a:t>
            </a:r>
          </a:p>
          <a:p>
            <a:pPr lvl="1">
              <a:spcBef>
                <a:spcPts val="725"/>
              </a:spcBef>
            </a:pPr>
            <a:r>
              <a:rPr lang="en-GB" altLang="en-US" smtClean="0">
                <a:solidFill>
                  <a:srgbClr val="0000FF"/>
                </a:solidFill>
              </a:rPr>
              <a:t>requires </a:t>
            </a:r>
            <a:r>
              <a:rPr lang="en-GB" altLang="en-US" sz="2400" smtClean="0">
                <a:solidFill>
                  <a:srgbClr val="0000FF"/>
                </a:solidFill>
              </a:rPr>
              <a:t>understanding only</a:t>
            </a:r>
            <a:r>
              <a:rPr lang="en-GB" altLang="en-US" smtClean="0">
                <a:solidFill>
                  <a:srgbClr val="0000FF"/>
                </a:solidFill>
              </a:rPr>
              <a:t> </a:t>
            </a:r>
            <a:r>
              <a:rPr lang="en-GB" altLang="en-US" sz="2400" smtClean="0">
                <a:solidFill>
                  <a:srgbClr val="0000FF"/>
                </a:solidFill>
              </a:rPr>
              <a:t>SRS </a:t>
            </a:r>
            <a:r>
              <a:rPr lang="en-GB" altLang="en-US" smtClean="0">
                <a:solidFill>
                  <a:srgbClr val="0000FF"/>
                </a:solidFill>
              </a:rPr>
              <a:t>document </a:t>
            </a:r>
          </a:p>
          <a:p>
            <a:pPr lvl="1">
              <a:spcBef>
                <a:spcPts val="725"/>
              </a:spcBef>
            </a:pPr>
            <a:r>
              <a:rPr lang="en-GB" altLang="en-US" smtClean="0">
                <a:solidFill>
                  <a:srgbClr val="0000FF"/>
                </a:solidFill>
              </a:rPr>
              <a:t>does not require any knowledge  about  design and code. </a:t>
            </a:r>
          </a:p>
          <a:p>
            <a:pPr>
              <a:spcBef>
                <a:spcPts val="1000"/>
              </a:spcBef>
            </a:pPr>
            <a:r>
              <a:rPr lang="en-GB" altLang="en-US" smtClean="0"/>
              <a:t>Designing white box testing requires knowledge about design and code.</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Number Placeholder 5"/>
          <p:cNvSpPr>
            <a:spLocks noGrp="1"/>
          </p:cNvSpPr>
          <p:nvPr>
            <p:ph type="sldNum" sz="quarter" idx="12"/>
          </p:nvPr>
        </p:nvSpPr>
        <p:spPr>
          <a:noFill/>
          <a:ln>
            <a:miter lim="800000"/>
            <a:headEnd/>
            <a:tailEnd/>
          </a:ln>
        </p:spPr>
        <p:txBody>
          <a:bodyPr/>
          <a:lstStyle/>
          <a:p>
            <a:fld id="{BE35271B-3A0C-4DC3-901A-A58819C265DA}" type="slidenum">
              <a:rPr lang="en-US" altLang="en-US"/>
              <a:pPr/>
              <a:t>184</a:t>
            </a:fld>
            <a:endParaRPr lang="en-US" altLang="en-US"/>
          </a:p>
        </p:txBody>
      </p:sp>
      <p:sp>
        <p:nvSpPr>
          <p:cNvPr id="210947" name="Rectangle 1"/>
          <p:cNvSpPr>
            <a:spLocks noGrp="1" noChangeArrowheads="1"/>
          </p:cNvSpPr>
          <p:nvPr>
            <p:ph type="title"/>
          </p:nvPr>
        </p:nvSpPr>
        <p:spPr>
          <a:xfrm>
            <a:off x="406400" y="220663"/>
            <a:ext cx="7770813" cy="1158875"/>
          </a:xfrm>
        </p:spPr>
        <p:txBody>
          <a:bodyPr lIns="18000" tIns="46800" rIns="18000" bIns="46800" anchor="ctr"/>
          <a:lstStyle/>
          <a:p>
            <a:pPr>
              <a:spcBef>
                <a:spcPts val="1625"/>
              </a:spcBef>
            </a:pPr>
            <a:r>
              <a:rPr lang="en-GB" altLang="en-US" sz="8800" smtClean="0"/>
              <a:t>Summary</a:t>
            </a:r>
          </a:p>
        </p:txBody>
      </p:sp>
      <p:sp>
        <p:nvSpPr>
          <p:cNvPr id="210948" name="Rectangle 2"/>
          <p:cNvSpPr>
            <a:spLocks noGrp="1" noChangeArrowheads="1"/>
          </p:cNvSpPr>
          <p:nvPr>
            <p:ph type="body" idx="1"/>
          </p:nvPr>
        </p:nvSpPr>
        <p:spPr>
          <a:xfrm>
            <a:off x="685800" y="1371600"/>
            <a:ext cx="7770813" cy="4430713"/>
          </a:xfrm>
        </p:spPr>
        <p:txBody>
          <a:bodyPr lIns="18000" tIns="46800" rIns="18000" bIns="46800"/>
          <a:lstStyle/>
          <a:p>
            <a:pPr>
              <a:spcBef>
                <a:spcPts val="888"/>
              </a:spcBef>
            </a:pPr>
            <a:r>
              <a:rPr lang="en-GB" altLang="en-US" sz="4000" smtClean="0"/>
              <a:t>We discussed black-box test case design strategies:</a:t>
            </a:r>
          </a:p>
          <a:p>
            <a:pPr lvl="1">
              <a:spcBef>
                <a:spcPts val="800"/>
              </a:spcBef>
            </a:pPr>
            <a:r>
              <a:rPr lang="en-GB" altLang="en-US" sz="3600" smtClean="0">
                <a:solidFill>
                  <a:srgbClr val="0000FF"/>
                </a:solidFill>
              </a:rPr>
              <a:t>equivalence partitioning</a:t>
            </a:r>
          </a:p>
          <a:p>
            <a:pPr lvl="1">
              <a:spcBef>
                <a:spcPts val="800"/>
              </a:spcBef>
            </a:pPr>
            <a:r>
              <a:rPr lang="en-GB" altLang="en-US" sz="3600" smtClean="0">
                <a:solidFill>
                  <a:srgbClr val="0000FF"/>
                </a:solidFill>
              </a:rPr>
              <a:t>boundary value analysis</a:t>
            </a:r>
          </a:p>
          <a:p>
            <a:pPr>
              <a:spcBef>
                <a:spcPts val="888"/>
              </a:spcBef>
            </a:pPr>
            <a:r>
              <a:rPr lang="en-GB" altLang="en-US" sz="4000" smtClean="0"/>
              <a:t>We discussed some important issues in integration and system testing.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70EDBEC0-F64F-4171-8CEE-72874E931FEF}" type="slidenum">
              <a:rPr lang="en-GB" altLang="en-US" sz="1400">
                <a:solidFill>
                  <a:srgbClr val="000000"/>
                </a:solidFill>
                <a:latin typeface="Arial" pitchFamily="34" charset="0"/>
              </a:rPr>
              <a:pPr eaLnBrk="1" hangingPunct="1">
                <a:buFont typeface="Arial" pitchFamily="34" charset="0"/>
                <a:buNone/>
              </a:pPr>
              <a:t>19</a:t>
            </a:fld>
            <a:endParaRPr lang="en-GB" altLang="en-US" sz="1400">
              <a:solidFill>
                <a:srgbClr val="000000"/>
              </a:solidFill>
              <a:latin typeface="Arial" pitchFamily="34" charset="0"/>
            </a:endParaRPr>
          </a:p>
        </p:txBody>
      </p:sp>
      <p:sp>
        <p:nvSpPr>
          <p:cNvPr id="17411" name="Rectangle 2"/>
          <p:cNvSpPr>
            <a:spLocks noGrp="1" noChangeArrowheads="1"/>
          </p:cNvSpPr>
          <p:nvPr>
            <p:ph type="title"/>
          </p:nvPr>
        </p:nvSpPr>
        <p:spPr/>
        <p:txBody>
          <a:bodyPr/>
          <a:lstStyle/>
          <a:p>
            <a:r>
              <a:rPr lang="en-US" altLang="en-US" smtClean="0"/>
              <a:t>Fault Model</a:t>
            </a:r>
          </a:p>
        </p:txBody>
      </p:sp>
      <p:sp>
        <p:nvSpPr>
          <p:cNvPr id="17412" name="Rectangle 3"/>
          <p:cNvSpPr>
            <a:spLocks noGrp="1" noChangeArrowheads="1"/>
          </p:cNvSpPr>
          <p:nvPr>
            <p:ph type="body" idx="1"/>
          </p:nvPr>
        </p:nvSpPr>
        <p:spPr/>
        <p:txBody>
          <a:bodyPr/>
          <a:lstStyle/>
          <a:p>
            <a:pPr>
              <a:lnSpc>
                <a:spcPct val="105000"/>
              </a:lnSpc>
            </a:pPr>
            <a:r>
              <a:rPr lang="en-US" altLang="en-US" sz="3900">
                <a:solidFill>
                  <a:srgbClr val="0000CC"/>
                </a:solidFill>
              </a:rPr>
              <a:t>Types of faults possible in a program.</a:t>
            </a:r>
          </a:p>
          <a:p>
            <a:pPr>
              <a:lnSpc>
                <a:spcPct val="105000"/>
              </a:lnSpc>
            </a:pPr>
            <a:r>
              <a:rPr lang="en-US" altLang="en-US" sz="3900"/>
              <a:t>Some types can be ruled out</a:t>
            </a:r>
          </a:p>
          <a:p>
            <a:pPr lvl="1">
              <a:lnSpc>
                <a:spcPct val="105000"/>
              </a:lnSpc>
            </a:pPr>
            <a:r>
              <a:rPr lang="en-US" altLang="en-US" sz="3500"/>
              <a:t>Concurrency related-problems in a sequential program</a:t>
            </a:r>
          </a:p>
        </p:txBody>
      </p:sp>
    </p:spTree>
    <p:extLst>
      <p:ext uri="{BB962C8B-B14F-4D97-AF65-F5344CB8AC3E}">
        <p14:creationId xmlns:p14="http://schemas.microsoft.com/office/powerpoint/2010/main" val="2683213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5FB2F9-1EAE-4D43-B3C0-EA3BB4A0197B}" type="slidenum">
              <a:rPr lang="en-US" altLang="en-US" smtClean="0"/>
              <a:pPr/>
              <a:t>2</a:t>
            </a:fld>
            <a:endParaRPr lang="en-US" altLang="en-US"/>
          </a:p>
        </p:txBody>
      </p:sp>
      <p:sp>
        <p:nvSpPr>
          <p:cNvPr id="3" name="Rectangle 2"/>
          <p:cNvSpPr/>
          <p:nvPr/>
        </p:nvSpPr>
        <p:spPr>
          <a:xfrm>
            <a:off x="914400" y="3013502"/>
            <a:ext cx="8077200" cy="646331"/>
          </a:xfrm>
          <a:prstGeom prst="rect">
            <a:avLst/>
          </a:prstGeom>
        </p:spPr>
        <p:txBody>
          <a:bodyPr wrap="square">
            <a:spAutoFit/>
          </a:bodyPr>
          <a:lstStyle/>
          <a:p>
            <a:r>
              <a:rPr lang="en-GB" altLang="en-US" sz="3600" dirty="0" smtClean="0">
                <a:solidFill>
                  <a:srgbClr val="0000CC"/>
                </a:solidFill>
              </a:rPr>
              <a:t>Software Development Process</a:t>
            </a:r>
            <a:endParaRPr lang="en-US" sz="3600" dirty="0"/>
          </a:p>
        </p:txBody>
      </p:sp>
    </p:spTree>
    <p:extLst>
      <p:ext uri="{BB962C8B-B14F-4D97-AF65-F5344CB8AC3E}">
        <p14:creationId xmlns:p14="http://schemas.microsoft.com/office/powerpoint/2010/main" val="186659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BE0ABA8A-DBA5-4C31-AC0D-1EB064EA6B28}" type="slidenum">
              <a:rPr lang="en-GB" altLang="en-US" sz="1400">
                <a:solidFill>
                  <a:srgbClr val="000000"/>
                </a:solidFill>
                <a:latin typeface="Arial" pitchFamily="34" charset="0"/>
              </a:rPr>
              <a:pPr eaLnBrk="1" hangingPunct="1">
                <a:buFont typeface="Arial" pitchFamily="34" charset="0"/>
                <a:buNone/>
              </a:pPr>
              <a:t>20</a:t>
            </a:fld>
            <a:endParaRPr lang="en-GB" altLang="en-US" sz="1400">
              <a:solidFill>
                <a:srgbClr val="000000"/>
              </a:solidFill>
              <a:latin typeface="Arial" pitchFamily="34" charset="0"/>
            </a:endParaRPr>
          </a:p>
        </p:txBody>
      </p:sp>
      <p:sp>
        <p:nvSpPr>
          <p:cNvPr id="18435" name="Rectangle 2"/>
          <p:cNvSpPr>
            <a:spLocks noGrp="1" noChangeArrowheads="1"/>
          </p:cNvSpPr>
          <p:nvPr>
            <p:ph type="title"/>
          </p:nvPr>
        </p:nvSpPr>
        <p:spPr/>
        <p:txBody>
          <a:bodyPr/>
          <a:lstStyle/>
          <a:p>
            <a:r>
              <a:rPr lang="en-US" altLang="en-US" sz="4400"/>
              <a:t>Fault Model of an OO Program</a:t>
            </a:r>
          </a:p>
        </p:txBody>
      </p:sp>
      <p:sp>
        <p:nvSpPr>
          <p:cNvPr id="18436" name="Text Box 6"/>
          <p:cNvSpPr txBox="1">
            <a:spLocks noChangeArrowheads="1"/>
          </p:cNvSpPr>
          <p:nvPr/>
        </p:nvSpPr>
        <p:spPr bwMode="auto">
          <a:xfrm>
            <a:off x="3120480" y="1769947"/>
            <a:ext cx="1935360" cy="4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spcBef>
                <a:spcPct val="50000"/>
              </a:spcBef>
            </a:pPr>
            <a:r>
              <a:rPr lang="en-US" altLang="en-US" b="1">
                <a:solidFill>
                  <a:srgbClr val="0000CC"/>
                </a:solidFill>
              </a:rPr>
              <a:t>OO Faults</a:t>
            </a:r>
          </a:p>
        </p:txBody>
      </p:sp>
      <p:sp>
        <p:nvSpPr>
          <p:cNvPr id="18437" name="Text Box 7"/>
          <p:cNvSpPr txBox="1">
            <a:spLocks noChangeArrowheads="1"/>
          </p:cNvSpPr>
          <p:nvPr/>
        </p:nvSpPr>
        <p:spPr bwMode="auto">
          <a:xfrm>
            <a:off x="977760" y="2392092"/>
            <a:ext cx="1935360" cy="82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spcBef>
                <a:spcPct val="50000"/>
              </a:spcBef>
            </a:pPr>
            <a:r>
              <a:rPr lang="en-US" altLang="en-US" b="1">
                <a:solidFill>
                  <a:srgbClr val="0000CC"/>
                </a:solidFill>
              </a:rPr>
              <a:t>Structural  Faults</a:t>
            </a:r>
          </a:p>
        </p:txBody>
      </p:sp>
      <p:sp>
        <p:nvSpPr>
          <p:cNvPr id="18438" name="Text Box 8"/>
          <p:cNvSpPr txBox="1">
            <a:spLocks noChangeArrowheads="1"/>
          </p:cNvSpPr>
          <p:nvPr/>
        </p:nvSpPr>
        <p:spPr bwMode="auto">
          <a:xfrm>
            <a:off x="5816160" y="2392092"/>
            <a:ext cx="193536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lnSpc>
                <a:spcPct val="80000"/>
              </a:lnSpc>
              <a:spcBef>
                <a:spcPct val="50000"/>
              </a:spcBef>
            </a:pPr>
            <a:r>
              <a:rPr lang="en-US" altLang="en-US" b="1">
                <a:solidFill>
                  <a:srgbClr val="0000CC"/>
                </a:solidFill>
              </a:rPr>
              <a:t>Algorithmic  Faults</a:t>
            </a:r>
          </a:p>
        </p:txBody>
      </p:sp>
      <p:sp>
        <p:nvSpPr>
          <p:cNvPr id="18439" name="Text Box 9"/>
          <p:cNvSpPr txBox="1">
            <a:spLocks noChangeArrowheads="1"/>
          </p:cNvSpPr>
          <p:nvPr/>
        </p:nvSpPr>
        <p:spPr bwMode="auto">
          <a:xfrm>
            <a:off x="-128160" y="3616221"/>
            <a:ext cx="1935361" cy="82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spcBef>
                <a:spcPct val="50000"/>
              </a:spcBef>
            </a:pPr>
            <a:r>
              <a:rPr lang="en-US" altLang="en-US" b="1">
                <a:solidFill>
                  <a:srgbClr val="0000CC"/>
                </a:solidFill>
              </a:rPr>
              <a:t>Procedural  Faults</a:t>
            </a:r>
          </a:p>
        </p:txBody>
      </p:sp>
      <p:sp>
        <p:nvSpPr>
          <p:cNvPr id="18440" name="Text Box 10"/>
          <p:cNvSpPr txBox="1">
            <a:spLocks noChangeArrowheads="1"/>
          </p:cNvSpPr>
          <p:nvPr/>
        </p:nvSpPr>
        <p:spPr bwMode="auto">
          <a:xfrm>
            <a:off x="1599840" y="3616221"/>
            <a:ext cx="1935360" cy="82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spcBef>
                <a:spcPct val="50000"/>
              </a:spcBef>
            </a:pPr>
            <a:r>
              <a:rPr lang="en-US" altLang="en-US" b="1">
                <a:solidFill>
                  <a:srgbClr val="0000CC"/>
                </a:solidFill>
              </a:rPr>
              <a:t>Traceability  Faults</a:t>
            </a:r>
          </a:p>
        </p:txBody>
      </p:sp>
      <p:sp>
        <p:nvSpPr>
          <p:cNvPr id="18441" name="Text Box 11"/>
          <p:cNvSpPr txBox="1">
            <a:spLocks noChangeArrowheads="1"/>
          </p:cNvSpPr>
          <p:nvPr/>
        </p:nvSpPr>
        <p:spPr bwMode="auto">
          <a:xfrm>
            <a:off x="2982240" y="3636383"/>
            <a:ext cx="1935360" cy="82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r>
              <a:rPr lang="en-US" altLang="en-US" b="1">
                <a:solidFill>
                  <a:srgbClr val="0000CC"/>
                </a:solidFill>
              </a:rPr>
              <a:t>OO</a:t>
            </a:r>
          </a:p>
          <a:p>
            <a:pPr eaLnBrk="1" hangingPunct="1"/>
            <a:r>
              <a:rPr lang="en-US" altLang="en-US" b="1">
                <a:solidFill>
                  <a:srgbClr val="0000CC"/>
                </a:solidFill>
              </a:rPr>
              <a:t>  Faults</a:t>
            </a:r>
          </a:p>
        </p:txBody>
      </p:sp>
      <p:sp>
        <p:nvSpPr>
          <p:cNvPr id="18442" name="Text Box 12"/>
          <p:cNvSpPr txBox="1">
            <a:spLocks noChangeArrowheads="1"/>
          </p:cNvSpPr>
          <p:nvPr/>
        </p:nvSpPr>
        <p:spPr bwMode="auto">
          <a:xfrm>
            <a:off x="4848480" y="3567256"/>
            <a:ext cx="193536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lnSpc>
                <a:spcPct val="80000"/>
              </a:lnSpc>
              <a:spcBef>
                <a:spcPct val="50000"/>
              </a:spcBef>
            </a:pPr>
            <a:r>
              <a:rPr lang="en-US" altLang="en-US" b="1">
                <a:solidFill>
                  <a:srgbClr val="0000CC"/>
                </a:solidFill>
              </a:rPr>
              <a:t>Incorrect  Result</a:t>
            </a:r>
          </a:p>
        </p:txBody>
      </p:sp>
      <p:sp>
        <p:nvSpPr>
          <p:cNvPr id="18443" name="Text Box 13"/>
          <p:cNvSpPr txBox="1">
            <a:spLocks noChangeArrowheads="1"/>
          </p:cNvSpPr>
          <p:nvPr/>
        </p:nvSpPr>
        <p:spPr bwMode="auto">
          <a:xfrm>
            <a:off x="6783840" y="3567256"/>
            <a:ext cx="1935360" cy="9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lnSpc>
                <a:spcPct val="80000"/>
              </a:lnSpc>
              <a:spcBef>
                <a:spcPct val="50000"/>
              </a:spcBef>
            </a:pPr>
            <a:r>
              <a:rPr lang="en-US" altLang="en-US" b="1">
                <a:solidFill>
                  <a:srgbClr val="0000CC"/>
                </a:solidFill>
              </a:rPr>
              <a:t>Inadequate  Performance</a:t>
            </a:r>
          </a:p>
        </p:txBody>
      </p:sp>
      <p:sp>
        <p:nvSpPr>
          <p:cNvPr id="18444" name="Line 14"/>
          <p:cNvSpPr>
            <a:spLocks noChangeShapeType="1"/>
          </p:cNvSpPr>
          <p:nvPr/>
        </p:nvSpPr>
        <p:spPr bwMode="auto">
          <a:xfrm>
            <a:off x="2152800" y="2184710"/>
            <a:ext cx="4561920" cy="0"/>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18445" name="Line 15"/>
          <p:cNvSpPr>
            <a:spLocks noChangeShapeType="1"/>
          </p:cNvSpPr>
          <p:nvPr/>
        </p:nvSpPr>
        <p:spPr bwMode="auto">
          <a:xfrm>
            <a:off x="2152800" y="2184710"/>
            <a:ext cx="0" cy="276509"/>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18446" name="Line 16"/>
          <p:cNvSpPr>
            <a:spLocks noChangeShapeType="1"/>
          </p:cNvSpPr>
          <p:nvPr/>
        </p:nvSpPr>
        <p:spPr bwMode="auto">
          <a:xfrm>
            <a:off x="6714720" y="2184710"/>
            <a:ext cx="0" cy="345636"/>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18447" name="Line 17"/>
          <p:cNvSpPr>
            <a:spLocks noChangeShapeType="1"/>
          </p:cNvSpPr>
          <p:nvPr/>
        </p:nvSpPr>
        <p:spPr bwMode="auto">
          <a:xfrm>
            <a:off x="4019040" y="2046455"/>
            <a:ext cx="0" cy="138255"/>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18448" name="Line 18"/>
          <p:cNvSpPr>
            <a:spLocks noChangeShapeType="1"/>
          </p:cNvSpPr>
          <p:nvPr/>
        </p:nvSpPr>
        <p:spPr bwMode="auto">
          <a:xfrm>
            <a:off x="701280" y="3290746"/>
            <a:ext cx="3179520" cy="0"/>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18449" name="Line 19"/>
          <p:cNvSpPr>
            <a:spLocks noChangeShapeType="1"/>
          </p:cNvSpPr>
          <p:nvPr/>
        </p:nvSpPr>
        <p:spPr bwMode="auto">
          <a:xfrm>
            <a:off x="2014560" y="2945110"/>
            <a:ext cx="0" cy="345636"/>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18450" name="Line 20"/>
          <p:cNvSpPr>
            <a:spLocks noChangeShapeType="1"/>
          </p:cNvSpPr>
          <p:nvPr/>
        </p:nvSpPr>
        <p:spPr bwMode="auto">
          <a:xfrm>
            <a:off x="701280" y="3290746"/>
            <a:ext cx="0" cy="345636"/>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18451" name="Line 21"/>
          <p:cNvSpPr>
            <a:spLocks noChangeShapeType="1"/>
          </p:cNvSpPr>
          <p:nvPr/>
        </p:nvSpPr>
        <p:spPr bwMode="auto">
          <a:xfrm>
            <a:off x="2360160" y="3290746"/>
            <a:ext cx="0" cy="345636"/>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18452" name="Line 22"/>
          <p:cNvSpPr>
            <a:spLocks noChangeShapeType="1"/>
          </p:cNvSpPr>
          <p:nvPr/>
        </p:nvSpPr>
        <p:spPr bwMode="auto">
          <a:xfrm>
            <a:off x="3880800" y="3290746"/>
            <a:ext cx="0" cy="345636"/>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18453" name="Line 23"/>
          <p:cNvSpPr>
            <a:spLocks noChangeShapeType="1"/>
          </p:cNvSpPr>
          <p:nvPr/>
        </p:nvSpPr>
        <p:spPr bwMode="auto">
          <a:xfrm>
            <a:off x="5470560" y="3290746"/>
            <a:ext cx="2211840" cy="0"/>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18454" name="Line 24"/>
          <p:cNvSpPr>
            <a:spLocks noChangeShapeType="1"/>
          </p:cNvSpPr>
          <p:nvPr/>
        </p:nvSpPr>
        <p:spPr bwMode="auto">
          <a:xfrm>
            <a:off x="6783840" y="2945110"/>
            <a:ext cx="0" cy="345636"/>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18455" name="Line 25"/>
          <p:cNvSpPr>
            <a:spLocks noChangeShapeType="1"/>
          </p:cNvSpPr>
          <p:nvPr/>
        </p:nvSpPr>
        <p:spPr bwMode="auto">
          <a:xfrm>
            <a:off x="5470560" y="3290746"/>
            <a:ext cx="0" cy="345636"/>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18456" name="Line 27"/>
          <p:cNvSpPr>
            <a:spLocks noChangeShapeType="1"/>
          </p:cNvSpPr>
          <p:nvPr/>
        </p:nvSpPr>
        <p:spPr bwMode="auto">
          <a:xfrm>
            <a:off x="7682400" y="3290746"/>
            <a:ext cx="0" cy="345636"/>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Tree>
    <p:extLst>
      <p:ext uri="{BB962C8B-B14F-4D97-AF65-F5344CB8AC3E}">
        <p14:creationId xmlns:p14="http://schemas.microsoft.com/office/powerpoint/2010/main" val="498785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6EC34D08-1B93-4ED3-A8C8-6F86F449CF36}" type="slidenum">
              <a:rPr lang="en-GB" altLang="en-US" sz="1400">
                <a:solidFill>
                  <a:srgbClr val="000000"/>
                </a:solidFill>
                <a:latin typeface="Arial" pitchFamily="34" charset="0"/>
              </a:rPr>
              <a:pPr eaLnBrk="1" hangingPunct="1">
                <a:buFont typeface="Arial" pitchFamily="34" charset="0"/>
                <a:buNone/>
              </a:pPr>
              <a:t>21</a:t>
            </a:fld>
            <a:endParaRPr lang="en-GB" altLang="en-US" sz="1400">
              <a:solidFill>
                <a:srgbClr val="000000"/>
              </a:solidFill>
              <a:latin typeface="Arial" pitchFamily="34" charset="0"/>
            </a:endParaRPr>
          </a:p>
        </p:txBody>
      </p:sp>
      <p:sp>
        <p:nvSpPr>
          <p:cNvPr id="19459" name="Rectangle 2"/>
          <p:cNvSpPr>
            <a:spLocks noGrp="1" noChangeArrowheads="1"/>
          </p:cNvSpPr>
          <p:nvPr>
            <p:ph type="title"/>
          </p:nvPr>
        </p:nvSpPr>
        <p:spPr/>
        <p:txBody>
          <a:bodyPr/>
          <a:lstStyle/>
          <a:p>
            <a:r>
              <a:rPr lang="en-US" altLang="en-US" smtClean="0"/>
              <a:t>Hardware Fault-Model</a:t>
            </a:r>
          </a:p>
        </p:txBody>
      </p:sp>
      <p:sp>
        <p:nvSpPr>
          <p:cNvPr id="19460" name="Rectangle 3"/>
          <p:cNvSpPr>
            <a:spLocks noGrp="1" noChangeArrowheads="1"/>
          </p:cNvSpPr>
          <p:nvPr>
            <p:ph type="body" idx="1"/>
          </p:nvPr>
        </p:nvSpPr>
        <p:spPr>
          <a:xfrm>
            <a:off x="288001" y="1355183"/>
            <a:ext cx="8638560" cy="5098135"/>
          </a:xfrm>
        </p:spPr>
        <p:txBody>
          <a:bodyPr/>
          <a:lstStyle/>
          <a:p>
            <a:pPr>
              <a:lnSpc>
                <a:spcPct val="100000"/>
              </a:lnSpc>
            </a:pPr>
            <a:r>
              <a:rPr lang="en-US" altLang="en-US" smtClean="0"/>
              <a:t>Simple:</a:t>
            </a:r>
          </a:p>
          <a:p>
            <a:pPr lvl="1">
              <a:lnSpc>
                <a:spcPct val="100000"/>
              </a:lnSpc>
            </a:pPr>
            <a:r>
              <a:rPr lang="en-US" altLang="en-US" smtClean="0"/>
              <a:t>Stuck-at 0</a:t>
            </a:r>
          </a:p>
          <a:p>
            <a:pPr lvl="1">
              <a:lnSpc>
                <a:spcPct val="100000"/>
              </a:lnSpc>
            </a:pPr>
            <a:r>
              <a:rPr lang="en-US" altLang="en-US" smtClean="0"/>
              <a:t>Stuck-at 1</a:t>
            </a:r>
          </a:p>
          <a:p>
            <a:pPr lvl="1">
              <a:lnSpc>
                <a:spcPct val="100000"/>
              </a:lnSpc>
            </a:pPr>
            <a:r>
              <a:rPr lang="en-US" altLang="en-US" smtClean="0"/>
              <a:t>Open circuit</a:t>
            </a:r>
          </a:p>
          <a:p>
            <a:pPr lvl="1">
              <a:lnSpc>
                <a:spcPct val="100000"/>
              </a:lnSpc>
            </a:pPr>
            <a:r>
              <a:rPr lang="en-US" altLang="en-US" smtClean="0"/>
              <a:t>Short circuit</a:t>
            </a:r>
          </a:p>
          <a:p>
            <a:pPr>
              <a:lnSpc>
                <a:spcPct val="100000"/>
              </a:lnSpc>
            </a:pPr>
            <a:r>
              <a:rPr lang="en-US" altLang="en-US" smtClean="0"/>
              <a:t>Simple ways to test the presence of each</a:t>
            </a:r>
          </a:p>
          <a:p>
            <a:pPr>
              <a:lnSpc>
                <a:spcPct val="100000"/>
              </a:lnSpc>
            </a:pPr>
            <a:r>
              <a:rPr lang="en-US" altLang="en-US" smtClean="0"/>
              <a:t>Hardware testing is fault-based testing</a:t>
            </a:r>
          </a:p>
        </p:txBody>
      </p:sp>
    </p:spTree>
    <p:extLst>
      <p:ext uri="{BB962C8B-B14F-4D97-AF65-F5344CB8AC3E}">
        <p14:creationId xmlns:p14="http://schemas.microsoft.com/office/powerpoint/2010/main" val="2718523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F850A7E0-B7D0-45EA-B556-292CE8C3C706}" type="slidenum">
              <a:rPr lang="en-GB" altLang="en-US" sz="1400">
                <a:solidFill>
                  <a:srgbClr val="000000"/>
                </a:solidFill>
                <a:latin typeface="Arial" pitchFamily="34" charset="0"/>
              </a:rPr>
              <a:pPr eaLnBrk="1" hangingPunct="1">
                <a:buFont typeface="Arial" pitchFamily="34" charset="0"/>
                <a:buNone/>
              </a:pPr>
              <a:t>22</a:t>
            </a:fld>
            <a:endParaRPr lang="en-GB" altLang="en-US" sz="1400">
              <a:solidFill>
                <a:srgbClr val="000000"/>
              </a:solidFill>
              <a:latin typeface="Arial" pitchFamily="34" charset="0"/>
            </a:endParaRPr>
          </a:p>
        </p:txBody>
      </p:sp>
      <p:sp>
        <p:nvSpPr>
          <p:cNvPr id="20483" name="Rectangle 2"/>
          <p:cNvSpPr>
            <a:spLocks noGrp="1" noChangeArrowheads="1"/>
          </p:cNvSpPr>
          <p:nvPr>
            <p:ph type="title"/>
          </p:nvPr>
        </p:nvSpPr>
        <p:spPr/>
        <p:txBody>
          <a:bodyPr/>
          <a:lstStyle/>
          <a:p>
            <a:r>
              <a:rPr lang="en-US" altLang="en-US" smtClean="0"/>
              <a:t>Software Testing</a:t>
            </a:r>
          </a:p>
        </p:txBody>
      </p:sp>
      <p:sp>
        <p:nvSpPr>
          <p:cNvPr id="20484" name="Rectangle 3"/>
          <p:cNvSpPr>
            <a:spLocks noGrp="1" noChangeArrowheads="1"/>
          </p:cNvSpPr>
          <p:nvPr>
            <p:ph type="body" idx="1"/>
          </p:nvPr>
        </p:nvSpPr>
        <p:spPr/>
        <p:txBody>
          <a:bodyPr/>
          <a:lstStyle/>
          <a:p>
            <a:pPr>
              <a:lnSpc>
                <a:spcPct val="110000"/>
              </a:lnSpc>
              <a:spcBef>
                <a:spcPct val="10000"/>
              </a:spcBef>
              <a:spcAft>
                <a:spcPct val="10000"/>
              </a:spcAft>
            </a:pPr>
            <a:r>
              <a:rPr lang="en-US" altLang="en-US" smtClean="0"/>
              <a:t>Each test case typically tries to establish correct working of some functionality</a:t>
            </a:r>
          </a:p>
          <a:p>
            <a:pPr lvl="1">
              <a:lnSpc>
                <a:spcPct val="110000"/>
              </a:lnSpc>
              <a:spcBef>
                <a:spcPct val="10000"/>
              </a:spcBef>
              <a:spcAft>
                <a:spcPct val="10000"/>
              </a:spcAft>
            </a:pPr>
            <a:r>
              <a:rPr lang="en-US" altLang="en-US" smtClean="0"/>
              <a:t>Executes (covers) some program elements</a:t>
            </a:r>
          </a:p>
          <a:p>
            <a:pPr lvl="1">
              <a:lnSpc>
                <a:spcPct val="110000"/>
              </a:lnSpc>
              <a:spcBef>
                <a:spcPct val="10000"/>
              </a:spcBef>
              <a:spcAft>
                <a:spcPct val="10000"/>
              </a:spcAft>
            </a:pPr>
            <a:r>
              <a:rPr lang="en-US" altLang="en-US" smtClean="0"/>
              <a:t>For restricted types of faults, fault-based testing exists.</a:t>
            </a:r>
          </a:p>
        </p:txBody>
      </p:sp>
    </p:spTree>
    <p:extLst>
      <p:ext uri="{BB962C8B-B14F-4D97-AF65-F5344CB8AC3E}">
        <p14:creationId xmlns:p14="http://schemas.microsoft.com/office/powerpoint/2010/main" val="1776257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ACBA399E-DF49-428E-9D87-B5D168ADC76B}" type="slidenum">
              <a:rPr lang="en-GB" altLang="en-US" sz="1400">
                <a:solidFill>
                  <a:srgbClr val="000000"/>
                </a:solidFill>
                <a:latin typeface="Arial" pitchFamily="34" charset="0"/>
              </a:rPr>
              <a:pPr eaLnBrk="1" hangingPunct="1">
                <a:buFont typeface="Arial" pitchFamily="34" charset="0"/>
                <a:buNone/>
              </a:pPr>
              <a:t>23</a:t>
            </a:fld>
            <a:endParaRPr lang="en-GB" altLang="en-US" sz="1400">
              <a:solidFill>
                <a:srgbClr val="000000"/>
              </a:solidFill>
              <a:latin typeface="Arial" pitchFamily="34" charset="0"/>
            </a:endParaRPr>
          </a:p>
        </p:txBody>
      </p:sp>
      <p:sp>
        <p:nvSpPr>
          <p:cNvPr id="21507" name="Rectangle 2"/>
          <p:cNvSpPr>
            <a:spLocks noGrp="1" noChangeArrowheads="1"/>
          </p:cNvSpPr>
          <p:nvPr>
            <p:ph type="title"/>
          </p:nvPr>
        </p:nvSpPr>
        <p:spPr>
          <a:xfrm>
            <a:off x="457920" y="-43204"/>
            <a:ext cx="8222400" cy="1771386"/>
          </a:xfrm>
        </p:spPr>
        <p:txBody>
          <a:bodyPr lIns="17998" tIns="46795" rIns="17998" bIns="46795"/>
          <a:lstStyle/>
          <a:p>
            <a:pPr defTabSz="829452">
              <a:spcBef>
                <a:spcPts val="806"/>
              </a:spcBef>
            </a:pPr>
            <a:r>
              <a:rPr lang="en-GB" altLang="en-US" sz="4400"/>
              <a:t>Test Cases and Test Suites</a:t>
            </a:r>
          </a:p>
        </p:txBody>
      </p:sp>
      <p:sp>
        <p:nvSpPr>
          <p:cNvPr id="21508" name="Rectangle 3"/>
          <p:cNvSpPr>
            <a:spLocks noGrp="1" noChangeArrowheads="1"/>
          </p:cNvSpPr>
          <p:nvPr>
            <p:ph type="body" idx="1"/>
          </p:nvPr>
        </p:nvSpPr>
        <p:spPr/>
        <p:txBody>
          <a:bodyPr lIns="17998" tIns="46795" rIns="17998" bIns="46795"/>
          <a:lstStyle/>
          <a:p>
            <a:pPr marL="311045" indent="-311045" defTabSz="829452">
              <a:spcBef>
                <a:spcPts val="907"/>
              </a:spcBef>
            </a:pPr>
            <a:r>
              <a:rPr lang="en-GB" altLang="en-US" sz="4700"/>
              <a:t>Test a software using a set of carefully designed test cases:</a:t>
            </a:r>
          </a:p>
          <a:p>
            <a:pPr marL="673930" lvl="1" indent="-259204" defTabSz="829452">
              <a:spcBef>
                <a:spcPts val="907"/>
              </a:spcBef>
            </a:pPr>
            <a:r>
              <a:rPr lang="en-GB" altLang="en-US" sz="4400">
                <a:solidFill>
                  <a:srgbClr val="0000FF"/>
                </a:solidFill>
              </a:rPr>
              <a:t>T</a:t>
            </a:r>
            <a:r>
              <a:rPr lang="en-GB" altLang="en-US" sz="4800">
                <a:solidFill>
                  <a:srgbClr val="0000FF"/>
                </a:solidFill>
              </a:rPr>
              <a:t>he set of all test cases is </a:t>
            </a:r>
            <a:r>
              <a:rPr lang="en-GB" altLang="en-US" sz="4400">
                <a:solidFill>
                  <a:srgbClr val="0000FF"/>
                </a:solidFill>
              </a:rPr>
              <a:t>called the</a:t>
            </a:r>
            <a:r>
              <a:rPr lang="en-GB" altLang="en-US" sz="4800">
                <a:solidFill>
                  <a:srgbClr val="0000FF"/>
                </a:solidFill>
              </a:rPr>
              <a:t> </a:t>
            </a:r>
            <a:r>
              <a:rPr lang="en-GB" altLang="en-US" sz="4400">
                <a:solidFill>
                  <a:srgbClr val="0000FF"/>
                </a:solidFill>
              </a:rPr>
              <a:t>test suite</a:t>
            </a:r>
            <a:r>
              <a:rPr lang="en-GB" altLang="en-US" sz="4400" u="sng">
                <a:solidFill>
                  <a:srgbClr val="FFFF00"/>
                </a:solidFill>
              </a:rPr>
              <a:t> </a:t>
            </a:r>
          </a:p>
        </p:txBody>
      </p:sp>
    </p:spTree>
    <p:extLst>
      <p:ext uri="{BB962C8B-B14F-4D97-AF65-F5344CB8AC3E}">
        <p14:creationId xmlns:p14="http://schemas.microsoft.com/office/powerpoint/2010/main" val="34283579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B2E5F013-5946-4872-993C-44E2932294A6}" type="slidenum">
              <a:rPr lang="en-GB" altLang="en-US" sz="1400">
                <a:solidFill>
                  <a:srgbClr val="000000"/>
                </a:solidFill>
                <a:latin typeface="Arial" pitchFamily="34" charset="0"/>
              </a:rPr>
              <a:pPr eaLnBrk="1" hangingPunct="1">
                <a:buFont typeface="Arial" pitchFamily="34" charset="0"/>
                <a:buNone/>
              </a:pPr>
              <a:t>24</a:t>
            </a:fld>
            <a:endParaRPr lang="en-GB" altLang="en-US" sz="1400">
              <a:solidFill>
                <a:srgbClr val="000000"/>
              </a:solidFill>
              <a:latin typeface="Arial" pitchFamily="34" charset="0"/>
            </a:endParaRPr>
          </a:p>
        </p:txBody>
      </p:sp>
      <p:sp>
        <p:nvSpPr>
          <p:cNvPr id="22531" name="Rectangle 2"/>
          <p:cNvSpPr>
            <a:spLocks noGrp="1" noChangeArrowheads="1"/>
          </p:cNvSpPr>
          <p:nvPr>
            <p:ph type="title"/>
          </p:nvPr>
        </p:nvSpPr>
        <p:spPr>
          <a:xfrm>
            <a:off x="457920" y="-43204"/>
            <a:ext cx="8222400" cy="1771386"/>
          </a:xfrm>
        </p:spPr>
        <p:txBody>
          <a:bodyPr lIns="17998" tIns="46795" rIns="17998" bIns="46795"/>
          <a:lstStyle/>
          <a:p>
            <a:pPr defTabSz="829452">
              <a:spcBef>
                <a:spcPts val="806"/>
              </a:spcBef>
            </a:pPr>
            <a:r>
              <a:rPr lang="en-GB" altLang="en-US" sz="4400"/>
              <a:t>Test Cases and Test Suites</a:t>
            </a:r>
          </a:p>
        </p:txBody>
      </p:sp>
      <p:sp>
        <p:nvSpPr>
          <p:cNvPr id="22532" name="Rectangle 3"/>
          <p:cNvSpPr>
            <a:spLocks noGrp="1" noChangeArrowheads="1"/>
          </p:cNvSpPr>
          <p:nvPr>
            <p:ph type="body" idx="1"/>
          </p:nvPr>
        </p:nvSpPr>
        <p:spPr>
          <a:xfrm>
            <a:off x="272161" y="1562565"/>
            <a:ext cx="8308800" cy="4424144"/>
          </a:xfrm>
        </p:spPr>
        <p:txBody>
          <a:bodyPr lIns="17998" tIns="46795" rIns="17998" bIns="46795"/>
          <a:lstStyle/>
          <a:p>
            <a:pPr marL="311045" indent="-311045" defTabSz="829452">
              <a:lnSpc>
                <a:spcPct val="105000"/>
              </a:lnSpc>
              <a:spcBef>
                <a:spcPts val="806"/>
              </a:spcBef>
            </a:pPr>
            <a:r>
              <a:rPr lang="en-GB" altLang="en-US" sz="4400"/>
              <a:t>A </a:t>
            </a:r>
            <a:r>
              <a:rPr lang="en-GB" altLang="en-US" sz="4400">
                <a:solidFill>
                  <a:srgbClr val="0000FF"/>
                </a:solidFill>
              </a:rPr>
              <a:t>test case</a:t>
            </a:r>
            <a:r>
              <a:rPr lang="en-GB" altLang="en-US" sz="4400"/>
              <a:t> is a triplet [I,S,O]</a:t>
            </a:r>
          </a:p>
          <a:p>
            <a:pPr marL="673930" lvl="1" indent="-259204" defTabSz="829452">
              <a:lnSpc>
                <a:spcPct val="105000"/>
              </a:lnSpc>
              <a:spcBef>
                <a:spcPts val="726"/>
              </a:spcBef>
            </a:pPr>
            <a:r>
              <a:rPr lang="en-GB" altLang="en-US" sz="4000"/>
              <a:t>I is the data to be input to the system, </a:t>
            </a:r>
          </a:p>
          <a:p>
            <a:pPr marL="673930" lvl="1" indent="-259204" defTabSz="829452">
              <a:lnSpc>
                <a:spcPct val="105000"/>
              </a:lnSpc>
              <a:spcBef>
                <a:spcPts val="726"/>
              </a:spcBef>
            </a:pPr>
            <a:r>
              <a:rPr lang="en-GB" altLang="en-US" sz="4000"/>
              <a:t>S is the state of the system at which the data will be input,</a:t>
            </a:r>
          </a:p>
          <a:p>
            <a:pPr marL="673930" lvl="1" indent="-259204" defTabSz="829452">
              <a:lnSpc>
                <a:spcPct val="105000"/>
              </a:lnSpc>
              <a:spcBef>
                <a:spcPts val="726"/>
              </a:spcBef>
            </a:pPr>
            <a:r>
              <a:rPr lang="en-GB" altLang="en-US" sz="4000"/>
              <a:t>O is the expected output of the system.</a:t>
            </a:r>
          </a:p>
        </p:txBody>
      </p:sp>
    </p:spTree>
    <p:extLst>
      <p:ext uri="{BB962C8B-B14F-4D97-AF65-F5344CB8AC3E}">
        <p14:creationId xmlns:p14="http://schemas.microsoft.com/office/powerpoint/2010/main" val="17605977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4F240616-3871-4F9F-86D1-FF0A6C7AD78D}" type="slidenum">
              <a:rPr lang="en-GB" altLang="en-US" sz="1400">
                <a:solidFill>
                  <a:srgbClr val="000000"/>
                </a:solidFill>
                <a:latin typeface="Arial" pitchFamily="34" charset="0"/>
              </a:rPr>
              <a:pPr eaLnBrk="1" hangingPunct="1">
                <a:buFont typeface="Arial" pitchFamily="34" charset="0"/>
                <a:buNone/>
              </a:pPr>
              <a:t>25</a:t>
            </a:fld>
            <a:endParaRPr lang="en-GB" altLang="en-US" sz="1400">
              <a:solidFill>
                <a:srgbClr val="000000"/>
              </a:solidFill>
              <a:latin typeface="Arial" pitchFamily="34" charset="0"/>
            </a:endParaRPr>
          </a:p>
        </p:txBody>
      </p:sp>
      <p:sp>
        <p:nvSpPr>
          <p:cNvPr id="23555" name="Rectangle 2"/>
          <p:cNvSpPr>
            <a:spLocks noGrp="1" noChangeArrowheads="1"/>
          </p:cNvSpPr>
          <p:nvPr>
            <p:ph type="title"/>
          </p:nvPr>
        </p:nvSpPr>
        <p:spPr>
          <a:xfrm>
            <a:off x="457920" y="-43204"/>
            <a:ext cx="8222400" cy="1771386"/>
          </a:xfrm>
        </p:spPr>
        <p:txBody>
          <a:bodyPr lIns="17998" tIns="46795" rIns="17998" bIns="46795"/>
          <a:lstStyle/>
          <a:p>
            <a:pPr defTabSz="829452">
              <a:spcBef>
                <a:spcPts val="806"/>
              </a:spcBef>
            </a:pPr>
            <a:r>
              <a:rPr lang="en-GB" altLang="en-US" sz="5000"/>
              <a:t>Verification versus Validation</a:t>
            </a:r>
          </a:p>
        </p:txBody>
      </p:sp>
      <p:sp>
        <p:nvSpPr>
          <p:cNvPr id="23556" name="Rectangle 3"/>
          <p:cNvSpPr>
            <a:spLocks noGrp="1" noChangeArrowheads="1"/>
          </p:cNvSpPr>
          <p:nvPr>
            <p:ph type="body" idx="1"/>
          </p:nvPr>
        </p:nvSpPr>
        <p:spPr>
          <a:xfrm>
            <a:off x="273600" y="1562565"/>
            <a:ext cx="8671680" cy="4710734"/>
          </a:xfrm>
        </p:spPr>
        <p:txBody>
          <a:bodyPr lIns="17998" tIns="46795" rIns="17998" bIns="46795"/>
          <a:lstStyle/>
          <a:p>
            <a:pPr marL="311045" indent="-311045" defTabSz="829452">
              <a:spcBef>
                <a:spcPts val="726"/>
              </a:spcBef>
            </a:pPr>
            <a:r>
              <a:rPr lang="en-GB" altLang="en-US" sz="4000"/>
              <a:t>Verification is the process of determining:</a:t>
            </a:r>
          </a:p>
          <a:p>
            <a:pPr marL="673930" lvl="1" indent="-259204" defTabSz="829452">
              <a:spcBef>
                <a:spcPts val="658"/>
              </a:spcBef>
            </a:pPr>
            <a:r>
              <a:rPr lang="en-GB" altLang="en-US" smtClean="0">
                <a:solidFill>
                  <a:srgbClr val="0000FF"/>
                </a:solidFill>
              </a:rPr>
              <a:t>Whether output</a:t>
            </a:r>
            <a:r>
              <a:rPr lang="en-GB" altLang="en-US" sz="3600">
                <a:solidFill>
                  <a:srgbClr val="0000FF"/>
                </a:solidFill>
              </a:rPr>
              <a:t> of </a:t>
            </a:r>
            <a:r>
              <a:rPr lang="en-GB" altLang="en-US" smtClean="0">
                <a:solidFill>
                  <a:srgbClr val="0000FF"/>
                </a:solidFill>
              </a:rPr>
              <a:t>one phase of</a:t>
            </a:r>
            <a:r>
              <a:rPr lang="en-GB" altLang="en-US" sz="3600">
                <a:solidFill>
                  <a:srgbClr val="0000FF"/>
                </a:solidFill>
              </a:rPr>
              <a:t> </a:t>
            </a:r>
            <a:r>
              <a:rPr lang="en-GB" altLang="en-US" smtClean="0">
                <a:solidFill>
                  <a:srgbClr val="0000FF"/>
                </a:solidFill>
              </a:rPr>
              <a:t>development</a:t>
            </a:r>
            <a:r>
              <a:rPr lang="en-GB" altLang="en-US" sz="3600">
                <a:solidFill>
                  <a:srgbClr val="0000FF"/>
                </a:solidFill>
              </a:rPr>
              <a:t> </a:t>
            </a:r>
            <a:r>
              <a:rPr lang="en-GB" altLang="en-US" smtClean="0">
                <a:solidFill>
                  <a:srgbClr val="0000FF"/>
                </a:solidFill>
              </a:rPr>
              <a:t>conforms to its previous phase.</a:t>
            </a:r>
          </a:p>
          <a:p>
            <a:pPr marL="311045" indent="-311045" defTabSz="829452">
              <a:spcBef>
                <a:spcPts val="907"/>
              </a:spcBef>
            </a:pPr>
            <a:r>
              <a:rPr lang="en-GB" altLang="en-US" sz="4000"/>
              <a:t>Validation </a:t>
            </a:r>
            <a:r>
              <a:rPr lang="en-GB" altLang="en-US" smtClean="0"/>
              <a:t>is the process of</a:t>
            </a:r>
            <a:r>
              <a:rPr lang="en-GB" altLang="en-US" sz="4000"/>
              <a:t> </a:t>
            </a:r>
            <a:r>
              <a:rPr lang="en-GB" altLang="en-US" smtClean="0"/>
              <a:t>determining:</a:t>
            </a:r>
          </a:p>
          <a:p>
            <a:pPr marL="673930" lvl="1" indent="-259204" defTabSz="829452">
              <a:spcBef>
                <a:spcPts val="658"/>
              </a:spcBef>
            </a:pPr>
            <a:r>
              <a:rPr lang="en-GB" altLang="en-US" sz="3600">
                <a:solidFill>
                  <a:srgbClr val="0000FF"/>
                </a:solidFill>
              </a:rPr>
              <a:t>Whether a fully developed system conforms to its </a:t>
            </a:r>
            <a:r>
              <a:rPr lang="en-GB" altLang="en-US" smtClean="0">
                <a:solidFill>
                  <a:srgbClr val="0000FF"/>
                </a:solidFill>
              </a:rPr>
              <a:t>SRS </a:t>
            </a:r>
            <a:r>
              <a:rPr lang="en-GB" altLang="en-US" sz="3600">
                <a:solidFill>
                  <a:srgbClr val="0000FF"/>
                </a:solidFill>
              </a:rPr>
              <a:t>document</a:t>
            </a:r>
            <a:r>
              <a:rPr lang="en-GB" altLang="en-US" sz="3600">
                <a:solidFill>
                  <a:srgbClr val="FFFF00"/>
                </a:solidFill>
              </a:rPr>
              <a:t>.  </a:t>
            </a:r>
          </a:p>
        </p:txBody>
      </p:sp>
    </p:spTree>
    <p:extLst>
      <p:ext uri="{BB962C8B-B14F-4D97-AF65-F5344CB8AC3E}">
        <p14:creationId xmlns:p14="http://schemas.microsoft.com/office/powerpoint/2010/main" val="2469289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A9D285F7-6C95-4701-B5E1-6D8F59BCB392}" type="slidenum">
              <a:rPr lang="en-GB" altLang="en-US" sz="1400">
                <a:solidFill>
                  <a:srgbClr val="000000"/>
                </a:solidFill>
                <a:latin typeface="Arial" pitchFamily="34" charset="0"/>
              </a:rPr>
              <a:pPr eaLnBrk="1" hangingPunct="1">
                <a:buFont typeface="Arial" pitchFamily="34" charset="0"/>
                <a:buNone/>
              </a:pPr>
              <a:t>26</a:t>
            </a:fld>
            <a:endParaRPr lang="en-GB" altLang="en-US" sz="1400">
              <a:solidFill>
                <a:srgbClr val="000000"/>
              </a:solidFill>
              <a:latin typeface="Arial" pitchFamily="34" charset="0"/>
            </a:endParaRPr>
          </a:p>
        </p:txBody>
      </p:sp>
      <p:sp>
        <p:nvSpPr>
          <p:cNvPr id="24579" name="Rectangle 2"/>
          <p:cNvSpPr>
            <a:spLocks noGrp="1" noChangeArrowheads="1"/>
          </p:cNvSpPr>
          <p:nvPr>
            <p:ph type="title"/>
          </p:nvPr>
        </p:nvSpPr>
        <p:spPr>
          <a:xfrm>
            <a:off x="457920" y="-43204"/>
            <a:ext cx="8222400" cy="1771386"/>
          </a:xfrm>
        </p:spPr>
        <p:txBody>
          <a:bodyPr lIns="17998" tIns="46795" rIns="17998" bIns="46795"/>
          <a:lstStyle/>
          <a:p>
            <a:pPr defTabSz="829452">
              <a:spcBef>
                <a:spcPts val="806"/>
              </a:spcBef>
            </a:pPr>
            <a:r>
              <a:rPr lang="en-GB" altLang="en-US" sz="4400"/>
              <a:t>Verification versus Validation</a:t>
            </a:r>
          </a:p>
        </p:txBody>
      </p:sp>
      <p:sp>
        <p:nvSpPr>
          <p:cNvPr id="24580" name="Rectangle 3"/>
          <p:cNvSpPr>
            <a:spLocks noGrp="1" noChangeArrowheads="1"/>
          </p:cNvSpPr>
          <p:nvPr>
            <p:ph type="body" idx="1"/>
          </p:nvPr>
        </p:nvSpPr>
        <p:spPr>
          <a:xfrm>
            <a:off x="286561" y="1562565"/>
            <a:ext cx="8393760" cy="5295435"/>
          </a:xfrm>
        </p:spPr>
        <p:txBody>
          <a:bodyPr lIns="17998" tIns="46795" rIns="17998" bIns="46795"/>
          <a:lstStyle/>
          <a:p>
            <a:pPr marL="311045" indent="-311045" defTabSz="829452">
              <a:lnSpc>
                <a:spcPct val="110000"/>
              </a:lnSpc>
              <a:spcBef>
                <a:spcPct val="15000"/>
              </a:spcBef>
              <a:spcAft>
                <a:spcPct val="5000"/>
              </a:spcAft>
            </a:pPr>
            <a:r>
              <a:rPr lang="en-GB" altLang="en-US" sz="4400"/>
              <a:t>Verification is concerned with phase containment of errors, </a:t>
            </a:r>
          </a:p>
          <a:p>
            <a:pPr marL="673930" lvl="1" indent="-259204" defTabSz="829452">
              <a:lnSpc>
                <a:spcPct val="110000"/>
              </a:lnSpc>
              <a:spcBef>
                <a:spcPct val="15000"/>
              </a:spcBef>
              <a:spcAft>
                <a:spcPct val="5000"/>
              </a:spcAft>
            </a:pPr>
            <a:r>
              <a:rPr lang="en-GB" altLang="en-US" sz="4000"/>
              <a:t>Whereas the aim of validation is that the final product be error free.</a:t>
            </a:r>
          </a:p>
        </p:txBody>
      </p:sp>
    </p:spTree>
    <p:extLst>
      <p:ext uri="{BB962C8B-B14F-4D97-AF65-F5344CB8AC3E}">
        <p14:creationId xmlns:p14="http://schemas.microsoft.com/office/powerpoint/2010/main" val="20640254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0D873D1D-98D9-49C7-941A-8CBF9E4A8911}" type="slidenum">
              <a:rPr lang="en-GB" altLang="en-US" sz="1400">
                <a:solidFill>
                  <a:srgbClr val="000000"/>
                </a:solidFill>
                <a:latin typeface="Arial" pitchFamily="34" charset="0"/>
              </a:rPr>
              <a:pPr eaLnBrk="1" hangingPunct="1">
                <a:buFont typeface="Arial" pitchFamily="34" charset="0"/>
                <a:buNone/>
              </a:pPr>
              <a:t>27</a:t>
            </a:fld>
            <a:endParaRPr lang="en-GB" altLang="en-US" sz="1400">
              <a:solidFill>
                <a:srgbClr val="000000"/>
              </a:solidFill>
              <a:latin typeface="Arial" pitchFamily="34" charset="0"/>
            </a:endParaRPr>
          </a:p>
        </p:txBody>
      </p:sp>
      <p:sp>
        <p:nvSpPr>
          <p:cNvPr id="25603" name="Rectangle 2"/>
          <p:cNvSpPr>
            <a:spLocks noGrp="1" noChangeArrowheads="1"/>
          </p:cNvSpPr>
          <p:nvPr>
            <p:ph type="title"/>
          </p:nvPr>
        </p:nvSpPr>
        <p:spPr>
          <a:xfrm>
            <a:off x="457920" y="-43204"/>
            <a:ext cx="8222400" cy="1771386"/>
          </a:xfrm>
        </p:spPr>
        <p:txBody>
          <a:bodyPr lIns="17998" tIns="46795" rIns="17998" bIns="46795"/>
          <a:lstStyle/>
          <a:p>
            <a:pPr defTabSz="829452">
              <a:spcBef>
                <a:spcPts val="987"/>
              </a:spcBef>
            </a:pPr>
            <a:r>
              <a:rPr lang="en-GB" altLang="en-US" sz="5000"/>
              <a:t>Design of Test Cases</a:t>
            </a:r>
          </a:p>
        </p:txBody>
      </p:sp>
      <p:sp>
        <p:nvSpPr>
          <p:cNvPr id="25604" name="Rectangle 3"/>
          <p:cNvSpPr>
            <a:spLocks noGrp="1" noChangeArrowheads="1"/>
          </p:cNvSpPr>
          <p:nvPr>
            <p:ph type="body" idx="1"/>
          </p:nvPr>
        </p:nvSpPr>
        <p:spPr>
          <a:xfrm>
            <a:off x="355680" y="1355183"/>
            <a:ext cx="8570880" cy="5875817"/>
          </a:xfrm>
        </p:spPr>
        <p:txBody>
          <a:bodyPr lIns="17998" tIns="46795" rIns="17998" bIns="46795"/>
          <a:lstStyle/>
          <a:p>
            <a:pPr marL="311045" indent="-311045" defTabSz="829452">
              <a:lnSpc>
                <a:spcPct val="105000"/>
              </a:lnSpc>
              <a:spcBef>
                <a:spcPct val="5000"/>
              </a:spcBef>
              <a:spcAft>
                <a:spcPct val="5000"/>
              </a:spcAft>
            </a:pPr>
            <a:r>
              <a:rPr lang="en-GB" altLang="en-US" sz="4400"/>
              <a:t>Exhaustive testing of any non-trivial system is impractical: </a:t>
            </a:r>
          </a:p>
          <a:p>
            <a:pPr marL="673930" lvl="1" indent="-259204" defTabSz="829452">
              <a:lnSpc>
                <a:spcPct val="105000"/>
              </a:lnSpc>
              <a:spcBef>
                <a:spcPct val="5000"/>
              </a:spcBef>
              <a:spcAft>
                <a:spcPct val="5000"/>
              </a:spcAft>
            </a:pPr>
            <a:r>
              <a:rPr lang="en-GB" altLang="en-US" sz="3500"/>
              <a:t>Input data domain </a:t>
            </a:r>
            <a:r>
              <a:rPr lang="en-GB" altLang="en-US" smtClean="0"/>
              <a:t>is</a:t>
            </a:r>
            <a:r>
              <a:rPr lang="en-GB" altLang="en-US" sz="3500"/>
              <a:t> extremely large. </a:t>
            </a:r>
          </a:p>
          <a:p>
            <a:pPr marL="311045" indent="-311045" defTabSz="829452">
              <a:lnSpc>
                <a:spcPct val="105000"/>
              </a:lnSpc>
              <a:spcBef>
                <a:spcPct val="5000"/>
              </a:spcBef>
              <a:spcAft>
                <a:spcPct val="5000"/>
              </a:spcAft>
            </a:pPr>
            <a:r>
              <a:rPr lang="en-GB" altLang="en-US" sz="4400"/>
              <a:t>Design an </a:t>
            </a:r>
            <a:r>
              <a:rPr lang="en-GB" altLang="en-US" sz="4400">
                <a:solidFill>
                  <a:srgbClr val="0000FF"/>
                </a:solidFill>
              </a:rPr>
              <a:t>optimal test suite:</a:t>
            </a:r>
          </a:p>
          <a:p>
            <a:pPr marL="673930" lvl="1" indent="-259204" defTabSz="829452">
              <a:lnSpc>
                <a:spcPct val="105000"/>
              </a:lnSpc>
              <a:spcBef>
                <a:spcPct val="5000"/>
              </a:spcBef>
              <a:spcAft>
                <a:spcPct val="5000"/>
              </a:spcAft>
            </a:pPr>
            <a:r>
              <a:rPr lang="en-GB" altLang="en-US" sz="4000"/>
              <a:t>Of reasonable size and  </a:t>
            </a:r>
          </a:p>
          <a:p>
            <a:pPr marL="673930" lvl="1" indent="-259204" defTabSz="829452">
              <a:lnSpc>
                <a:spcPct val="105000"/>
              </a:lnSpc>
              <a:spcBef>
                <a:spcPct val="5000"/>
              </a:spcBef>
              <a:spcAft>
                <a:spcPct val="5000"/>
              </a:spcAft>
            </a:pPr>
            <a:r>
              <a:rPr lang="en-GB" altLang="en-US" sz="4000"/>
              <a:t>Uncovers as many errors as possible.</a:t>
            </a:r>
            <a:r>
              <a:rPr lang="en-GB" altLang="en-US" sz="3500"/>
              <a:t> </a:t>
            </a:r>
          </a:p>
        </p:txBody>
      </p:sp>
    </p:spTree>
    <p:extLst>
      <p:ext uri="{BB962C8B-B14F-4D97-AF65-F5344CB8AC3E}">
        <p14:creationId xmlns:p14="http://schemas.microsoft.com/office/powerpoint/2010/main" val="3204837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7F3461E8-B151-4EA8-BD2A-028F4A6E4CA3}" type="slidenum">
              <a:rPr lang="en-GB" altLang="en-US" sz="1400">
                <a:solidFill>
                  <a:srgbClr val="000000"/>
                </a:solidFill>
                <a:latin typeface="Arial" pitchFamily="34" charset="0"/>
              </a:rPr>
              <a:pPr eaLnBrk="1" hangingPunct="1">
                <a:buFont typeface="Arial" pitchFamily="34" charset="0"/>
                <a:buNone/>
              </a:pPr>
              <a:t>28</a:t>
            </a:fld>
            <a:endParaRPr lang="en-GB" altLang="en-US" sz="1400">
              <a:solidFill>
                <a:srgbClr val="000000"/>
              </a:solidFill>
              <a:latin typeface="Arial" pitchFamily="34" charset="0"/>
            </a:endParaRPr>
          </a:p>
        </p:txBody>
      </p:sp>
      <p:sp>
        <p:nvSpPr>
          <p:cNvPr id="26627" name="Rectangle 2"/>
          <p:cNvSpPr>
            <a:spLocks noGrp="1" noChangeArrowheads="1"/>
          </p:cNvSpPr>
          <p:nvPr>
            <p:ph type="title"/>
          </p:nvPr>
        </p:nvSpPr>
        <p:spPr>
          <a:xfrm>
            <a:off x="457920" y="-43204"/>
            <a:ext cx="8222400" cy="1771386"/>
          </a:xfrm>
        </p:spPr>
        <p:txBody>
          <a:bodyPr lIns="17998" tIns="46795" rIns="17998" bIns="46795"/>
          <a:lstStyle/>
          <a:p>
            <a:pPr defTabSz="829452">
              <a:spcBef>
                <a:spcPts val="987"/>
              </a:spcBef>
            </a:pPr>
            <a:r>
              <a:rPr lang="en-GB" altLang="en-US" sz="4400"/>
              <a:t>Design of Test Cases</a:t>
            </a:r>
          </a:p>
        </p:txBody>
      </p:sp>
      <p:sp>
        <p:nvSpPr>
          <p:cNvPr id="26628" name="Rectangle 3"/>
          <p:cNvSpPr>
            <a:spLocks noGrp="1" noChangeArrowheads="1"/>
          </p:cNvSpPr>
          <p:nvPr>
            <p:ph type="body" idx="1"/>
          </p:nvPr>
        </p:nvSpPr>
        <p:spPr>
          <a:xfrm>
            <a:off x="190080" y="1355183"/>
            <a:ext cx="8953920" cy="4908035"/>
          </a:xfrm>
        </p:spPr>
        <p:txBody>
          <a:bodyPr lIns="17998" tIns="46795" rIns="17998" bIns="46795"/>
          <a:lstStyle/>
          <a:p>
            <a:pPr marL="311045" indent="-311045" defTabSz="829452">
              <a:lnSpc>
                <a:spcPct val="105000"/>
              </a:lnSpc>
              <a:spcBef>
                <a:spcPts val="907"/>
              </a:spcBef>
            </a:pPr>
            <a:r>
              <a:rPr lang="en-GB" altLang="en-US" smtClean="0"/>
              <a:t>If test cases are selected randomly: </a:t>
            </a:r>
          </a:p>
          <a:p>
            <a:pPr marL="673930" lvl="1" indent="-259204" defTabSz="829452">
              <a:lnSpc>
                <a:spcPct val="105000"/>
              </a:lnSpc>
              <a:spcBef>
                <a:spcPts val="658"/>
              </a:spcBef>
            </a:pPr>
            <a:r>
              <a:rPr lang="en-GB" altLang="en-US" smtClean="0"/>
              <a:t>Many test cases would not contribute to the significance of the test suite,  </a:t>
            </a:r>
          </a:p>
          <a:p>
            <a:pPr marL="673930" lvl="1" indent="-259204" defTabSz="829452">
              <a:lnSpc>
                <a:spcPct val="105000"/>
              </a:lnSpc>
              <a:spcBef>
                <a:spcPts val="658"/>
              </a:spcBef>
            </a:pPr>
            <a:r>
              <a:rPr lang="en-GB" altLang="en-US" smtClean="0"/>
              <a:t>Would not detect errors not already being detected by other test cases in the suite.</a:t>
            </a:r>
          </a:p>
          <a:p>
            <a:pPr marL="311045" indent="-311045" defTabSz="829452">
              <a:lnSpc>
                <a:spcPct val="105000"/>
              </a:lnSpc>
              <a:spcBef>
                <a:spcPts val="907"/>
              </a:spcBef>
            </a:pPr>
            <a:r>
              <a:rPr lang="en-GB" altLang="en-US" smtClean="0">
                <a:solidFill>
                  <a:srgbClr val="0000FF"/>
                </a:solidFill>
              </a:rPr>
              <a:t>Number of test cases in a randomly selected test suite:</a:t>
            </a:r>
          </a:p>
          <a:p>
            <a:pPr marL="673930" lvl="1" indent="-259204" defTabSz="829452">
              <a:lnSpc>
                <a:spcPct val="105000"/>
              </a:lnSpc>
              <a:spcBef>
                <a:spcPts val="658"/>
              </a:spcBef>
            </a:pPr>
            <a:r>
              <a:rPr lang="en-GB" altLang="en-US" smtClean="0">
                <a:solidFill>
                  <a:srgbClr val="0000FF"/>
                </a:solidFill>
              </a:rPr>
              <a:t>Not an indication of effectiveness of testing</a:t>
            </a:r>
            <a:r>
              <a:rPr lang="en-GB" altLang="en-US" smtClean="0">
                <a:solidFill>
                  <a:srgbClr val="FFFF00"/>
                </a:solidFill>
              </a:rPr>
              <a:t>.</a:t>
            </a:r>
          </a:p>
        </p:txBody>
      </p:sp>
    </p:spTree>
    <p:extLst>
      <p:ext uri="{BB962C8B-B14F-4D97-AF65-F5344CB8AC3E}">
        <p14:creationId xmlns:p14="http://schemas.microsoft.com/office/powerpoint/2010/main" val="9342523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81844A5C-9A6E-468A-B2B0-671AF0CA9A5C}" type="slidenum">
              <a:rPr lang="en-GB" altLang="en-US" sz="1400">
                <a:solidFill>
                  <a:srgbClr val="000000"/>
                </a:solidFill>
                <a:latin typeface="Arial" pitchFamily="34" charset="0"/>
              </a:rPr>
              <a:pPr eaLnBrk="1" hangingPunct="1">
                <a:buFont typeface="Arial" pitchFamily="34" charset="0"/>
                <a:buNone/>
              </a:pPr>
              <a:t>29</a:t>
            </a:fld>
            <a:endParaRPr lang="en-GB" altLang="en-US" sz="1400">
              <a:solidFill>
                <a:srgbClr val="000000"/>
              </a:solidFill>
              <a:latin typeface="Arial" pitchFamily="34" charset="0"/>
            </a:endParaRPr>
          </a:p>
        </p:txBody>
      </p:sp>
      <p:sp>
        <p:nvSpPr>
          <p:cNvPr id="27651" name="Rectangle 2"/>
          <p:cNvSpPr>
            <a:spLocks noGrp="1" noChangeArrowheads="1"/>
          </p:cNvSpPr>
          <p:nvPr>
            <p:ph type="title"/>
          </p:nvPr>
        </p:nvSpPr>
        <p:spPr>
          <a:xfrm>
            <a:off x="457920" y="-43204"/>
            <a:ext cx="8222400" cy="1771386"/>
          </a:xfrm>
        </p:spPr>
        <p:txBody>
          <a:bodyPr lIns="17998" tIns="46795" rIns="17998" bIns="46795"/>
          <a:lstStyle/>
          <a:p>
            <a:pPr defTabSz="829452">
              <a:spcBef>
                <a:spcPts val="987"/>
              </a:spcBef>
            </a:pPr>
            <a:r>
              <a:rPr lang="en-GB" altLang="en-US" sz="5000"/>
              <a:t>Design of Test Cases</a:t>
            </a:r>
          </a:p>
        </p:txBody>
      </p:sp>
      <p:sp>
        <p:nvSpPr>
          <p:cNvPr id="27652" name="Rectangle 3"/>
          <p:cNvSpPr>
            <a:spLocks noGrp="1" noChangeArrowheads="1"/>
          </p:cNvSpPr>
          <p:nvPr>
            <p:ph type="body" idx="1"/>
          </p:nvPr>
        </p:nvSpPr>
        <p:spPr>
          <a:xfrm>
            <a:off x="217441" y="1355183"/>
            <a:ext cx="8612640" cy="5046290"/>
          </a:xfrm>
        </p:spPr>
        <p:txBody>
          <a:bodyPr lIns="17998" tIns="46795" rIns="17998" bIns="46795"/>
          <a:lstStyle/>
          <a:p>
            <a:pPr marL="311045" indent="-311045" defTabSz="829452">
              <a:lnSpc>
                <a:spcPct val="105000"/>
              </a:lnSpc>
              <a:spcBef>
                <a:spcPts val="907"/>
              </a:spcBef>
            </a:pPr>
            <a:r>
              <a:rPr lang="en-GB" altLang="en-US" sz="4000"/>
              <a:t>Testing a system using a</a:t>
            </a:r>
            <a:r>
              <a:rPr lang="en-GB" altLang="en-US" smtClean="0"/>
              <a:t> large number </a:t>
            </a:r>
            <a:r>
              <a:rPr lang="en-GB" altLang="en-US" sz="4000"/>
              <a:t>of randomly selected test cases:</a:t>
            </a:r>
          </a:p>
          <a:p>
            <a:pPr marL="673930" lvl="1" indent="-259204" defTabSz="829452">
              <a:lnSpc>
                <a:spcPct val="105000"/>
              </a:lnSpc>
              <a:spcBef>
                <a:spcPts val="658"/>
              </a:spcBef>
            </a:pPr>
            <a:r>
              <a:rPr lang="en-GB" altLang="en-US" sz="3600">
                <a:solidFill>
                  <a:srgbClr val="0000FF"/>
                </a:solidFill>
              </a:rPr>
              <a:t>Does not mean that  many errors in the system will be uncovered.</a:t>
            </a:r>
          </a:p>
          <a:p>
            <a:pPr marL="311045" indent="-311045" defTabSz="829452">
              <a:lnSpc>
                <a:spcPct val="105000"/>
              </a:lnSpc>
              <a:spcBef>
                <a:spcPts val="726"/>
              </a:spcBef>
            </a:pPr>
            <a:r>
              <a:rPr lang="en-GB" altLang="en-US" sz="4000"/>
              <a:t>Consider following example:</a:t>
            </a:r>
          </a:p>
          <a:p>
            <a:pPr marL="673930" lvl="1" indent="-259204" defTabSz="829452">
              <a:lnSpc>
                <a:spcPct val="105000"/>
              </a:lnSpc>
              <a:spcBef>
                <a:spcPts val="726"/>
              </a:spcBef>
            </a:pPr>
            <a:r>
              <a:rPr lang="en-GB" altLang="en-US" sz="3600"/>
              <a:t>Find the maximum of two integers  x and  y. </a:t>
            </a:r>
          </a:p>
        </p:txBody>
      </p:sp>
    </p:spTree>
    <p:extLst>
      <p:ext uri="{BB962C8B-B14F-4D97-AF65-F5344CB8AC3E}">
        <p14:creationId xmlns:p14="http://schemas.microsoft.com/office/powerpoint/2010/main" val="162217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idx="4294967295"/>
          </p:nvPr>
        </p:nvSpPr>
        <p:spPr>
          <a:xfrm>
            <a:off x="3962400" y="4458633"/>
            <a:ext cx="4368800" cy="1137720"/>
          </a:xfrm>
          <a:solidFill>
            <a:srgbClr val="FFFF00"/>
          </a:solidFill>
        </p:spPr>
        <p:txBody>
          <a:bodyPr vert="horz" lIns="17960" tIns="46696" rIns="17960" bIns="46696" rtlCol="0" anchor="ctr">
            <a:normAutofit fontScale="90000"/>
          </a:bodyPr>
          <a:lstStyle/>
          <a:p>
            <a:pPr>
              <a:lnSpc>
                <a:spcPct val="94000"/>
              </a:lnSpc>
              <a:spcBef>
                <a:spcPts val="907"/>
              </a:spcBef>
              <a:tabLst>
                <a:tab pos="0" algn="l"/>
                <a:tab pos="406121" algn="l"/>
                <a:tab pos="813682" algn="l"/>
                <a:tab pos="1221241" algn="l"/>
                <a:tab pos="1628803" algn="l"/>
                <a:tab pos="2036364" algn="l"/>
                <a:tab pos="2442484" algn="l"/>
                <a:tab pos="2851485" algn="l"/>
                <a:tab pos="3259047" algn="l"/>
                <a:tab pos="3665167" algn="l"/>
                <a:tab pos="4074167" algn="l"/>
                <a:tab pos="4481728" algn="l"/>
                <a:tab pos="4889290" algn="l"/>
                <a:tab pos="5295410" algn="l"/>
                <a:tab pos="5704411" algn="l"/>
                <a:tab pos="6111971" algn="l"/>
                <a:tab pos="6518092" algn="l"/>
                <a:tab pos="6925654" algn="l"/>
                <a:tab pos="7334654" algn="l"/>
                <a:tab pos="7742214" algn="l"/>
                <a:tab pos="8148335" algn="l"/>
              </a:tabLst>
            </a:pPr>
            <a:r>
              <a:rPr lang="en-GB" altLang="en-US" sz="4300" b="1" dirty="0">
                <a:solidFill>
                  <a:srgbClr val="0000CC"/>
                </a:solidFill>
              </a:rPr>
              <a:t>Software Life Cycle</a:t>
            </a:r>
          </a:p>
        </p:txBody>
      </p:sp>
      <p:sp>
        <p:nvSpPr>
          <p:cNvPr id="19459" name="Rectangle 2"/>
          <p:cNvSpPr>
            <a:spLocks noGrp="1" noChangeArrowheads="1"/>
          </p:cNvSpPr>
          <p:nvPr>
            <p:ph type="body" idx="4294967295"/>
          </p:nvPr>
        </p:nvSpPr>
        <p:spPr>
          <a:xfrm>
            <a:off x="203200" y="177800"/>
            <a:ext cx="8737600" cy="6451600"/>
          </a:xfrm>
        </p:spPr>
        <p:txBody>
          <a:bodyPr vert="horz" lIns="17960" tIns="46696" rIns="17960" bIns="46696" rtlCol="0">
            <a:noAutofit/>
          </a:bodyPr>
          <a:lstStyle/>
          <a:p>
            <a:pPr marL="309631" indent="-309631">
              <a:lnSpc>
                <a:spcPct val="114000"/>
              </a:lnSpc>
              <a:spcBef>
                <a:spcPct val="5000"/>
              </a:spcBef>
              <a:spcAft>
                <a:spcPts val="800"/>
              </a:spcAft>
              <a:tabLst>
                <a:tab pos="328353" algn="l"/>
                <a:tab pos="735914" algn="l"/>
                <a:tab pos="1143474" algn="l"/>
                <a:tab pos="1551036" algn="l"/>
                <a:tab pos="1958596" algn="l"/>
                <a:tab pos="2364717" algn="l"/>
                <a:tab pos="2773717" algn="l"/>
                <a:tab pos="3181279" algn="l"/>
                <a:tab pos="3587400" algn="l"/>
                <a:tab pos="3994959" algn="l"/>
                <a:tab pos="4403961" algn="l"/>
                <a:tab pos="4811521" algn="l"/>
                <a:tab pos="5217642" algn="l"/>
                <a:tab pos="5626643" algn="l"/>
                <a:tab pos="6034204" algn="l"/>
                <a:tab pos="6441764" algn="l"/>
                <a:tab pos="6847885" algn="l"/>
                <a:tab pos="7256887" algn="l"/>
                <a:tab pos="7664446" algn="l"/>
                <a:tab pos="8070568" algn="l"/>
              </a:tabLst>
            </a:pPr>
            <a:r>
              <a:rPr lang="en-GB" altLang="en-US" sz="3700" dirty="0" smtClean="0"/>
              <a:t>Software Development Life </a:t>
            </a:r>
            <a:r>
              <a:rPr lang="en-GB" altLang="en-US" sz="3700" dirty="0"/>
              <a:t>C</a:t>
            </a:r>
            <a:r>
              <a:rPr lang="en-GB" altLang="en-US" sz="3700" dirty="0" smtClean="0"/>
              <a:t>ycle </a:t>
            </a:r>
            <a:r>
              <a:rPr lang="en-GB" altLang="en-US" sz="3700" dirty="0"/>
              <a:t>(or </a:t>
            </a:r>
            <a:r>
              <a:rPr lang="en-GB" altLang="en-US" sz="3700" dirty="0">
                <a:solidFill>
                  <a:srgbClr val="0000CC"/>
                </a:solidFill>
              </a:rPr>
              <a:t>software </a:t>
            </a:r>
            <a:r>
              <a:rPr lang="en-GB" altLang="en-US" sz="3700" dirty="0" smtClean="0">
                <a:solidFill>
                  <a:srgbClr val="0000CC"/>
                </a:solidFill>
              </a:rPr>
              <a:t>development process</a:t>
            </a:r>
            <a:r>
              <a:rPr lang="en-GB" altLang="en-US" sz="3700" dirty="0"/>
              <a:t>):</a:t>
            </a:r>
          </a:p>
          <a:p>
            <a:pPr marL="672547" lvl="1" indent="-257787">
              <a:lnSpc>
                <a:spcPct val="114000"/>
              </a:lnSpc>
              <a:spcBef>
                <a:spcPct val="5000"/>
              </a:spcBef>
              <a:spcAft>
                <a:spcPts val="800"/>
              </a:spcAft>
              <a:tabLst>
                <a:tab pos="328353" algn="l"/>
                <a:tab pos="735914" algn="l"/>
                <a:tab pos="1143474" algn="l"/>
                <a:tab pos="1551036" algn="l"/>
                <a:tab pos="1958596" algn="l"/>
                <a:tab pos="2364717" algn="l"/>
                <a:tab pos="2773717" algn="l"/>
                <a:tab pos="3181279" algn="l"/>
                <a:tab pos="3587400" algn="l"/>
                <a:tab pos="3994959" algn="l"/>
                <a:tab pos="4403961" algn="l"/>
                <a:tab pos="4811521" algn="l"/>
                <a:tab pos="5217642" algn="l"/>
                <a:tab pos="5626643" algn="l"/>
                <a:tab pos="6034204" algn="l"/>
                <a:tab pos="6441764" algn="l"/>
                <a:tab pos="6847885" algn="l"/>
                <a:tab pos="7256887" algn="l"/>
                <a:tab pos="7664446" algn="l"/>
                <a:tab pos="8070568" algn="l"/>
              </a:tabLst>
            </a:pPr>
            <a:r>
              <a:rPr lang="en-GB" altLang="en-US" sz="3200" b="1" dirty="0">
                <a:solidFill>
                  <a:srgbClr val="CC3300"/>
                </a:solidFill>
                <a:latin typeface="Comic Sans MS" panose="030F0702030302020204" pitchFamily="66" charset="0"/>
              </a:rPr>
              <a:t>Series of identifiable stages that a software product undergoes during its life time:</a:t>
            </a:r>
            <a:r>
              <a:rPr lang="en-GB" altLang="en-US" b="1" dirty="0">
                <a:latin typeface="Comic Sans MS" panose="030F0702030302020204" pitchFamily="66" charset="0"/>
              </a:rPr>
              <a:t> </a:t>
            </a:r>
          </a:p>
          <a:p>
            <a:pPr marL="1036903" lvl="2" indent="-208821">
              <a:lnSpc>
                <a:spcPct val="114000"/>
              </a:lnSpc>
              <a:spcBef>
                <a:spcPct val="5000"/>
              </a:spcBef>
              <a:spcAft>
                <a:spcPts val="800"/>
              </a:spcAft>
              <a:tabLst>
                <a:tab pos="328353" algn="l"/>
                <a:tab pos="735914" algn="l"/>
                <a:tab pos="1143474" algn="l"/>
                <a:tab pos="1551036" algn="l"/>
                <a:tab pos="1958596" algn="l"/>
                <a:tab pos="2364717" algn="l"/>
                <a:tab pos="2773717" algn="l"/>
                <a:tab pos="3181279" algn="l"/>
                <a:tab pos="3587400" algn="l"/>
                <a:tab pos="3994959" algn="l"/>
                <a:tab pos="4403961" algn="l"/>
                <a:tab pos="4811521" algn="l"/>
                <a:tab pos="5217642" algn="l"/>
                <a:tab pos="5626643" algn="l"/>
                <a:tab pos="6034204" algn="l"/>
                <a:tab pos="6441764" algn="l"/>
                <a:tab pos="6847885" algn="l"/>
                <a:tab pos="7256887" algn="l"/>
                <a:tab pos="7664446" algn="l"/>
                <a:tab pos="8070568" algn="l"/>
              </a:tabLst>
            </a:pPr>
            <a:r>
              <a:rPr lang="en-GB" altLang="en-US" b="1" dirty="0">
                <a:solidFill>
                  <a:srgbClr val="0000FF"/>
                </a:solidFill>
              </a:rPr>
              <a:t>Feasibility study</a:t>
            </a:r>
          </a:p>
          <a:p>
            <a:pPr marL="1036903" lvl="2" indent="-208821">
              <a:lnSpc>
                <a:spcPct val="114000"/>
              </a:lnSpc>
              <a:spcBef>
                <a:spcPct val="5000"/>
              </a:spcBef>
              <a:spcAft>
                <a:spcPts val="800"/>
              </a:spcAft>
              <a:tabLst>
                <a:tab pos="328353" algn="l"/>
                <a:tab pos="735914" algn="l"/>
                <a:tab pos="1143474" algn="l"/>
                <a:tab pos="1551036" algn="l"/>
                <a:tab pos="1958596" algn="l"/>
                <a:tab pos="2364717" algn="l"/>
                <a:tab pos="2773717" algn="l"/>
                <a:tab pos="3181279" algn="l"/>
                <a:tab pos="3587400" algn="l"/>
                <a:tab pos="3994959" algn="l"/>
                <a:tab pos="4403961" algn="l"/>
                <a:tab pos="4811521" algn="l"/>
                <a:tab pos="5217642" algn="l"/>
                <a:tab pos="5626643" algn="l"/>
                <a:tab pos="6034204" algn="l"/>
                <a:tab pos="6441764" algn="l"/>
                <a:tab pos="6847885" algn="l"/>
                <a:tab pos="7256887" algn="l"/>
                <a:tab pos="7664446" algn="l"/>
                <a:tab pos="8070568" algn="l"/>
              </a:tabLst>
            </a:pPr>
            <a:r>
              <a:rPr lang="en-GB" altLang="en-US" b="1" dirty="0">
                <a:solidFill>
                  <a:srgbClr val="0000FF"/>
                </a:solidFill>
              </a:rPr>
              <a:t>Requirements analysis and specification, </a:t>
            </a:r>
          </a:p>
          <a:p>
            <a:pPr marL="1036903" lvl="2" indent="-208821">
              <a:lnSpc>
                <a:spcPct val="114000"/>
              </a:lnSpc>
              <a:spcBef>
                <a:spcPct val="5000"/>
              </a:spcBef>
              <a:spcAft>
                <a:spcPts val="800"/>
              </a:spcAft>
              <a:tabLst>
                <a:tab pos="328353" algn="l"/>
                <a:tab pos="735914" algn="l"/>
                <a:tab pos="1143474" algn="l"/>
                <a:tab pos="1551036" algn="l"/>
                <a:tab pos="1958596" algn="l"/>
                <a:tab pos="2364717" algn="l"/>
                <a:tab pos="2773717" algn="l"/>
                <a:tab pos="3181279" algn="l"/>
                <a:tab pos="3587400" algn="l"/>
                <a:tab pos="3994959" algn="l"/>
                <a:tab pos="4403961" algn="l"/>
                <a:tab pos="4811521" algn="l"/>
                <a:tab pos="5217642" algn="l"/>
                <a:tab pos="5626643" algn="l"/>
                <a:tab pos="6034204" algn="l"/>
                <a:tab pos="6441764" algn="l"/>
                <a:tab pos="6847885" algn="l"/>
                <a:tab pos="7256887" algn="l"/>
                <a:tab pos="7664446" algn="l"/>
                <a:tab pos="8070568" algn="l"/>
              </a:tabLst>
            </a:pPr>
            <a:r>
              <a:rPr lang="en-GB" altLang="en-US" b="1" dirty="0">
                <a:solidFill>
                  <a:srgbClr val="0000FF"/>
                </a:solidFill>
              </a:rPr>
              <a:t>Design, </a:t>
            </a:r>
          </a:p>
          <a:p>
            <a:pPr marL="1036903" lvl="2" indent="-208821">
              <a:lnSpc>
                <a:spcPct val="114000"/>
              </a:lnSpc>
              <a:spcBef>
                <a:spcPct val="5000"/>
              </a:spcBef>
              <a:spcAft>
                <a:spcPts val="800"/>
              </a:spcAft>
              <a:tabLst>
                <a:tab pos="328353" algn="l"/>
                <a:tab pos="735914" algn="l"/>
                <a:tab pos="1143474" algn="l"/>
                <a:tab pos="1551036" algn="l"/>
                <a:tab pos="1958596" algn="l"/>
                <a:tab pos="2364717" algn="l"/>
                <a:tab pos="2773717" algn="l"/>
                <a:tab pos="3181279" algn="l"/>
                <a:tab pos="3587400" algn="l"/>
                <a:tab pos="3994959" algn="l"/>
                <a:tab pos="4403961" algn="l"/>
                <a:tab pos="4811521" algn="l"/>
                <a:tab pos="5217642" algn="l"/>
                <a:tab pos="5626643" algn="l"/>
                <a:tab pos="6034204" algn="l"/>
                <a:tab pos="6441764" algn="l"/>
                <a:tab pos="6847885" algn="l"/>
                <a:tab pos="7256887" algn="l"/>
                <a:tab pos="7664446" algn="l"/>
                <a:tab pos="8070568" algn="l"/>
              </a:tabLst>
            </a:pPr>
            <a:r>
              <a:rPr lang="en-GB" altLang="en-US" b="1" dirty="0">
                <a:solidFill>
                  <a:srgbClr val="0000FF"/>
                </a:solidFill>
              </a:rPr>
              <a:t>Coding, </a:t>
            </a:r>
          </a:p>
          <a:p>
            <a:pPr marL="1036903" lvl="2" indent="-208821">
              <a:lnSpc>
                <a:spcPct val="114000"/>
              </a:lnSpc>
              <a:spcBef>
                <a:spcPct val="5000"/>
              </a:spcBef>
              <a:spcAft>
                <a:spcPts val="800"/>
              </a:spcAft>
              <a:tabLst>
                <a:tab pos="328353" algn="l"/>
                <a:tab pos="735914" algn="l"/>
                <a:tab pos="1143474" algn="l"/>
                <a:tab pos="1551036" algn="l"/>
                <a:tab pos="1958596" algn="l"/>
                <a:tab pos="2364717" algn="l"/>
                <a:tab pos="2773717" algn="l"/>
                <a:tab pos="3181279" algn="l"/>
                <a:tab pos="3587400" algn="l"/>
                <a:tab pos="3994959" algn="l"/>
                <a:tab pos="4403961" algn="l"/>
                <a:tab pos="4811521" algn="l"/>
                <a:tab pos="5217642" algn="l"/>
                <a:tab pos="5626643" algn="l"/>
                <a:tab pos="6034204" algn="l"/>
                <a:tab pos="6441764" algn="l"/>
                <a:tab pos="6847885" algn="l"/>
                <a:tab pos="7256887" algn="l"/>
                <a:tab pos="7664446" algn="l"/>
                <a:tab pos="8070568" algn="l"/>
              </a:tabLst>
            </a:pPr>
            <a:r>
              <a:rPr lang="en-GB" altLang="en-US" b="1" dirty="0">
                <a:solidFill>
                  <a:srgbClr val="0000FF"/>
                </a:solidFill>
              </a:rPr>
              <a:t>Testing</a:t>
            </a:r>
          </a:p>
          <a:p>
            <a:pPr marL="1036903" lvl="2" indent="-208821">
              <a:lnSpc>
                <a:spcPct val="114000"/>
              </a:lnSpc>
              <a:spcBef>
                <a:spcPct val="5000"/>
              </a:spcBef>
              <a:spcAft>
                <a:spcPts val="800"/>
              </a:spcAft>
              <a:tabLst>
                <a:tab pos="328353" algn="l"/>
                <a:tab pos="735914" algn="l"/>
                <a:tab pos="1143474" algn="l"/>
                <a:tab pos="1551036" algn="l"/>
                <a:tab pos="1958596" algn="l"/>
                <a:tab pos="2364717" algn="l"/>
                <a:tab pos="2773717" algn="l"/>
                <a:tab pos="3181279" algn="l"/>
                <a:tab pos="3587400" algn="l"/>
                <a:tab pos="3994959" algn="l"/>
                <a:tab pos="4403961" algn="l"/>
                <a:tab pos="4811521" algn="l"/>
                <a:tab pos="5217642" algn="l"/>
                <a:tab pos="5626643" algn="l"/>
                <a:tab pos="6034204" algn="l"/>
                <a:tab pos="6441764" algn="l"/>
                <a:tab pos="6847885" algn="l"/>
                <a:tab pos="7256887" algn="l"/>
                <a:tab pos="7664446" algn="l"/>
                <a:tab pos="8070568" algn="l"/>
              </a:tabLst>
            </a:pPr>
            <a:r>
              <a:rPr lang="en-GB" altLang="en-US" b="1" dirty="0">
                <a:solidFill>
                  <a:srgbClr val="0000FF"/>
                </a:solidFill>
              </a:rPr>
              <a:t>Maintenance.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a:t>
            </a:fld>
            <a:endParaRPr lang="en-US"/>
          </a:p>
        </p:txBody>
      </p:sp>
    </p:spTree>
    <p:extLst>
      <p:ext uri="{BB962C8B-B14F-4D97-AF65-F5344CB8AC3E}">
        <p14:creationId xmlns:p14="http://schemas.microsoft.com/office/powerpoint/2010/main" val="40437919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Effect transition="in" filter="wipe(down)">
                                      <p:cBhvr>
                                        <p:cTn id="7" dur="500"/>
                                        <p:tgtEl>
                                          <p:spTgt spid="19459">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9459">
                                            <p:txEl>
                                              <p:pRg st="3" end="3"/>
                                            </p:txEl>
                                          </p:spTgt>
                                        </p:tgtEl>
                                        <p:attrNameLst>
                                          <p:attrName>style.visibility</p:attrName>
                                        </p:attrNameLst>
                                      </p:cBhvr>
                                      <p:to>
                                        <p:strVal val="visible"/>
                                      </p:to>
                                    </p:set>
                                    <p:animEffect transition="in" filter="wipe(down)">
                                      <p:cBhvr>
                                        <p:cTn id="10" dur="500"/>
                                        <p:tgtEl>
                                          <p:spTgt spid="19459">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9459">
                                            <p:txEl>
                                              <p:pRg st="4" end="4"/>
                                            </p:txEl>
                                          </p:spTgt>
                                        </p:tgtEl>
                                        <p:attrNameLst>
                                          <p:attrName>style.visibility</p:attrName>
                                        </p:attrNameLst>
                                      </p:cBhvr>
                                      <p:to>
                                        <p:strVal val="visible"/>
                                      </p:to>
                                    </p:set>
                                    <p:animEffect transition="in" filter="wipe(down)">
                                      <p:cBhvr>
                                        <p:cTn id="13" dur="500"/>
                                        <p:tgtEl>
                                          <p:spTgt spid="19459">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9459">
                                            <p:txEl>
                                              <p:pRg st="5" end="5"/>
                                            </p:txEl>
                                          </p:spTgt>
                                        </p:tgtEl>
                                        <p:attrNameLst>
                                          <p:attrName>style.visibility</p:attrName>
                                        </p:attrNameLst>
                                      </p:cBhvr>
                                      <p:to>
                                        <p:strVal val="visible"/>
                                      </p:to>
                                    </p:set>
                                    <p:animEffect transition="in" filter="wipe(down)">
                                      <p:cBhvr>
                                        <p:cTn id="16" dur="500"/>
                                        <p:tgtEl>
                                          <p:spTgt spid="19459">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9459">
                                            <p:txEl>
                                              <p:pRg st="6" end="6"/>
                                            </p:txEl>
                                          </p:spTgt>
                                        </p:tgtEl>
                                        <p:attrNameLst>
                                          <p:attrName>style.visibility</p:attrName>
                                        </p:attrNameLst>
                                      </p:cBhvr>
                                      <p:to>
                                        <p:strVal val="visible"/>
                                      </p:to>
                                    </p:set>
                                    <p:animEffect transition="in" filter="wipe(down)">
                                      <p:cBhvr>
                                        <p:cTn id="19" dur="500"/>
                                        <p:tgtEl>
                                          <p:spTgt spid="19459">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19459">
                                            <p:txEl>
                                              <p:pRg st="7" end="7"/>
                                            </p:txEl>
                                          </p:spTgt>
                                        </p:tgtEl>
                                        <p:attrNameLst>
                                          <p:attrName>style.visibility</p:attrName>
                                        </p:attrNameLst>
                                      </p:cBhvr>
                                      <p:to>
                                        <p:strVal val="visible"/>
                                      </p:to>
                                    </p:set>
                                    <p:animEffect transition="in" filter="wipe(down)">
                                      <p:cBhvr>
                                        <p:cTn id="22" dur="5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FD40303B-EB74-42E6-8F7D-1EC6D1FA9FFF}" type="slidenum">
              <a:rPr lang="en-GB" altLang="en-US" sz="1400">
                <a:solidFill>
                  <a:srgbClr val="000000"/>
                </a:solidFill>
                <a:latin typeface="Arial" pitchFamily="34" charset="0"/>
              </a:rPr>
              <a:pPr eaLnBrk="1" hangingPunct="1">
                <a:buFont typeface="Arial" pitchFamily="34" charset="0"/>
                <a:buNone/>
              </a:pPr>
              <a:t>30</a:t>
            </a:fld>
            <a:endParaRPr lang="en-GB" altLang="en-US" sz="1400">
              <a:solidFill>
                <a:srgbClr val="000000"/>
              </a:solidFill>
              <a:latin typeface="Arial" pitchFamily="34" charset="0"/>
            </a:endParaRPr>
          </a:p>
        </p:txBody>
      </p:sp>
      <p:sp>
        <p:nvSpPr>
          <p:cNvPr id="28675" name="Rectangle 2"/>
          <p:cNvSpPr>
            <a:spLocks noGrp="1" noChangeArrowheads="1"/>
          </p:cNvSpPr>
          <p:nvPr>
            <p:ph type="title"/>
          </p:nvPr>
        </p:nvSpPr>
        <p:spPr>
          <a:xfrm>
            <a:off x="457920" y="-43204"/>
            <a:ext cx="8222400" cy="1771386"/>
          </a:xfrm>
        </p:spPr>
        <p:txBody>
          <a:bodyPr lIns="17998" tIns="46795" rIns="17998" bIns="46795"/>
          <a:lstStyle/>
          <a:p>
            <a:pPr defTabSz="829452">
              <a:spcBef>
                <a:spcPts val="987"/>
              </a:spcBef>
            </a:pPr>
            <a:r>
              <a:rPr lang="en-GB" altLang="en-US" sz="5000"/>
              <a:t>Design of Test Cases</a:t>
            </a:r>
          </a:p>
        </p:txBody>
      </p:sp>
      <p:sp>
        <p:nvSpPr>
          <p:cNvPr id="724995" name="Rectangle 3"/>
          <p:cNvSpPr>
            <a:spLocks noGrp="1" noChangeArrowheads="1"/>
          </p:cNvSpPr>
          <p:nvPr>
            <p:ph type="body" idx="1"/>
          </p:nvPr>
        </p:nvSpPr>
        <p:spPr>
          <a:xfrm>
            <a:off x="457920" y="1286055"/>
            <a:ext cx="8176320" cy="4884993"/>
          </a:xfrm>
        </p:spPr>
        <p:txBody>
          <a:bodyPr lIns="17998" tIns="46795" rIns="17998" bIns="46795"/>
          <a:lstStyle/>
          <a:p>
            <a:pPr marL="311045" indent="-311045" defTabSz="829452">
              <a:lnSpc>
                <a:spcPct val="105000"/>
              </a:lnSpc>
              <a:spcBef>
                <a:spcPts val="907"/>
              </a:spcBef>
            </a:pPr>
            <a:r>
              <a:rPr lang="en-GB" altLang="en-US" smtClean="0"/>
              <a:t>The code has a simple programming error:</a:t>
            </a:r>
          </a:p>
          <a:p>
            <a:pPr marL="311045" indent="-311045" defTabSz="829452">
              <a:lnSpc>
                <a:spcPct val="105000"/>
              </a:lnSpc>
              <a:spcBef>
                <a:spcPts val="907"/>
              </a:spcBef>
            </a:pPr>
            <a:r>
              <a:rPr lang="en-GB" altLang="en-US" smtClean="0"/>
              <a:t>  </a:t>
            </a:r>
            <a:r>
              <a:rPr lang="en-GB" altLang="en-US" smtClean="0">
                <a:solidFill>
                  <a:srgbClr val="0000FF"/>
                </a:solidFill>
              </a:rPr>
              <a:t>If (x&gt;y) max = x;                </a:t>
            </a:r>
            <a:br>
              <a:rPr lang="en-GB" altLang="en-US" smtClean="0">
                <a:solidFill>
                  <a:srgbClr val="0000FF"/>
                </a:solidFill>
              </a:rPr>
            </a:br>
            <a:r>
              <a:rPr lang="en-GB" altLang="en-US" smtClean="0">
                <a:solidFill>
                  <a:srgbClr val="0000FF"/>
                </a:solidFill>
              </a:rPr>
              <a:t>		else max = x;</a:t>
            </a:r>
          </a:p>
          <a:p>
            <a:pPr marL="311045" indent="-311045" defTabSz="829452">
              <a:lnSpc>
                <a:spcPct val="105000"/>
              </a:lnSpc>
              <a:spcBef>
                <a:spcPts val="907"/>
              </a:spcBef>
            </a:pPr>
            <a:r>
              <a:rPr lang="en-GB" altLang="en-US" smtClean="0"/>
              <a:t>Test suite </a:t>
            </a:r>
            <a:r>
              <a:rPr lang="en-GB" altLang="en-US" smtClean="0">
                <a:solidFill>
                  <a:srgbClr val="0000FF"/>
                </a:solidFill>
              </a:rPr>
              <a:t>{(x=3,y=2);(x=2,y=3)}</a:t>
            </a:r>
            <a:r>
              <a:rPr lang="en-GB" altLang="en-US" smtClean="0"/>
              <a:t> can detect the error, </a:t>
            </a:r>
          </a:p>
          <a:p>
            <a:pPr marL="311045" indent="-311045" defTabSz="829452">
              <a:lnSpc>
                <a:spcPct val="105000"/>
              </a:lnSpc>
              <a:spcBef>
                <a:spcPts val="907"/>
              </a:spcBef>
            </a:pPr>
            <a:r>
              <a:rPr lang="en-GB" altLang="en-US" smtClean="0"/>
              <a:t>A larger test suite </a:t>
            </a:r>
            <a:r>
              <a:rPr lang="en-GB" altLang="en-US" smtClean="0">
                <a:solidFill>
                  <a:srgbClr val="0000FF"/>
                </a:solidFill>
              </a:rPr>
              <a:t>{(x=3,y=2);(x=4,y=3); (x=5,y=1)}</a:t>
            </a:r>
            <a:r>
              <a:rPr lang="en-GB" altLang="en-US" smtClean="0"/>
              <a:t> does not detect the error.</a:t>
            </a:r>
          </a:p>
        </p:txBody>
      </p:sp>
    </p:spTree>
    <p:extLst>
      <p:ext uri="{BB962C8B-B14F-4D97-AF65-F5344CB8AC3E}">
        <p14:creationId xmlns:p14="http://schemas.microsoft.com/office/powerpoint/2010/main" val="395671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24995">
                                            <p:txEl>
                                              <p:pRg st="2" end="2"/>
                                            </p:txEl>
                                          </p:spTgt>
                                        </p:tgtEl>
                                        <p:attrNameLst>
                                          <p:attrName>style.visibility</p:attrName>
                                        </p:attrNameLst>
                                      </p:cBhvr>
                                      <p:to>
                                        <p:strVal val="visible"/>
                                      </p:to>
                                    </p:set>
                                    <p:anim calcmode="lin" valueType="num">
                                      <p:cBhvr additive="base">
                                        <p:cTn id="7" dur="500" fill="hold"/>
                                        <p:tgtEl>
                                          <p:spTgt spid="72499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49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24995">
                                            <p:txEl>
                                              <p:pRg st="3" end="3"/>
                                            </p:txEl>
                                          </p:spTgt>
                                        </p:tgtEl>
                                        <p:attrNameLst>
                                          <p:attrName>style.visibility</p:attrName>
                                        </p:attrNameLst>
                                      </p:cBhvr>
                                      <p:to>
                                        <p:strVal val="visible"/>
                                      </p:to>
                                    </p:set>
                                    <p:anim calcmode="lin" valueType="num">
                                      <p:cBhvr additive="base">
                                        <p:cTn id="13" dur="500" fill="hold"/>
                                        <p:tgtEl>
                                          <p:spTgt spid="72499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49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FA031CD2-6CFC-4D1D-982C-A1C9FDD99596}" type="slidenum">
              <a:rPr lang="en-GB" altLang="en-US" sz="1400">
                <a:solidFill>
                  <a:srgbClr val="000000"/>
                </a:solidFill>
                <a:latin typeface="Arial" pitchFamily="34" charset="0"/>
              </a:rPr>
              <a:pPr eaLnBrk="1" hangingPunct="1">
                <a:buFont typeface="Arial" pitchFamily="34" charset="0"/>
                <a:buNone/>
              </a:pPr>
              <a:t>31</a:t>
            </a:fld>
            <a:endParaRPr lang="en-GB" altLang="en-US" sz="1400">
              <a:solidFill>
                <a:srgbClr val="000000"/>
              </a:solidFill>
              <a:latin typeface="Arial" pitchFamily="34" charset="0"/>
            </a:endParaRPr>
          </a:p>
        </p:txBody>
      </p:sp>
      <p:sp>
        <p:nvSpPr>
          <p:cNvPr id="29699" name="Rectangle 2"/>
          <p:cNvSpPr>
            <a:spLocks noGrp="1" noChangeArrowheads="1"/>
          </p:cNvSpPr>
          <p:nvPr>
            <p:ph type="title"/>
          </p:nvPr>
        </p:nvSpPr>
        <p:spPr>
          <a:xfrm>
            <a:off x="457920" y="-43204"/>
            <a:ext cx="8222400" cy="1771386"/>
          </a:xfrm>
        </p:spPr>
        <p:txBody>
          <a:bodyPr lIns="17998" tIns="46795" rIns="17998" bIns="46795"/>
          <a:lstStyle/>
          <a:p>
            <a:pPr defTabSz="829452">
              <a:spcBef>
                <a:spcPts val="987"/>
              </a:spcBef>
            </a:pPr>
            <a:r>
              <a:rPr lang="en-GB" altLang="en-US" sz="5000"/>
              <a:t>Design of Test Cases</a:t>
            </a:r>
          </a:p>
        </p:txBody>
      </p:sp>
      <p:sp>
        <p:nvSpPr>
          <p:cNvPr id="29700" name="Rectangle 3"/>
          <p:cNvSpPr>
            <a:spLocks noGrp="1" noChangeArrowheads="1"/>
          </p:cNvSpPr>
          <p:nvPr>
            <p:ph type="body" idx="1"/>
          </p:nvPr>
        </p:nvSpPr>
        <p:spPr>
          <a:xfrm>
            <a:off x="288000" y="1424310"/>
            <a:ext cx="8393760" cy="5029008"/>
          </a:xfrm>
        </p:spPr>
        <p:txBody>
          <a:bodyPr lIns="17998" tIns="46795" rIns="17998" bIns="46795"/>
          <a:lstStyle/>
          <a:p>
            <a:pPr marL="311045" indent="-311045" defTabSz="829452">
              <a:lnSpc>
                <a:spcPct val="105000"/>
              </a:lnSpc>
              <a:spcBef>
                <a:spcPts val="907"/>
              </a:spcBef>
            </a:pPr>
            <a:r>
              <a:rPr lang="en-GB" altLang="en-US" sz="4000"/>
              <a:t>Systematic approaches are required to design an </a:t>
            </a:r>
            <a:r>
              <a:rPr lang="en-GB" altLang="en-US" sz="4000">
                <a:solidFill>
                  <a:srgbClr val="0000FF"/>
                </a:solidFill>
              </a:rPr>
              <a:t>optimal test suite:</a:t>
            </a:r>
          </a:p>
          <a:p>
            <a:pPr marL="673930" lvl="1" indent="-259204" defTabSz="829452">
              <a:lnSpc>
                <a:spcPct val="105000"/>
              </a:lnSpc>
              <a:spcBef>
                <a:spcPts val="806"/>
              </a:spcBef>
            </a:pPr>
            <a:r>
              <a:rPr lang="en-GB" altLang="en-US" sz="3600">
                <a:solidFill>
                  <a:srgbClr val="993300"/>
                </a:solidFill>
              </a:rPr>
              <a:t>Each test case in the suite should detect different errors.</a:t>
            </a:r>
          </a:p>
        </p:txBody>
      </p:sp>
    </p:spTree>
    <p:extLst>
      <p:ext uri="{BB962C8B-B14F-4D97-AF65-F5344CB8AC3E}">
        <p14:creationId xmlns:p14="http://schemas.microsoft.com/office/powerpoint/2010/main" val="14558856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0B59A784-8AFF-43BE-B1C4-C18FF22B0AEF}" type="slidenum">
              <a:rPr lang="en-GB" altLang="en-US" sz="1400">
                <a:solidFill>
                  <a:srgbClr val="000000"/>
                </a:solidFill>
                <a:latin typeface="Arial" pitchFamily="34" charset="0"/>
              </a:rPr>
              <a:pPr eaLnBrk="1" hangingPunct="1">
                <a:buFont typeface="Arial" pitchFamily="34" charset="0"/>
                <a:buNone/>
              </a:pPr>
              <a:t>32</a:t>
            </a:fld>
            <a:endParaRPr lang="en-GB" altLang="en-US" sz="1400">
              <a:solidFill>
                <a:srgbClr val="000000"/>
              </a:solidFill>
              <a:latin typeface="Arial" pitchFamily="34" charset="0"/>
            </a:endParaRPr>
          </a:p>
        </p:txBody>
      </p:sp>
      <p:sp>
        <p:nvSpPr>
          <p:cNvPr id="30723" name="Rectangle 2"/>
          <p:cNvSpPr>
            <a:spLocks noGrp="1" noChangeArrowheads="1"/>
          </p:cNvSpPr>
          <p:nvPr>
            <p:ph type="title"/>
          </p:nvPr>
        </p:nvSpPr>
        <p:spPr>
          <a:xfrm>
            <a:off x="457920" y="-43204"/>
            <a:ext cx="8222400" cy="1771386"/>
          </a:xfrm>
        </p:spPr>
        <p:txBody>
          <a:bodyPr lIns="17998" tIns="46795" rIns="17998" bIns="46795"/>
          <a:lstStyle/>
          <a:p>
            <a:pPr defTabSz="829452">
              <a:spcBef>
                <a:spcPts val="987"/>
              </a:spcBef>
            </a:pPr>
            <a:r>
              <a:rPr lang="en-GB" altLang="en-US" sz="6100"/>
              <a:t>Design of Test Cases</a:t>
            </a:r>
          </a:p>
        </p:txBody>
      </p:sp>
      <p:sp>
        <p:nvSpPr>
          <p:cNvPr id="30724" name="Rectangle 3"/>
          <p:cNvSpPr>
            <a:spLocks noGrp="1" noChangeArrowheads="1"/>
          </p:cNvSpPr>
          <p:nvPr>
            <p:ph type="body" idx="1"/>
          </p:nvPr>
        </p:nvSpPr>
        <p:spPr/>
        <p:txBody>
          <a:bodyPr lIns="17998" tIns="46795" rIns="17998" bIns="46795"/>
          <a:lstStyle/>
          <a:p>
            <a:pPr marL="311045" indent="-311045" defTabSz="829452">
              <a:spcBef>
                <a:spcPts val="907"/>
              </a:spcBef>
            </a:pPr>
            <a:r>
              <a:rPr lang="en-GB" altLang="en-US" sz="4700"/>
              <a:t>There are essentially three main approaches to design test cases:</a:t>
            </a:r>
          </a:p>
          <a:p>
            <a:pPr marL="673930" lvl="1" indent="-259204" defTabSz="829452">
              <a:spcBef>
                <a:spcPts val="806"/>
              </a:spcBef>
            </a:pPr>
            <a:r>
              <a:rPr lang="en-GB" altLang="en-US" sz="4400">
                <a:solidFill>
                  <a:srgbClr val="0000FF"/>
                </a:solidFill>
              </a:rPr>
              <a:t>Black-box approach</a:t>
            </a:r>
          </a:p>
          <a:p>
            <a:pPr marL="673930" lvl="1" indent="-259204" defTabSz="829452">
              <a:spcBef>
                <a:spcPts val="806"/>
              </a:spcBef>
            </a:pPr>
            <a:r>
              <a:rPr lang="en-GB" altLang="en-US" sz="4400">
                <a:solidFill>
                  <a:srgbClr val="0000FF"/>
                </a:solidFill>
              </a:rPr>
              <a:t>White-box (or glass-box) approach</a:t>
            </a:r>
          </a:p>
          <a:p>
            <a:pPr marL="673930" lvl="1" indent="-259204" defTabSz="829452">
              <a:spcBef>
                <a:spcPts val="806"/>
              </a:spcBef>
            </a:pPr>
            <a:r>
              <a:rPr lang="en-GB" altLang="en-US" sz="4400">
                <a:solidFill>
                  <a:srgbClr val="0000FF"/>
                </a:solidFill>
              </a:rPr>
              <a:t>Grey-box testing</a:t>
            </a:r>
          </a:p>
        </p:txBody>
      </p:sp>
    </p:spTree>
    <p:extLst>
      <p:ext uri="{BB962C8B-B14F-4D97-AF65-F5344CB8AC3E}">
        <p14:creationId xmlns:p14="http://schemas.microsoft.com/office/powerpoint/2010/main" val="13933848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115180B1-2F34-41E8-B708-E495F4F84972}" type="slidenum">
              <a:rPr lang="en-GB" altLang="en-US" sz="1400">
                <a:solidFill>
                  <a:srgbClr val="000000"/>
                </a:solidFill>
                <a:latin typeface="Arial" pitchFamily="34" charset="0"/>
              </a:rPr>
              <a:pPr eaLnBrk="1" hangingPunct="1">
                <a:buFont typeface="Arial" pitchFamily="34" charset="0"/>
                <a:buNone/>
              </a:pPr>
              <a:t>33</a:t>
            </a:fld>
            <a:endParaRPr lang="en-GB" altLang="en-US" sz="1400">
              <a:solidFill>
                <a:srgbClr val="000000"/>
              </a:solidFill>
              <a:latin typeface="Arial" pitchFamily="34" charset="0"/>
            </a:endParaRPr>
          </a:p>
        </p:txBody>
      </p:sp>
      <p:sp>
        <p:nvSpPr>
          <p:cNvPr id="31747" name="Rectangle 2"/>
          <p:cNvSpPr>
            <a:spLocks noGrp="1" noChangeArrowheads="1"/>
          </p:cNvSpPr>
          <p:nvPr>
            <p:ph type="title"/>
          </p:nvPr>
        </p:nvSpPr>
        <p:spPr>
          <a:xfrm>
            <a:off x="457920" y="-43204"/>
            <a:ext cx="8222400" cy="1771386"/>
          </a:xfrm>
        </p:spPr>
        <p:txBody>
          <a:bodyPr lIns="17998" tIns="46795" rIns="17998" bIns="46795"/>
          <a:lstStyle/>
          <a:p>
            <a:pPr defTabSz="829452">
              <a:spcBef>
                <a:spcPts val="907"/>
              </a:spcBef>
            </a:pPr>
            <a:r>
              <a:rPr lang="en-GB" altLang="en-US" smtClean="0"/>
              <a:t>Black-Box Testing</a:t>
            </a:r>
          </a:p>
        </p:txBody>
      </p:sp>
      <p:sp>
        <p:nvSpPr>
          <p:cNvPr id="31748" name="Rectangle 3"/>
          <p:cNvSpPr>
            <a:spLocks noGrp="1" noChangeArrowheads="1"/>
          </p:cNvSpPr>
          <p:nvPr>
            <p:ph type="body" idx="1"/>
          </p:nvPr>
        </p:nvSpPr>
        <p:spPr>
          <a:xfrm>
            <a:off x="424801" y="1355183"/>
            <a:ext cx="8382240" cy="4442866"/>
          </a:xfrm>
        </p:spPr>
        <p:txBody>
          <a:bodyPr lIns="17998" tIns="46795" rIns="17998" bIns="46795"/>
          <a:lstStyle/>
          <a:p>
            <a:pPr marL="311045" indent="-311045" defTabSz="829452">
              <a:lnSpc>
                <a:spcPct val="105000"/>
              </a:lnSpc>
              <a:spcBef>
                <a:spcPct val="10000"/>
              </a:spcBef>
              <a:spcAft>
                <a:spcPct val="10000"/>
              </a:spcAft>
            </a:pPr>
            <a:r>
              <a:rPr lang="en-GB" altLang="en-US" sz="3600"/>
              <a:t>Test cases are designed using only </a:t>
            </a:r>
            <a:r>
              <a:rPr lang="en-GB" altLang="en-US" sz="3600">
                <a:solidFill>
                  <a:srgbClr val="0000FF"/>
                </a:solidFill>
              </a:rPr>
              <a:t>functional specification</a:t>
            </a:r>
            <a:r>
              <a:rPr lang="en-GB" altLang="en-US" sz="3600"/>
              <a:t> of the software:</a:t>
            </a:r>
          </a:p>
          <a:p>
            <a:pPr marL="673930" lvl="1" indent="-259204" defTabSz="829452">
              <a:lnSpc>
                <a:spcPct val="105000"/>
              </a:lnSpc>
              <a:spcBef>
                <a:spcPct val="10000"/>
              </a:spcBef>
              <a:spcAft>
                <a:spcPct val="10000"/>
              </a:spcAft>
            </a:pPr>
            <a:r>
              <a:rPr lang="en-GB" altLang="en-US" sz="3300"/>
              <a:t>Without any knowledge of the internal structure of the software.</a:t>
            </a:r>
          </a:p>
          <a:p>
            <a:pPr marL="311045" indent="-311045" defTabSz="829452">
              <a:lnSpc>
                <a:spcPct val="105000"/>
              </a:lnSpc>
              <a:spcBef>
                <a:spcPct val="10000"/>
              </a:spcBef>
              <a:spcAft>
                <a:spcPct val="10000"/>
              </a:spcAft>
            </a:pPr>
            <a:r>
              <a:rPr lang="en-GB" altLang="en-US" sz="3600"/>
              <a:t>For this reason, black-box testing is also known as  </a:t>
            </a:r>
            <a:r>
              <a:rPr lang="en-GB" altLang="en-US" sz="3600">
                <a:solidFill>
                  <a:srgbClr val="0000FF"/>
                </a:solidFill>
              </a:rPr>
              <a:t>functional testing.</a:t>
            </a:r>
          </a:p>
        </p:txBody>
      </p:sp>
    </p:spTree>
    <p:extLst>
      <p:ext uri="{BB962C8B-B14F-4D97-AF65-F5344CB8AC3E}">
        <p14:creationId xmlns:p14="http://schemas.microsoft.com/office/powerpoint/2010/main" val="11441028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C32AD85E-2395-420F-B925-DFEF66FB102A}" type="slidenum">
              <a:rPr lang="en-GB" altLang="en-US" sz="1400">
                <a:solidFill>
                  <a:srgbClr val="000000"/>
                </a:solidFill>
                <a:latin typeface="Arial" pitchFamily="34" charset="0"/>
              </a:rPr>
              <a:pPr eaLnBrk="1" hangingPunct="1">
                <a:buFont typeface="Arial" pitchFamily="34" charset="0"/>
                <a:buNone/>
              </a:pPr>
              <a:t>34</a:t>
            </a:fld>
            <a:endParaRPr lang="en-GB" altLang="en-US" sz="1400">
              <a:solidFill>
                <a:srgbClr val="000000"/>
              </a:solidFill>
              <a:latin typeface="Arial" pitchFamily="34" charset="0"/>
            </a:endParaRPr>
          </a:p>
        </p:txBody>
      </p:sp>
      <p:sp>
        <p:nvSpPr>
          <p:cNvPr id="32771" name="Rectangle 2"/>
          <p:cNvSpPr>
            <a:spLocks noGrp="1" noChangeArrowheads="1"/>
          </p:cNvSpPr>
          <p:nvPr>
            <p:ph type="title"/>
          </p:nvPr>
        </p:nvSpPr>
        <p:spPr>
          <a:xfrm>
            <a:off x="457920" y="-43204"/>
            <a:ext cx="8222400" cy="1771386"/>
          </a:xfrm>
        </p:spPr>
        <p:txBody>
          <a:bodyPr lIns="17998" tIns="46795" rIns="17998" bIns="46795"/>
          <a:lstStyle/>
          <a:p>
            <a:pPr defTabSz="829452">
              <a:spcBef>
                <a:spcPts val="907"/>
              </a:spcBef>
            </a:pPr>
            <a:r>
              <a:rPr lang="en-GB" altLang="en-US" smtClean="0"/>
              <a:t>White-box Testing</a:t>
            </a:r>
          </a:p>
        </p:txBody>
      </p:sp>
      <p:sp>
        <p:nvSpPr>
          <p:cNvPr id="32772" name="Rectangle 3"/>
          <p:cNvSpPr>
            <a:spLocks noGrp="1" noChangeArrowheads="1"/>
          </p:cNvSpPr>
          <p:nvPr>
            <p:ph type="body" idx="1"/>
          </p:nvPr>
        </p:nvSpPr>
        <p:spPr>
          <a:xfrm>
            <a:off x="286560" y="1493437"/>
            <a:ext cx="8570880" cy="4769781"/>
          </a:xfrm>
        </p:spPr>
        <p:txBody>
          <a:bodyPr lIns="17998" tIns="46795" rIns="17998" bIns="46795"/>
          <a:lstStyle/>
          <a:p>
            <a:pPr marL="311045" indent="-311045" defTabSz="829452">
              <a:lnSpc>
                <a:spcPct val="105000"/>
              </a:lnSpc>
              <a:spcBef>
                <a:spcPts val="806"/>
              </a:spcBef>
            </a:pPr>
            <a:r>
              <a:rPr lang="en-GB" altLang="en-US" sz="4400"/>
              <a:t>Designing white-box test cases: </a:t>
            </a:r>
          </a:p>
          <a:p>
            <a:pPr marL="673930" lvl="1" indent="-259204" defTabSz="829452">
              <a:lnSpc>
                <a:spcPct val="105000"/>
              </a:lnSpc>
              <a:spcBef>
                <a:spcPts val="726"/>
              </a:spcBef>
            </a:pPr>
            <a:r>
              <a:rPr lang="en-GB" altLang="en-US" sz="4000"/>
              <a:t>Requires knowledge about the internal structure of software. </a:t>
            </a:r>
          </a:p>
          <a:p>
            <a:pPr marL="673930" lvl="1" indent="-259204" defTabSz="829452">
              <a:lnSpc>
                <a:spcPct val="105000"/>
              </a:lnSpc>
              <a:spcBef>
                <a:spcPts val="726"/>
              </a:spcBef>
            </a:pPr>
            <a:r>
              <a:rPr lang="en-GB" altLang="en-US" sz="4000">
                <a:solidFill>
                  <a:srgbClr val="0000FF"/>
                </a:solidFill>
              </a:rPr>
              <a:t>White-box testing is also called structural testing.</a:t>
            </a:r>
          </a:p>
          <a:p>
            <a:pPr marL="673930" lvl="1" indent="-259204" defTabSz="829452">
              <a:lnSpc>
                <a:spcPct val="105000"/>
              </a:lnSpc>
              <a:spcBef>
                <a:spcPts val="658"/>
              </a:spcBef>
            </a:pPr>
            <a:r>
              <a:rPr lang="en-GB" altLang="en-US" sz="3500"/>
              <a:t>In this unit we will not study white-box testing.</a:t>
            </a:r>
          </a:p>
        </p:txBody>
      </p:sp>
    </p:spTree>
    <p:extLst>
      <p:ext uri="{BB962C8B-B14F-4D97-AF65-F5344CB8AC3E}">
        <p14:creationId xmlns:p14="http://schemas.microsoft.com/office/powerpoint/2010/main" val="2360311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AA3E0B6A-3E41-479B-9711-0853A22DEA7E}" type="slidenum">
              <a:rPr lang="en-GB" altLang="en-US" sz="1400">
                <a:solidFill>
                  <a:srgbClr val="000000"/>
                </a:solidFill>
                <a:latin typeface="Arial" pitchFamily="34" charset="0"/>
              </a:rPr>
              <a:pPr eaLnBrk="1" hangingPunct="1">
                <a:buFont typeface="Arial" pitchFamily="34" charset="0"/>
                <a:buNone/>
              </a:pPr>
              <a:t>35</a:t>
            </a:fld>
            <a:endParaRPr lang="en-GB" altLang="en-US" sz="1400">
              <a:solidFill>
                <a:srgbClr val="000000"/>
              </a:solidFill>
              <a:latin typeface="Arial" pitchFamily="34" charset="0"/>
            </a:endParaRPr>
          </a:p>
        </p:txBody>
      </p:sp>
      <p:sp>
        <p:nvSpPr>
          <p:cNvPr id="33795" name="Rectangle 2"/>
          <p:cNvSpPr>
            <a:spLocks noGrp="1" noChangeArrowheads="1"/>
          </p:cNvSpPr>
          <p:nvPr>
            <p:ph type="title"/>
          </p:nvPr>
        </p:nvSpPr>
        <p:spPr>
          <a:xfrm>
            <a:off x="457921" y="-165617"/>
            <a:ext cx="8223840" cy="1774267"/>
          </a:xfrm>
        </p:spPr>
        <p:txBody>
          <a:bodyPr/>
          <a:lstStyle/>
          <a:p>
            <a:pPr defTabSz="829452"/>
            <a:r>
              <a:rPr lang="en-US" altLang="en-US" sz="5000"/>
              <a:t>White-Box Testing</a:t>
            </a:r>
          </a:p>
        </p:txBody>
      </p:sp>
      <p:sp>
        <p:nvSpPr>
          <p:cNvPr id="33796" name="Rectangle 3"/>
          <p:cNvSpPr>
            <a:spLocks noGrp="1" noChangeArrowheads="1"/>
          </p:cNvSpPr>
          <p:nvPr>
            <p:ph type="body" idx="1"/>
          </p:nvPr>
        </p:nvSpPr>
        <p:spPr>
          <a:xfrm>
            <a:off x="217441" y="1307657"/>
            <a:ext cx="8670240" cy="4752499"/>
          </a:xfrm>
        </p:spPr>
        <p:txBody>
          <a:bodyPr/>
          <a:lstStyle/>
          <a:p>
            <a:pPr marL="311045" indent="-311045" defTabSz="829452">
              <a:lnSpc>
                <a:spcPct val="105000"/>
              </a:lnSpc>
              <a:spcBef>
                <a:spcPct val="10000"/>
              </a:spcBef>
              <a:spcAft>
                <a:spcPct val="10000"/>
              </a:spcAft>
            </a:pPr>
            <a:r>
              <a:rPr lang="en-US" altLang="en-US" sz="3300"/>
              <a:t>There exist several popular white-box testing methodologies:</a:t>
            </a:r>
          </a:p>
          <a:p>
            <a:pPr marL="673930" lvl="1" indent="-259204" defTabSz="829452">
              <a:lnSpc>
                <a:spcPct val="105000"/>
              </a:lnSpc>
              <a:spcBef>
                <a:spcPct val="10000"/>
              </a:spcBef>
              <a:spcAft>
                <a:spcPct val="10000"/>
              </a:spcAft>
            </a:pPr>
            <a:r>
              <a:rPr lang="en-US" altLang="en-US" sz="2900">
                <a:solidFill>
                  <a:srgbClr val="0000CC"/>
                </a:solidFill>
              </a:rPr>
              <a:t>Statement coverage</a:t>
            </a:r>
          </a:p>
          <a:p>
            <a:pPr marL="673930" lvl="1" indent="-259204" defTabSz="829452">
              <a:lnSpc>
                <a:spcPct val="105000"/>
              </a:lnSpc>
              <a:spcBef>
                <a:spcPct val="10000"/>
              </a:spcBef>
              <a:spcAft>
                <a:spcPct val="10000"/>
              </a:spcAft>
            </a:pPr>
            <a:r>
              <a:rPr lang="en-US" altLang="en-US" sz="2900">
                <a:solidFill>
                  <a:srgbClr val="0000CC"/>
                </a:solidFill>
              </a:rPr>
              <a:t>Branch coverage</a:t>
            </a:r>
          </a:p>
          <a:p>
            <a:pPr marL="673930" lvl="1" indent="-259204" defTabSz="829452">
              <a:lnSpc>
                <a:spcPct val="105000"/>
              </a:lnSpc>
              <a:spcBef>
                <a:spcPct val="10000"/>
              </a:spcBef>
              <a:spcAft>
                <a:spcPct val="10000"/>
              </a:spcAft>
            </a:pPr>
            <a:r>
              <a:rPr lang="en-US" altLang="en-US" sz="2900">
                <a:solidFill>
                  <a:srgbClr val="0000CC"/>
                </a:solidFill>
              </a:rPr>
              <a:t>Path coverage</a:t>
            </a:r>
          </a:p>
          <a:p>
            <a:pPr marL="673930" lvl="1" indent="-259204" defTabSz="829452">
              <a:lnSpc>
                <a:spcPct val="105000"/>
              </a:lnSpc>
              <a:spcBef>
                <a:spcPct val="10000"/>
              </a:spcBef>
              <a:spcAft>
                <a:spcPct val="10000"/>
              </a:spcAft>
            </a:pPr>
            <a:r>
              <a:rPr lang="en-US" altLang="en-US" sz="2900">
                <a:solidFill>
                  <a:srgbClr val="0000CC"/>
                </a:solidFill>
              </a:rPr>
              <a:t>Condition coverage</a:t>
            </a:r>
          </a:p>
          <a:p>
            <a:pPr marL="673930" lvl="1" indent="-259204" defTabSz="829452">
              <a:lnSpc>
                <a:spcPct val="105000"/>
              </a:lnSpc>
              <a:spcBef>
                <a:spcPct val="10000"/>
              </a:spcBef>
              <a:spcAft>
                <a:spcPct val="10000"/>
              </a:spcAft>
            </a:pPr>
            <a:r>
              <a:rPr lang="en-US" altLang="en-US" sz="2900">
                <a:solidFill>
                  <a:srgbClr val="0000CC"/>
                </a:solidFill>
              </a:rPr>
              <a:t>MC/DC coverage</a:t>
            </a:r>
          </a:p>
          <a:p>
            <a:pPr marL="673930" lvl="1" indent="-259204" defTabSz="829452">
              <a:lnSpc>
                <a:spcPct val="105000"/>
              </a:lnSpc>
              <a:spcBef>
                <a:spcPct val="10000"/>
              </a:spcBef>
              <a:spcAft>
                <a:spcPct val="10000"/>
              </a:spcAft>
            </a:pPr>
            <a:r>
              <a:rPr lang="en-US" altLang="en-US" sz="2900">
                <a:solidFill>
                  <a:srgbClr val="0000CC"/>
                </a:solidFill>
              </a:rPr>
              <a:t>Mutation testing</a:t>
            </a:r>
          </a:p>
          <a:p>
            <a:pPr marL="673930" lvl="1" indent="-259204" defTabSz="829452">
              <a:lnSpc>
                <a:spcPct val="105000"/>
              </a:lnSpc>
              <a:spcBef>
                <a:spcPct val="10000"/>
              </a:spcBef>
              <a:spcAft>
                <a:spcPct val="10000"/>
              </a:spcAft>
            </a:pPr>
            <a:r>
              <a:rPr lang="en-US" altLang="en-US" sz="2900">
                <a:solidFill>
                  <a:srgbClr val="0000CC"/>
                </a:solidFill>
              </a:rPr>
              <a:t>Data flow-based testing</a:t>
            </a:r>
          </a:p>
        </p:txBody>
      </p:sp>
    </p:spTree>
    <p:extLst>
      <p:ext uri="{BB962C8B-B14F-4D97-AF65-F5344CB8AC3E}">
        <p14:creationId xmlns:p14="http://schemas.microsoft.com/office/powerpoint/2010/main" val="6474417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miter lim="800000"/>
            <a:headEnd/>
            <a:tailEnd/>
          </a:ln>
        </p:spPr>
        <p:txBody>
          <a:bodyPr/>
          <a:lstStyle/>
          <a:p>
            <a:fld id="{90CFB933-36A6-4DCC-A12B-95F7E53223E9}" type="slidenum">
              <a:rPr lang="en-US" altLang="en-US"/>
              <a:pPr/>
              <a:t>36</a:t>
            </a:fld>
            <a:endParaRPr lang="en-US" altLang="en-US"/>
          </a:p>
        </p:txBody>
      </p:sp>
      <p:sp>
        <p:nvSpPr>
          <p:cNvPr id="39939"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ltLang="en-US" sz="5400" smtClean="0"/>
              <a:t>Black-box Testing</a:t>
            </a:r>
          </a:p>
        </p:txBody>
      </p:sp>
      <p:sp>
        <p:nvSpPr>
          <p:cNvPr id="39940" name="Rectangle 2"/>
          <p:cNvSpPr>
            <a:spLocks noGrp="1" noChangeArrowheads="1"/>
          </p:cNvSpPr>
          <p:nvPr>
            <p:ph type="body" idx="1"/>
          </p:nvPr>
        </p:nvSpPr>
        <p:spPr>
          <a:xfrm>
            <a:off x="685800" y="1447800"/>
            <a:ext cx="7770813" cy="4441825"/>
          </a:xfrm>
        </p:spPr>
        <p:txBody>
          <a:bodyPr lIns="18000" tIns="46800" rIns="18000" bIns="46800"/>
          <a:lstStyle/>
          <a:p>
            <a:pPr>
              <a:spcBef>
                <a:spcPts val="800"/>
              </a:spcBef>
            </a:pPr>
            <a:r>
              <a:rPr lang="en-GB" altLang="en-US" sz="3600" dirty="0" smtClean="0"/>
              <a:t>Test cases are designed using only </a:t>
            </a:r>
            <a:r>
              <a:rPr lang="en-GB" altLang="en-US" sz="3600" dirty="0" smtClean="0">
                <a:solidFill>
                  <a:srgbClr val="0000FF"/>
                </a:solidFill>
              </a:rPr>
              <a:t>functional specification</a:t>
            </a:r>
            <a:r>
              <a:rPr lang="en-GB" altLang="en-US" sz="3600" dirty="0" smtClean="0"/>
              <a:t> of the software:</a:t>
            </a:r>
          </a:p>
          <a:p>
            <a:pPr lvl="1">
              <a:spcBef>
                <a:spcPts val="725"/>
              </a:spcBef>
            </a:pPr>
            <a:r>
              <a:rPr lang="en-GB" altLang="en-US" sz="3200" dirty="0" smtClean="0"/>
              <a:t>without any knowledge of the internal structure of the software / program.</a:t>
            </a:r>
          </a:p>
          <a:p>
            <a:pPr>
              <a:spcBef>
                <a:spcPts val="800"/>
              </a:spcBef>
            </a:pPr>
            <a:r>
              <a:rPr lang="en-GB" altLang="en-US" sz="3600" dirty="0" smtClean="0"/>
              <a:t>For this reason, black-box testing is also known as  </a:t>
            </a:r>
            <a:r>
              <a:rPr lang="en-GB" altLang="en-US" sz="3600" u="sng" dirty="0" smtClean="0">
                <a:solidFill>
                  <a:srgbClr val="0000FF"/>
                </a:solidFill>
              </a:rPr>
              <a:t>functional testing.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miter lim="800000"/>
            <a:headEnd/>
            <a:tailEnd/>
          </a:ln>
        </p:spPr>
        <p:txBody>
          <a:bodyPr/>
          <a:lstStyle/>
          <a:p>
            <a:fld id="{03D4363F-568E-4420-905C-AFBEE3D7B614}" type="slidenum">
              <a:rPr lang="en-US" altLang="en-US"/>
              <a:pPr/>
              <a:t>37</a:t>
            </a:fld>
            <a:endParaRPr lang="en-US" altLang="en-US"/>
          </a:p>
        </p:txBody>
      </p:sp>
      <p:sp>
        <p:nvSpPr>
          <p:cNvPr id="44035"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ltLang="en-US" sz="5400" smtClean="0"/>
              <a:t>Black-box Testing</a:t>
            </a:r>
          </a:p>
        </p:txBody>
      </p:sp>
      <p:sp>
        <p:nvSpPr>
          <p:cNvPr id="44036" name="Rectangle 2"/>
          <p:cNvSpPr>
            <a:spLocks noGrp="1" noChangeArrowheads="1"/>
          </p:cNvSpPr>
          <p:nvPr>
            <p:ph type="body" idx="1"/>
          </p:nvPr>
        </p:nvSpPr>
        <p:spPr/>
        <p:txBody>
          <a:bodyPr lIns="18000" tIns="46800" rIns="18000" bIns="46800"/>
          <a:lstStyle/>
          <a:p>
            <a:pPr>
              <a:spcBef>
                <a:spcPts val="1000"/>
              </a:spcBef>
            </a:pPr>
            <a:r>
              <a:rPr lang="en-GB" altLang="en-US" sz="4400" dirty="0" smtClean="0"/>
              <a:t>There are essentially two main approaches to design black box test cases:</a:t>
            </a:r>
          </a:p>
          <a:p>
            <a:pPr lvl="1">
              <a:spcBef>
                <a:spcPts val="888"/>
              </a:spcBef>
            </a:pPr>
            <a:r>
              <a:rPr lang="en-GB" altLang="en-US" sz="4000" dirty="0" smtClean="0">
                <a:solidFill>
                  <a:srgbClr val="0000FF"/>
                </a:solidFill>
              </a:rPr>
              <a:t>Equivalence class partitioning</a:t>
            </a:r>
          </a:p>
          <a:p>
            <a:pPr lvl="1">
              <a:spcBef>
                <a:spcPts val="888"/>
              </a:spcBef>
            </a:pPr>
            <a:r>
              <a:rPr lang="en-GB" altLang="en-US" sz="4000" dirty="0" smtClean="0">
                <a:solidFill>
                  <a:srgbClr val="0000FF"/>
                </a:solidFill>
              </a:rPr>
              <a:t>Boundary value analysis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8509000" cy="1143000"/>
          </a:xfrm>
        </p:spPr>
        <p:txBody>
          <a:bodyPr/>
          <a:lstStyle/>
          <a:p>
            <a:pPr lvl="1"/>
            <a:r>
              <a:rPr lang="en-GB" altLang="en-US" dirty="0" smtClean="0">
                <a:solidFill>
                  <a:srgbClr val="0000FF"/>
                </a:solidFill>
              </a:rPr>
              <a:t/>
            </a:r>
            <a:br>
              <a:rPr lang="en-GB" altLang="en-US" dirty="0" smtClean="0">
                <a:solidFill>
                  <a:srgbClr val="0000FF"/>
                </a:solidFill>
              </a:rPr>
            </a:br>
            <a:r>
              <a:rPr lang="en-GB" altLang="en-US" sz="3600" dirty="0" smtClean="0">
                <a:solidFill>
                  <a:srgbClr val="0000FF"/>
                </a:solidFill>
              </a:rPr>
              <a:t>Equivalence </a:t>
            </a:r>
            <a:r>
              <a:rPr lang="en-GB" altLang="en-US" sz="3600" dirty="0">
                <a:solidFill>
                  <a:srgbClr val="0000FF"/>
                </a:solidFill>
              </a:rPr>
              <a:t>class </a:t>
            </a:r>
            <a:r>
              <a:rPr lang="en-GB" altLang="en-US" sz="3600" dirty="0" smtClean="0">
                <a:solidFill>
                  <a:srgbClr val="0000FF"/>
                </a:solidFill>
              </a:rPr>
              <a:t>partitioning</a:t>
            </a:r>
            <a:endParaRPr lang="en-US" dirty="0"/>
          </a:p>
        </p:txBody>
      </p:sp>
      <p:sp>
        <p:nvSpPr>
          <p:cNvPr id="3" name="Content Placeholder 2"/>
          <p:cNvSpPr>
            <a:spLocks noGrp="1"/>
          </p:cNvSpPr>
          <p:nvPr>
            <p:ph idx="1"/>
          </p:nvPr>
        </p:nvSpPr>
        <p:spPr>
          <a:xfrm>
            <a:off x="457200" y="1447800"/>
            <a:ext cx="8178800" cy="4572000"/>
          </a:xfrm>
        </p:spPr>
        <p:txBody>
          <a:bodyPr/>
          <a:lstStyle/>
          <a:p>
            <a:r>
              <a:rPr lang="en-US" sz="2800" dirty="0"/>
              <a:t>What does a ≡ b mod n mean?</a:t>
            </a:r>
          </a:p>
          <a:p>
            <a:r>
              <a:rPr lang="en-US" sz="2800" dirty="0"/>
              <a:t>For a positive integer n, two integers a and b are said to be </a:t>
            </a:r>
            <a:r>
              <a:rPr lang="en-US" sz="2800" b="1" dirty="0"/>
              <a:t>congruent modulo n (or a is congruent to b modulo n), if a and b have the same remainder when divided by n (or equivalently if a − b is divisible by n </a:t>
            </a:r>
            <a:r>
              <a:rPr lang="en-US" sz="2800" b="1" dirty="0" smtClean="0"/>
              <a:t>)</a:t>
            </a:r>
            <a:r>
              <a:rPr lang="en-US" sz="2800" dirty="0" smtClean="0"/>
              <a:t>.</a:t>
            </a:r>
          </a:p>
          <a:p>
            <a:r>
              <a:rPr lang="en-US" sz="2800" dirty="0"/>
              <a:t>Congruence modulo n</a:t>
            </a:r>
            <a:r>
              <a:rPr lang="en-US" sz="2800" dirty="0" smtClean="0"/>
              <a:t> </a:t>
            </a:r>
            <a:r>
              <a:rPr lang="en-US" sz="2800" dirty="0"/>
              <a:t>divides the set </a:t>
            </a:r>
            <a:r>
              <a:rPr lang="en-US" sz="2800" dirty="0" smtClean="0"/>
              <a:t>Z </a:t>
            </a:r>
            <a:r>
              <a:rPr lang="en-US" sz="2800" dirty="0"/>
              <a:t>of all integers into </a:t>
            </a:r>
            <a:r>
              <a:rPr lang="en-US" sz="2800" dirty="0" smtClean="0"/>
              <a:t>n </a:t>
            </a:r>
            <a:r>
              <a:rPr lang="en-US" sz="2800" dirty="0"/>
              <a:t>subsets called </a:t>
            </a:r>
            <a:r>
              <a:rPr lang="en-US" sz="2800" dirty="0">
                <a:solidFill>
                  <a:srgbClr val="FF0000"/>
                </a:solidFill>
              </a:rPr>
              <a:t>residue </a:t>
            </a:r>
            <a:r>
              <a:rPr lang="en-US" sz="2800" dirty="0" smtClean="0">
                <a:solidFill>
                  <a:srgbClr val="FF0000"/>
                </a:solidFill>
              </a:rPr>
              <a:t>classes (equivalence classes)</a:t>
            </a:r>
            <a:r>
              <a:rPr lang="en-US" sz="2800" dirty="0" smtClean="0"/>
              <a:t>.  </a:t>
            </a:r>
          </a:p>
          <a:p>
            <a:r>
              <a:rPr lang="en-US" sz="2800" dirty="0" smtClean="0"/>
              <a:t>It </a:t>
            </a:r>
            <a:r>
              <a:rPr lang="en-US" sz="2800" dirty="0"/>
              <a:t>can be expressed as a ≡ b mod </a:t>
            </a:r>
            <a:r>
              <a:rPr lang="en-US" sz="2800" dirty="0" smtClean="0"/>
              <a:t>n, </a:t>
            </a:r>
            <a:r>
              <a:rPr lang="en-US" sz="2800" dirty="0"/>
              <a:t>n is called the modulus</a:t>
            </a:r>
            <a:r>
              <a:rPr lang="en-US" sz="2800" dirty="0" smtClean="0"/>
              <a:t>.</a:t>
            </a:r>
          </a:p>
          <a:p>
            <a:endParaRPr lang="en-US" dirty="0"/>
          </a:p>
        </p:txBody>
      </p:sp>
      <p:sp>
        <p:nvSpPr>
          <p:cNvPr id="4" name="Slide Number Placeholder 3"/>
          <p:cNvSpPr>
            <a:spLocks noGrp="1"/>
          </p:cNvSpPr>
          <p:nvPr>
            <p:ph type="sldNum" sz="quarter" idx="12"/>
          </p:nvPr>
        </p:nvSpPr>
        <p:spPr/>
        <p:txBody>
          <a:bodyPr/>
          <a:lstStyle/>
          <a:p>
            <a:fld id="{7ACB2348-1C6A-47E6-849D-D8DD27C64FAA}" type="slidenum">
              <a:rPr lang="en-US" altLang="en-US" smtClean="0"/>
              <a:pPr/>
              <a:t>38</a:t>
            </a:fld>
            <a:endParaRPr lang="en-US" altLang="en-US"/>
          </a:p>
        </p:txBody>
      </p:sp>
    </p:spTree>
    <p:extLst>
      <p:ext uri="{BB962C8B-B14F-4D97-AF65-F5344CB8AC3E}">
        <p14:creationId xmlns:p14="http://schemas.microsoft.com/office/powerpoint/2010/main" val="20174719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p>
            <a:r>
              <a:rPr lang="en-GB" altLang="en-US" sz="3600" dirty="0">
                <a:solidFill>
                  <a:srgbClr val="0000FF"/>
                </a:solidFill>
              </a:rPr>
              <a:t>Equivalence class partitioning</a:t>
            </a:r>
            <a:endParaRPr lang="en-US" sz="3600" dirty="0"/>
          </a:p>
        </p:txBody>
      </p:sp>
      <p:sp>
        <p:nvSpPr>
          <p:cNvPr id="3" name="Content Placeholder 2"/>
          <p:cNvSpPr>
            <a:spLocks noGrp="1"/>
          </p:cNvSpPr>
          <p:nvPr>
            <p:ph idx="1"/>
          </p:nvPr>
        </p:nvSpPr>
        <p:spPr>
          <a:xfrm>
            <a:off x="457200" y="1143000"/>
            <a:ext cx="8178800" cy="5105400"/>
          </a:xfrm>
        </p:spPr>
        <p:txBody>
          <a:bodyPr/>
          <a:lstStyle/>
          <a:p>
            <a:r>
              <a:rPr lang="en-US" sz="2800" dirty="0"/>
              <a:t>For example, if n = 2, then the two residue </a:t>
            </a:r>
            <a:r>
              <a:rPr lang="en-US" sz="2800" dirty="0" smtClean="0"/>
              <a:t>(equivalence) classes </a:t>
            </a:r>
            <a:r>
              <a:rPr lang="en-US" sz="2800" dirty="0"/>
              <a:t>are the even integers and the odd integers</a:t>
            </a:r>
            <a:r>
              <a:rPr lang="en-US" sz="2800" dirty="0" smtClean="0"/>
              <a:t>.</a:t>
            </a:r>
          </a:p>
          <a:p>
            <a:r>
              <a:rPr lang="en-US" sz="2800" dirty="0" smtClean="0">
                <a:solidFill>
                  <a:srgbClr val="00B050"/>
                </a:solidFill>
              </a:rPr>
              <a:t>So, C1={0,2,4,6,8,10,…}</a:t>
            </a:r>
          </a:p>
          <a:p>
            <a:r>
              <a:rPr lang="en-US" sz="2800" dirty="0" smtClean="0">
                <a:solidFill>
                  <a:srgbClr val="00B050"/>
                </a:solidFill>
              </a:rPr>
              <a:t>      C2={1,3,5,7,9,11,…}</a:t>
            </a:r>
          </a:p>
          <a:p>
            <a:r>
              <a:rPr lang="en-US" sz="2800" dirty="0" smtClean="0"/>
              <a:t>If, n = 3, then the </a:t>
            </a:r>
            <a:r>
              <a:rPr lang="en-US" sz="2800" dirty="0"/>
              <a:t>residue (</a:t>
            </a:r>
            <a:r>
              <a:rPr lang="en-US" sz="2800" dirty="0" smtClean="0"/>
              <a:t>equivalence) </a:t>
            </a:r>
            <a:r>
              <a:rPr lang="en-US" sz="2800" dirty="0"/>
              <a:t>classes are </a:t>
            </a:r>
            <a:r>
              <a:rPr lang="en-US" sz="2800" dirty="0" smtClean="0"/>
              <a:t>as follows:</a:t>
            </a:r>
          </a:p>
          <a:p>
            <a:r>
              <a:rPr lang="en-US" sz="2800" dirty="0">
                <a:solidFill>
                  <a:srgbClr val="00B0F0"/>
                </a:solidFill>
              </a:rPr>
              <a:t>C1={</a:t>
            </a:r>
            <a:r>
              <a:rPr lang="en-US" sz="2800" dirty="0" smtClean="0">
                <a:solidFill>
                  <a:srgbClr val="00B0F0"/>
                </a:solidFill>
              </a:rPr>
              <a:t>0,3,6,9, 12,…}</a:t>
            </a:r>
            <a:endParaRPr lang="en-US" sz="2800" dirty="0">
              <a:solidFill>
                <a:srgbClr val="00B0F0"/>
              </a:solidFill>
            </a:endParaRPr>
          </a:p>
          <a:p>
            <a:r>
              <a:rPr lang="en-US" sz="2800" dirty="0" smtClean="0">
                <a:solidFill>
                  <a:srgbClr val="00B0F0"/>
                </a:solidFill>
              </a:rPr>
              <a:t>C2</a:t>
            </a:r>
            <a:r>
              <a:rPr lang="en-US" sz="2800" dirty="0">
                <a:solidFill>
                  <a:srgbClr val="00B0F0"/>
                </a:solidFill>
              </a:rPr>
              <a:t>={</a:t>
            </a:r>
            <a:r>
              <a:rPr lang="en-US" sz="2800" dirty="0" smtClean="0">
                <a:solidFill>
                  <a:srgbClr val="00B0F0"/>
                </a:solidFill>
              </a:rPr>
              <a:t>1,4,7,10,13,…}</a:t>
            </a:r>
          </a:p>
          <a:p>
            <a:r>
              <a:rPr lang="en-US" sz="2800" dirty="0" smtClean="0">
                <a:solidFill>
                  <a:srgbClr val="00B0F0"/>
                </a:solidFill>
              </a:rPr>
              <a:t>C3={</a:t>
            </a:r>
            <a:r>
              <a:rPr lang="en-US" sz="2800" dirty="0" smtClean="0">
                <a:solidFill>
                  <a:srgbClr val="00B0F0"/>
                </a:solidFill>
              </a:rPr>
              <a:t>2,5,8,11,14,…}</a:t>
            </a:r>
            <a:endParaRPr lang="en-US" sz="2800" dirty="0">
              <a:solidFill>
                <a:srgbClr val="00B0F0"/>
              </a:solidFill>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7ACB2348-1C6A-47E6-849D-D8DD27C64FAA}" type="slidenum">
              <a:rPr lang="en-US" altLang="en-US" smtClean="0"/>
              <a:pPr/>
              <a:t>39</a:t>
            </a:fld>
            <a:endParaRPr lang="en-US" altLang="en-US"/>
          </a:p>
        </p:txBody>
      </p:sp>
    </p:spTree>
    <p:extLst>
      <p:ext uri="{BB962C8B-B14F-4D97-AF65-F5344CB8AC3E}">
        <p14:creationId xmlns:p14="http://schemas.microsoft.com/office/powerpoint/2010/main" val="2763880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609159" y="-42913"/>
            <a:ext cx="7801300" cy="875612"/>
          </a:xfrm>
        </p:spPr>
        <p:txBody>
          <a:bodyPr vert="horz" lIns="17960" tIns="46696" rIns="17960" bIns="46696" rtlCol="0" anchor="ctr">
            <a:normAutofit/>
          </a:bodyPr>
          <a:lstStyle/>
          <a:p>
            <a:pPr>
              <a:lnSpc>
                <a:spcPct val="94000"/>
              </a:lnSpc>
              <a:spcBef>
                <a:spcPts val="907"/>
              </a:spcBef>
              <a:tabLst>
                <a:tab pos="0" algn="l"/>
                <a:tab pos="406121" algn="l"/>
                <a:tab pos="813682" algn="l"/>
                <a:tab pos="1221241" algn="l"/>
                <a:tab pos="1628803" algn="l"/>
                <a:tab pos="2036364" algn="l"/>
                <a:tab pos="2442484" algn="l"/>
                <a:tab pos="2851485" algn="l"/>
                <a:tab pos="3259047" algn="l"/>
                <a:tab pos="3665167" algn="l"/>
                <a:tab pos="4074167" algn="l"/>
                <a:tab pos="4481728" algn="l"/>
                <a:tab pos="4889290" algn="l"/>
                <a:tab pos="5295410" algn="l"/>
                <a:tab pos="5704411" algn="l"/>
                <a:tab pos="6111971" algn="l"/>
                <a:tab pos="6518092" algn="l"/>
                <a:tab pos="6925654" algn="l"/>
                <a:tab pos="7334654" algn="l"/>
                <a:tab pos="7742214" algn="l"/>
                <a:tab pos="8148335" algn="l"/>
              </a:tabLst>
            </a:pPr>
            <a:r>
              <a:rPr lang="en-GB" altLang="en-US" sz="4300" b="1" dirty="0">
                <a:solidFill>
                  <a:srgbClr val="0033CC"/>
                </a:solidFill>
              </a:rPr>
              <a:t>Classical Waterfall Model</a:t>
            </a:r>
          </a:p>
        </p:txBody>
      </p:sp>
      <p:sp>
        <p:nvSpPr>
          <p:cNvPr id="5122" name="Rectangle 2"/>
          <p:cNvSpPr>
            <a:spLocks noGrp="1" noChangeArrowheads="1"/>
          </p:cNvSpPr>
          <p:nvPr>
            <p:ph type="body" idx="1"/>
          </p:nvPr>
        </p:nvSpPr>
        <p:spPr>
          <a:xfrm>
            <a:off x="128189" y="695349"/>
            <a:ext cx="8209788" cy="5109656"/>
          </a:xfrm>
        </p:spPr>
        <p:txBody>
          <a:bodyPr vert="horz" lIns="17960" tIns="46696" rIns="17960" bIns="46696" rtlCol="0">
            <a:noAutofit/>
          </a:bodyPr>
          <a:lstStyle/>
          <a:p>
            <a:pPr marL="309631" indent="-309631">
              <a:lnSpc>
                <a:spcPct val="115000"/>
              </a:lnSpc>
              <a:spcBef>
                <a:spcPct val="15000"/>
              </a:spcBef>
              <a:spcAft>
                <a:spcPct val="10000"/>
              </a:spcAft>
              <a:tabLst>
                <a:tab pos="328353" algn="l"/>
                <a:tab pos="735914" algn="l"/>
                <a:tab pos="1143474" algn="l"/>
                <a:tab pos="1551036" algn="l"/>
                <a:tab pos="1958596" algn="l"/>
                <a:tab pos="2364717" algn="l"/>
                <a:tab pos="2773717" algn="l"/>
                <a:tab pos="3181279" algn="l"/>
                <a:tab pos="3587400" algn="l"/>
                <a:tab pos="3994959" algn="l"/>
                <a:tab pos="4403961" algn="l"/>
                <a:tab pos="4811521" algn="l"/>
                <a:tab pos="5217642" algn="l"/>
                <a:tab pos="5626643" algn="l"/>
                <a:tab pos="6034204" algn="l"/>
                <a:tab pos="6441764" algn="l"/>
                <a:tab pos="6847885" algn="l"/>
                <a:tab pos="7256887" algn="l"/>
                <a:tab pos="7664446" algn="l"/>
                <a:tab pos="8070568" algn="l"/>
              </a:tabLst>
            </a:pPr>
            <a:r>
              <a:rPr lang="en-GB" altLang="en-US" sz="3700" dirty="0"/>
              <a:t>Classical waterfall model divides life cycle into following phases:</a:t>
            </a:r>
          </a:p>
          <a:p>
            <a:pPr marL="672547" lvl="1" indent="-257787">
              <a:lnSpc>
                <a:spcPct val="115000"/>
              </a:lnSpc>
              <a:spcBef>
                <a:spcPct val="15000"/>
              </a:spcBef>
              <a:spcAft>
                <a:spcPct val="10000"/>
              </a:spcAft>
              <a:tabLst>
                <a:tab pos="328353" algn="l"/>
                <a:tab pos="735914" algn="l"/>
                <a:tab pos="1143474" algn="l"/>
                <a:tab pos="1551036" algn="l"/>
                <a:tab pos="1958596" algn="l"/>
                <a:tab pos="2364717" algn="l"/>
                <a:tab pos="2773717" algn="l"/>
                <a:tab pos="3181279" algn="l"/>
                <a:tab pos="3587400" algn="l"/>
                <a:tab pos="3994959" algn="l"/>
                <a:tab pos="4403961" algn="l"/>
                <a:tab pos="4811521" algn="l"/>
                <a:tab pos="5217642" algn="l"/>
                <a:tab pos="5626643" algn="l"/>
                <a:tab pos="6034204" algn="l"/>
                <a:tab pos="6441764" algn="l"/>
                <a:tab pos="6847885" algn="l"/>
                <a:tab pos="7256887" algn="l"/>
                <a:tab pos="7664446" algn="l"/>
                <a:tab pos="8070568" algn="l"/>
              </a:tabLst>
            </a:pPr>
            <a:r>
              <a:rPr lang="en-GB" altLang="en-US" sz="3200" dirty="0">
                <a:solidFill>
                  <a:srgbClr val="0000FF"/>
                </a:solidFill>
              </a:rPr>
              <a:t>Feasibility study,  </a:t>
            </a:r>
          </a:p>
          <a:p>
            <a:pPr marL="672547" lvl="1" indent="-257787">
              <a:lnSpc>
                <a:spcPct val="115000"/>
              </a:lnSpc>
              <a:spcBef>
                <a:spcPct val="15000"/>
              </a:spcBef>
              <a:spcAft>
                <a:spcPct val="10000"/>
              </a:spcAft>
              <a:tabLst>
                <a:tab pos="328353" algn="l"/>
                <a:tab pos="735914" algn="l"/>
                <a:tab pos="1143474" algn="l"/>
                <a:tab pos="1551036" algn="l"/>
                <a:tab pos="1958596" algn="l"/>
                <a:tab pos="2364717" algn="l"/>
                <a:tab pos="2773717" algn="l"/>
                <a:tab pos="3181279" algn="l"/>
                <a:tab pos="3587400" algn="l"/>
                <a:tab pos="3994959" algn="l"/>
                <a:tab pos="4403961" algn="l"/>
                <a:tab pos="4811521" algn="l"/>
                <a:tab pos="5217642" algn="l"/>
                <a:tab pos="5626643" algn="l"/>
                <a:tab pos="6034204" algn="l"/>
                <a:tab pos="6441764" algn="l"/>
                <a:tab pos="6847885" algn="l"/>
                <a:tab pos="7256887" algn="l"/>
                <a:tab pos="7664446" algn="l"/>
                <a:tab pos="8070568" algn="l"/>
              </a:tabLst>
            </a:pPr>
            <a:r>
              <a:rPr lang="en-GB" altLang="en-US" sz="3200" dirty="0">
                <a:solidFill>
                  <a:srgbClr val="0000FF"/>
                </a:solidFill>
              </a:rPr>
              <a:t>Requirements analysis </a:t>
            </a:r>
            <a:r>
              <a:rPr lang="en-GB" altLang="en-US" sz="3200" dirty="0">
                <a:solidFill>
                  <a:srgbClr val="0000FF"/>
                </a:solidFill>
              </a:rPr>
              <a:t>and                                                                      </a:t>
            </a:r>
            <a:r>
              <a:rPr lang="en-GB" altLang="en-US" sz="3200" dirty="0">
                <a:solidFill>
                  <a:srgbClr val="0000FF"/>
                </a:solidFill>
              </a:rPr>
              <a:t>specification, </a:t>
            </a:r>
          </a:p>
          <a:p>
            <a:pPr marL="672547" lvl="1" indent="-257787">
              <a:lnSpc>
                <a:spcPct val="115000"/>
              </a:lnSpc>
              <a:spcBef>
                <a:spcPct val="15000"/>
              </a:spcBef>
              <a:spcAft>
                <a:spcPct val="10000"/>
              </a:spcAft>
              <a:tabLst>
                <a:tab pos="328353" algn="l"/>
                <a:tab pos="735914" algn="l"/>
                <a:tab pos="1143474" algn="l"/>
                <a:tab pos="1551036" algn="l"/>
                <a:tab pos="1958596" algn="l"/>
                <a:tab pos="2364717" algn="l"/>
                <a:tab pos="2773717" algn="l"/>
                <a:tab pos="3181279" algn="l"/>
                <a:tab pos="3587400" algn="l"/>
                <a:tab pos="3994959" algn="l"/>
                <a:tab pos="4403961" algn="l"/>
                <a:tab pos="4811521" algn="l"/>
                <a:tab pos="5217642" algn="l"/>
                <a:tab pos="5626643" algn="l"/>
                <a:tab pos="6034204" algn="l"/>
                <a:tab pos="6441764" algn="l"/>
                <a:tab pos="6847885" algn="l"/>
                <a:tab pos="7256887" algn="l"/>
                <a:tab pos="7664446" algn="l"/>
                <a:tab pos="8070568" algn="l"/>
              </a:tabLst>
            </a:pPr>
            <a:r>
              <a:rPr lang="en-GB" altLang="en-US" sz="3200" dirty="0">
                <a:solidFill>
                  <a:srgbClr val="0000FF"/>
                </a:solidFill>
              </a:rPr>
              <a:t>Design, </a:t>
            </a:r>
          </a:p>
          <a:p>
            <a:pPr marL="672547" lvl="1" indent="-257787">
              <a:lnSpc>
                <a:spcPct val="115000"/>
              </a:lnSpc>
              <a:spcBef>
                <a:spcPct val="15000"/>
              </a:spcBef>
              <a:spcAft>
                <a:spcPct val="10000"/>
              </a:spcAft>
              <a:tabLst>
                <a:tab pos="328353" algn="l"/>
                <a:tab pos="735914" algn="l"/>
                <a:tab pos="1143474" algn="l"/>
                <a:tab pos="1551036" algn="l"/>
                <a:tab pos="1958596" algn="l"/>
                <a:tab pos="2364717" algn="l"/>
                <a:tab pos="2773717" algn="l"/>
                <a:tab pos="3181279" algn="l"/>
                <a:tab pos="3587400" algn="l"/>
                <a:tab pos="3994959" algn="l"/>
                <a:tab pos="4403961" algn="l"/>
                <a:tab pos="4811521" algn="l"/>
                <a:tab pos="5217642" algn="l"/>
                <a:tab pos="5626643" algn="l"/>
                <a:tab pos="6034204" algn="l"/>
                <a:tab pos="6441764" algn="l"/>
                <a:tab pos="6847885" algn="l"/>
                <a:tab pos="7256887" algn="l"/>
                <a:tab pos="7664446" algn="l"/>
                <a:tab pos="8070568" algn="l"/>
              </a:tabLst>
            </a:pPr>
            <a:r>
              <a:rPr lang="en-GB" altLang="en-US" sz="3200" dirty="0">
                <a:solidFill>
                  <a:srgbClr val="0000FF"/>
                </a:solidFill>
              </a:rPr>
              <a:t>Coding and unit testing, </a:t>
            </a:r>
          </a:p>
          <a:p>
            <a:pPr marL="672547" lvl="1" indent="-257787">
              <a:lnSpc>
                <a:spcPct val="115000"/>
              </a:lnSpc>
              <a:spcBef>
                <a:spcPct val="15000"/>
              </a:spcBef>
              <a:spcAft>
                <a:spcPct val="10000"/>
              </a:spcAft>
              <a:tabLst>
                <a:tab pos="328353" algn="l"/>
                <a:tab pos="735914" algn="l"/>
                <a:tab pos="1143474" algn="l"/>
                <a:tab pos="1551036" algn="l"/>
                <a:tab pos="1958596" algn="l"/>
                <a:tab pos="2364717" algn="l"/>
                <a:tab pos="2773717" algn="l"/>
                <a:tab pos="3181279" algn="l"/>
                <a:tab pos="3587400" algn="l"/>
                <a:tab pos="3994959" algn="l"/>
                <a:tab pos="4403961" algn="l"/>
                <a:tab pos="4811521" algn="l"/>
                <a:tab pos="5217642" algn="l"/>
                <a:tab pos="5626643" algn="l"/>
                <a:tab pos="6034204" algn="l"/>
                <a:tab pos="6441764" algn="l"/>
                <a:tab pos="6847885" algn="l"/>
                <a:tab pos="7256887" algn="l"/>
                <a:tab pos="7664446" algn="l"/>
                <a:tab pos="8070568" algn="l"/>
              </a:tabLst>
            </a:pPr>
            <a:r>
              <a:rPr lang="en-GB" altLang="en-US" sz="3200" dirty="0">
                <a:solidFill>
                  <a:srgbClr val="0000FF"/>
                </a:solidFill>
              </a:rPr>
              <a:t>Integration and system testing,  </a:t>
            </a:r>
          </a:p>
          <a:p>
            <a:pPr marL="672547" lvl="1" indent="-257787">
              <a:lnSpc>
                <a:spcPct val="115000"/>
              </a:lnSpc>
              <a:spcBef>
                <a:spcPct val="15000"/>
              </a:spcBef>
              <a:spcAft>
                <a:spcPct val="10000"/>
              </a:spcAft>
              <a:tabLst>
                <a:tab pos="328353" algn="l"/>
                <a:tab pos="735914" algn="l"/>
                <a:tab pos="1143474" algn="l"/>
                <a:tab pos="1551036" algn="l"/>
                <a:tab pos="1958596" algn="l"/>
                <a:tab pos="2364717" algn="l"/>
                <a:tab pos="2773717" algn="l"/>
                <a:tab pos="3181279" algn="l"/>
                <a:tab pos="3587400" algn="l"/>
                <a:tab pos="3994959" algn="l"/>
                <a:tab pos="4403961" algn="l"/>
                <a:tab pos="4811521" algn="l"/>
                <a:tab pos="5217642" algn="l"/>
                <a:tab pos="5626643" algn="l"/>
                <a:tab pos="6034204" algn="l"/>
                <a:tab pos="6441764" algn="l"/>
                <a:tab pos="6847885" algn="l"/>
                <a:tab pos="7256887" algn="l"/>
                <a:tab pos="7664446" algn="l"/>
                <a:tab pos="8070568" algn="l"/>
              </a:tabLst>
            </a:pPr>
            <a:r>
              <a:rPr lang="en-GB" altLang="en-US" sz="3200" dirty="0">
                <a:solidFill>
                  <a:srgbClr val="0000FF"/>
                </a:solidFill>
              </a:rPr>
              <a:t>Maintenance.</a:t>
            </a:r>
            <a:r>
              <a:rPr lang="en-GB" altLang="en-US" sz="3200" dirty="0"/>
              <a:t> </a:t>
            </a:r>
          </a:p>
        </p:txBody>
      </p:sp>
      <p:grpSp>
        <p:nvGrpSpPr>
          <p:cNvPr id="2" name="Group 21"/>
          <p:cNvGrpSpPr>
            <a:grpSpLocks/>
          </p:cNvGrpSpPr>
          <p:nvPr/>
        </p:nvGrpSpPr>
        <p:grpSpPr bwMode="auto">
          <a:xfrm>
            <a:off x="5181601" y="2100275"/>
            <a:ext cx="3801999" cy="3017359"/>
            <a:chOff x="679" y="941"/>
            <a:chExt cx="5088" cy="3650"/>
          </a:xfrm>
        </p:grpSpPr>
        <p:sp>
          <p:nvSpPr>
            <p:cNvPr id="44037" name="Oval 16"/>
            <p:cNvSpPr>
              <a:spLocks noChangeArrowheads="1"/>
            </p:cNvSpPr>
            <p:nvPr/>
          </p:nvSpPr>
          <p:spPr bwMode="auto">
            <a:xfrm>
              <a:off x="1495" y="1229"/>
              <a:ext cx="3552" cy="3216"/>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500" b="0">
                <a:solidFill>
                  <a:schemeClr val="tx1"/>
                </a:solidFill>
                <a:latin typeface="Comic Sans MS" panose="030F0702030302020204" pitchFamily="66" charset="0"/>
              </a:endParaRPr>
            </a:p>
          </p:txBody>
        </p:sp>
        <p:sp>
          <p:nvSpPr>
            <p:cNvPr id="44038" name="Text Box 6"/>
            <p:cNvSpPr txBox="1">
              <a:spLocks noChangeArrowheads="1"/>
            </p:cNvSpPr>
            <p:nvPr/>
          </p:nvSpPr>
          <p:spPr bwMode="auto">
            <a:xfrm>
              <a:off x="2252" y="1205"/>
              <a:ext cx="1758" cy="301"/>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spcBef>
                  <a:spcPct val="50000"/>
                </a:spcBef>
              </a:pPr>
              <a:r>
                <a:rPr lang="en-US" altLang="en-US" sz="1300">
                  <a:solidFill>
                    <a:schemeClr val="tx1"/>
                  </a:solidFill>
                  <a:latin typeface="Comic Sans MS" panose="030F0702030302020204" pitchFamily="66" charset="0"/>
                </a:rPr>
                <a:t>Conceptualize</a:t>
              </a:r>
            </a:p>
          </p:txBody>
        </p:sp>
        <p:sp>
          <p:nvSpPr>
            <p:cNvPr id="44039" name="Text Box 7"/>
            <p:cNvSpPr txBox="1">
              <a:spLocks noChangeArrowheads="1"/>
            </p:cNvSpPr>
            <p:nvPr/>
          </p:nvSpPr>
          <p:spPr bwMode="auto">
            <a:xfrm>
              <a:off x="3942" y="1708"/>
              <a:ext cx="1395" cy="336"/>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500">
                  <a:solidFill>
                    <a:schemeClr val="tx1"/>
                  </a:solidFill>
                  <a:latin typeface="Comic Sans MS" panose="030F0702030302020204" pitchFamily="66" charset="0"/>
                </a:rPr>
                <a:t>Specify</a:t>
              </a:r>
            </a:p>
          </p:txBody>
        </p:sp>
        <p:sp>
          <p:nvSpPr>
            <p:cNvPr id="44040" name="Text Box 8"/>
            <p:cNvSpPr txBox="1">
              <a:spLocks noChangeArrowheads="1"/>
            </p:cNvSpPr>
            <p:nvPr/>
          </p:nvSpPr>
          <p:spPr bwMode="auto">
            <a:xfrm>
              <a:off x="4374" y="2476"/>
              <a:ext cx="1393" cy="336"/>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500">
                  <a:solidFill>
                    <a:schemeClr val="tx1"/>
                  </a:solidFill>
                  <a:latin typeface="Comic Sans MS" panose="030F0702030302020204" pitchFamily="66" charset="0"/>
                </a:rPr>
                <a:t>Design</a:t>
              </a:r>
            </a:p>
          </p:txBody>
        </p:sp>
        <p:sp>
          <p:nvSpPr>
            <p:cNvPr id="44041" name="Text Box 9"/>
            <p:cNvSpPr txBox="1">
              <a:spLocks noChangeArrowheads="1"/>
            </p:cNvSpPr>
            <p:nvPr/>
          </p:nvSpPr>
          <p:spPr bwMode="auto">
            <a:xfrm>
              <a:off x="4181" y="3582"/>
              <a:ext cx="1393" cy="336"/>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500">
                  <a:solidFill>
                    <a:schemeClr val="tx1"/>
                  </a:solidFill>
                  <a:latin typeface="Comic Sans MS" panose="030F0702030302020204" pitchFamily="66" charset="0"/>
                </a:rPr>
                <a:t>Code</a:t>
              </a:r>
            </a:p>
          </p:txBody>
        </p:sp>
        <p:sp>
          <p:nvSpPr>
            <p:cNvPr id="44042" name="Text Box 10"/>
            <p:cNvSpPr txBox="1">
              <a:spLocks noChangeArrowheads="1"/>
            </p:cNvSpPr>
            <p:nvPr/>
          </p:nvSpPr>
          <p:spPr bwMode="auto">
            <a:xfrm>
              <a:off x="2602" y="4255"/>
              <a:ext cx="1388" cy="336"/>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500">
                  <a:solidFill>
                    <a:schemeClr val="tx1"/>
                  </a:solidFill>
                  <a:latin typeface="Comic Sans MS" panose="030F0702030302020204" pitchFamily="66" charset="0"/>
                </a:rPr>
                <a:t>Test</a:t>
              </a:r>
            </a:p>
          </p:txBody>
        </p:sp>
        <p:sp>
          <p:nvSpPr>
            <p:cNvPr id="44043" name="Text Box 11"/>
            <p:cNvSpPr txBox="1">
              <a:spLocks noChangeArrowheads="1"/>
            </p:cNvSpPr>
            <p:nvPr/>
          </p:nvSpPr>
          <p:spPr bwMode="auto">
            <a:xfrm>
              <a:off x="679" y="2669"/>
              <a:ext cx="1393" cy="336"/>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500">
                  <a:solidFill>
                    <a:schemeClr val="tx1"/>
                  </a:solidFill>
                  <a:latin typeface="Comic Sans MS" panose="030F0702030302020204" pitchFamily="66" charset="0"/>
                </a:rPr>
                <a:t>Maintain</a:t>
              </a:r>
            </a:p>
          </p:txBody>
        </p:sp>
        <p:sp>
          <p:nvSpPr>
            <p:cNvPr id="44044" name="Text Box 12"/>
            <p:cNvSpPr txBox="1">
              <a:spLocks noChangeArrowheads="1"/>
            </p:cNvSpPr>
            <p:nvPr/>
          </p:nvSpPr>
          <p:spPr bwMode="auto">
            <a:xfrm>
              <a:off x="1014" y="1777"/>
              <a:ext cx="1391" cy="336"/>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500">
                  <a:solidFill>
                    <a:schemeClr val="tx1"/>
                  </a:solidFill>
                  <a:latin typeface="Comic Sans MS" panose="030F0702030302020204" pitchFamily="66" charset="0"/>
                </a:rPr>
                <a:t>Retire</a:t>
              </a:r>
            </a:p>
          </p:txBody>
        </p:sp>
        <p:sp>
          <p:nvSpPr>
            <p:cNvPr id="44045" name="Text Box 13"/>
            <p:cNvSpPr txBox="1">
              <a:spLocks noChangeArrowheads="1"/>
            </p:cNvSpPr>
            <p:nvPr/>
          </p:nvSpPr>
          <p:spPr bwMode="auto">
            <a:xfrm>
              <a:off x="1067" y="3628"/>
              <a:ext cx="1389" cy="336"/>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500">
                  <a:solidFill>
                    <a:schemeClr val="tx1"/>
                  </a:solidFill>
                  <a:latin typeface="Comic Sans MS" panose="030F0702030302020204" pitchFamily="66" charset="0"/>
                </a:rPr>
                <a:t>Deliver</a:t>
              </a:r>
            </a:p>
          </p:txBody>
        </p:sp>
        <p:sp>
          <p:nvSpPr>
            <p:cNvPr id="44046" name="Rectangle 17"/>
            <p:cNvSpPr>
              <a:spLocks noChangeArrowheads="1"/>
            </p:cNvSpPr>
            <p:nvPr/>
          </p:nvSpPr>
          <p:spPr bwMode="auto">
            <a:xfrm>
              <a:off x="1049" y="941"/>
              <a:ext cx="1185" cy="836"/>
            </a:xfrm>
            <a:prstGeom prst="rect">
              <a:avLst/>
            </a:prstGeom>
            <a:solidFill>
              <a:schemeClr val="bg1"/>
            </a:solidFill>
            <a:ln w="9525">
              <a:noFill/>
              <a:miter lim="800000"/>
              <a:headEnd/>
              <a:tailEnd/>
            </a:ln>
            <a:extLst/>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500" b="0">
                <a:solidFill>
                  <a:schemeClr val="tx1"/>
                </a:solidFill>
                <a:latin typeface="Comic Sans MS" panose="030F0702030302020204" pitchFamily="66" charset="0"/>
              </a:endParaRPr>
            </a:p>
          </p:txBody>
        </p:sp>
        <p:sp>
          <p:nvSpPr>
            <p:cNvPr id="44047" name="Line 18"/>
            <p:cNvSpPr>
              <a:spLocks noChangeShapeType="1"/>
            </p:cNvSpPr>
            <p:nvPr/>
          </p:nvSpPr>
          <p:spPr bwMode="auto">
            <a:xfrm>
              <a:off x="4423" y="1613"/>
              <a:ext cx="144" cy="96"/>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600"/>
            </a:p>
          </p:txBody>
        </p:sp>
        <p:sp>
          <p:nvSpPr>
            <p:cNvPr id="44048" name="Line 19"/>
            <p:cNvSpPr>
              <a:spLocks noChangeShapeType="1"/>
            </p:cNvSpPr>
            <p:nvPr/>
          </p:nvSpPr>
          <p:spPr bwMode="auto">
            <a:xfrm>
              <a:off x="4951" y="2237"/>
              <a:ext cx="49" cy="240"/>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600"/>
            </a:p>
          </p:txBody>
        </p:sp>
        <p:sp>
          <p:nvSpPr>
            <p:cNvPr id="44049" name="Line 20"/>
            <p:cNvSpPr>
              <a:spLocks noChangeShapeType="1"/>
            </p:cNvSpPr>
            <p:nvPr/>
          </p:nvSpPr>
          <p:spPr bwMode="auto">
            <a:xfrm flipH="1">
              <a:off x="4855" y="3341"/>
              <a:ext cx="96" cy="240"/>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600"/>
            </a:p>
          </p:txBody>
        </p:sp>
        <p:sp>
          <p:nvSpPr>
            <p:cNvPr id="44050" name="Line 21"/>
            <p:cNvSpPr>
              <a:spLocks noChangeShapeType="1"/>
            </p:cNvSpPr>
            <p:nvPr/>
          </p:nvSpPr>
          <p:spPr bwMode="auto">
            <a:xfrm flipH="1">
              <a:off x="3991" y="4205"/>
              <a:ext cx="240" cy="144"/>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600"/>
            </a:p>
          </p:txBody>
        </p:sp>
        <p:sp>
          <p:nvSpPr>
            <p:cNvPr id="44051" name="Line 22"/>
            <p:cNvSpPr>
              <a:spLocks noChangeShapeType="1"/>
            </p:cNvSpPr>
            <p:nvPr/>
          </p:nvSpPr>
          <p:spPr bwMode="auto">
            <a:xfrm flipH="1" flipV="1">
              <a:off x="1927" y="3917"/>
              <a:ext cx="240" cy="192"/>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600"/>
            </a:p>
          </p:txBody>
        </p:sp>
        <p:sp>
          <p:nvSpPr>
            <p:cNvPr id="44052" name="Line 23"/>
            <p:cNvSpPr>
              <a:spLocks noChangeShapeType="1"/>
            </p:cNvSpPr>
            <p:nvPr/>
          </p:nvSpPr>
          <p:spPr bwMode="auto">
            <a:xfrm flipH="1" flipV="1">
              <a:off x="1495" y="2958"/>
              <a:ext cx="48" cy="239"/>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600"/>
            </a:p>
          </p:txBody>
        </p:sp>
        <p:sp>
          <p:nvSpPr>
            <p:cNvPr id="44053" name="Line 24"/>
            <p:cNvSpPr>
              <a:spLocks noChangeShapeType="1"/>
            </p:cNvSpPr>
            <p:nvPr/>
          </p:nvSpPr>
          <p:spPr bwMode="auto">
            <a:xfrm flipV="1">
              <a:off x="1591" y="2141"/>
              <a:ext cx="48" cy="191"/>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600"/>
            </a:p>
          </p:txBody>
        </p:sp>
      </p:grpSp>
      <p:sp>
        <p:nvSpPr>
          <p:cNvPr id="3" name="Slide Number Placeholder 2"/>
          <p:cNvSpPr>
            <a:spLocks noGrp="1"/>
          </p:cNvSpPr>
          <p:nvPr>
            <p:ph type="sldNum" sz="quarter" idx="12"/>
          </p:nvPr>
        </p:nvSpPr>
        <p:spPr/>
        <p:txBody>
          <a:bodyPr/>
          <a:lstStyle/>
          <a:p>
            <a:fld id="{F815AC96-4A5A-4699-9DBD-ACAB251D8CBA}" type="slidenum">
              <a:rPr lang="en-US" smtClean="0"/>
              <a:pPr/>
              <a:t>4</a:t>
            </a:fld>
            <a:endParaRPr lang="en-US"/>
          </a:p>
        </p:txBody>
      </p:sp>
    </p:spTree>
    <p:extLst>
      <p:ext uri="{BB962C8B-B14F-4D97-AF65-F5344CB8AC3E}">
        <p14:creationId xmlns:p14="http://schemas.microsoft.com/office/powerpoint/2010/main" val="290904399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122">
                                            <p:txEl>
                                              <p:pRg st="1" end="1"/>
                                            </p:txEl>
                                          </p:spTgt>
                                        </p:tgtEl>
                                        <p:attrNameLst>
                                          <p:attrName>style.visibility</p:attrName>
                                        </p:attrNameLst>
                                      </p:cBhvr>
                                      <p:to>
                                        <p:strVal val="visible"/>
                                      </p:to>
                                    </p:set>
                                    <p:animEffect transition="in" filter="checkerboard(across)">
                                      <p:cBhvr>
                                        <p:cTn id="7" dur="500"/>
                                        <p:tgtEl>
                                          <p:spTgt spid="512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122">
                                            <p:txEl>
                                              <p:pRg st="2" end="2"/>
                                            </p:txEl>
                                          </p:spTgt>
                                        </p:tgtEl>
                                        <p:attrNameLst>
                                          <p:attrName>style.visibility</p:attrName>
                                        </p:attrNameLst>
                                      </p:cBhvr>
                                      <p:to>
                                        <p:strVal val="visible"/>
                                      </p:to>
                                    </p:set>
                                    <p:animEffect transition="in" filter="checkerboard(across)">
                                      <p:cBhvr>
                                        <p:cTn id="12" dur="500"/>
                                        <p:tgtEl>
                                          <p:spTgt spid="512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122">
                                            <p:txEl>
                                              <p:pRg st="3" end="3"/>
                                            </p:txEl>
                                          </p:spTgt>
                                        </p:tgtEl>
                                        <p:attrNameLst>
                                          <p:attrName>style.visibility</p:attrName>
                                        </p:attrNameLst>
                                      </p:cBhvr>
                                      <p:to>
                                        <p:strVal val="visible"/>
                                      </p:to>
                                    </p:set>
                                    <p:animEffect transition="in" filter="checkerboard(across)">
                                      <p:cBhvr>
                                        <p:cTn id="17" dur="500"/>
                                        <p:tgtEl>
                                          <p:spTgt spid="512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122">
                                            <p:txEl>
                                              <p:pRg st="4" end="4"/>
                                            </p:txEl>
                                          </p:spTgt>
                                        </p:tgtEl>
                                        <p:attrNameLst>
                                          <p:attrName>style.visibility</p:attrName>
                                        </p:attrNameLst>
                                      </p:cBhvr>
                                      <p:to>
                                        <p:strVal val="visible"/>
                                      </p:to>
                                    </p:set>
                                    <p:animEffect transition="in" filter="checkerboard(across)">
                                      <p:cBhvr>
                                        <p:cTn id="22" dur="500"/>
                                        <p:tgtEl>
                                          <p:spTgt spid="512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5122">
                                            <p:txEl>
                                              <p:pRg st="5" end="5"/>
                                            </p:txEl>
                                          </p:spTgt>
                                        </p:tgtEl>
                                        <p:attrNameLst>
                                          <p:attrName>style.visibility</p:attrName>
                                        </p:attrNameLst>
                                      </p:cBhvr>
                                      <p:to>
                                        <p:strVal val="visible"/>
                                      </p:to>
                                    </p:set>
                                    <p:animEffect transition="in" filter="checkerboard(across)">
                                      <p:cBhvr>
                                        <p:cTn id="27" dur="500"/>
                                        <p:tgtEl>
                                          <p:spTgt spid="512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5122">
                                            <p:txEl>
                                              <p:pRg st="6" end="6"/>
                                            </p:txEl>
                                          </p:spTgt>
                                        </p:tgtEl>
                                        <p:attrNameLst>
                                          <p:attrName>style.visibility</p:attrName>
                                        </p:attrNameLst>
                                      </p:cBhvr>
                                      <p:to>
                                        <p:strVal val="visible"/>
                                      </p:to>
                                    </p:set>
                                    <p:animEffect transition="in" filter="checkerboard(across)">
                                      <p:cBhvr>
                                        <p:cTn id="32" dur="500"/>
                                        <p:tgtEl>
                                          <p:spTgt spid="5122">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checkerboard(across)">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miter lim="800000"/>
            <a:headEnd/>
            <a:tailEnd/>
          </a:ln>
        </p:spPr>
        <p:txBody>
          <a:bodyPr/>
          <a:lstStyle/>
          <a:p>
            <a:fld id="{13D12FE4-BCFF-43B2-9A78-E292AC231B93}" type="slidenum">
              <a:rPr lang="en-US" altLang="en-US"/>
              <a:pPr/>
              <a:t>40</a:t>
            </a:fld>
            <a:endParaRPr lang="en-US" altLang="en-US"/>
          </a:p>
        </p:txBody>
      </p:sp>
      <p:sp>
        <p:nvSpPr>
          <p:cNvPr id="46083" name="Rectangle 1"/>
          <p:cNvSpPr>
            <a:spLocks noGrp="1" noChangeArrowheads="1"/>
          </p:cNvSpPr>
          <p:nvPr>
            <p:ph type="title"/>
          </p:nvPr>
        </p:nvSpPr>
        <p:spPr>
          <a:xfrm>
            <a:off x="406400" y="228600"/>
            <a:ext cx="7770813" cy="1141413"/>
          </a:xfrm>
        </p:spPr>
        <p:txBody>
          <a:bodyPr lIns="18000" tIns="46800" rIns="18000" bIns="46800" anchor="ctr"/>
          <a:lstStyle/>
          <a:p>
            <a:pPr>
              <a:spcBef>
                <a:spcPts val="888"/>
              </a:spcBef>
            </a:pPr>
            <a:r>
              <a:rPr lang="en-GB" altLang="en-US" sz="4800" smtClean="0"/>
              <a:t>Equivalence Class  Partitioning</a:t>
            </a:r>
          </a:p>
        </p:txBody>
      </p:sp>
      <p:sp>
        <p:nvSpPr>
          <p:cNvPr id="46084" name="Rectangle 2"/>
          <p:cNvSpPr>
            <a:spLocks noGrp="1" noChangeArrowheads="1"/>
          </p:cNvSpPr>
          <p:nvPr>
            <p:ph type="body" idx="1"/>
          </p:nvPr>
        </p:nvSpPr>
        <p:spPr/>
        <p:txBody>
          <a:bodyPr lIns="18000" tIns="46800" rIns="18000" bIns="46800"/>
          <a:lstStyle/>
          <a:p>
            <a:pPr>
              <a:spcBef>
                <a:spcPts val="888"/>
              </a:spcBef>
            </a:pPr>
            <a:r>
              <a:rPr lang="en-GB" altLang="en-US" sz="4000" smtClean="0"/>
              <a:t>Input values to a program are </a:t>
            </a:r>
            <a:r>
              <a:rPr lang="en-GB" altLang="en-US" sz="3600" smtClean="0"/>
              <a:t>partitioned into</a:t>
            </a:r>
            <a:r>
              <a:rPr lang="en-GB" altLang="en-US" sz="4000" smtClean="0"/>
              <a:t> </a:t>
            </a:r>
            <a:r>
              <a:rPr lang="en-GB" altLang="en-US" sz="3600" smtClean="0">
                <a:solidFill>
                  <a:srgbClr val="0000FF"/>
                </a:solidFill>
              </a:rPr>
              <a:t>equivalence classes</a:t>
            </a:r>
            <a:r>
              <a:rPr lang="en-GB" altLang="en-US" sz="3600" smtClean="0">
                <a:solidFill>
                  <a:srgbClr val="FFFF00"/>
                </a:solidFill>
              </a:rPr>
              <a:t>.</a:t>
            </a:r>
            <a:r>
              <a:rPr lang="en-GB" altLang="en-US" sz="3600" smtClean="0"/>
              <a:t> </a:t>
            </a:r>
          </a:p>
          <a:p>
            <a:pPr>
              <a:spcBef>
                <a:spcPts val="888"/>
              </a:spcBef>
            </a:pPr>
            <a:r>
              <a:rPr lang="en-GB" altLang="en-US" sz="4000" smtClean="0"/>
              <a:t>Partitioning is </a:t>
            </a:r>
            <a:r>
              <a:rPr lang="en-GB" altLang="en-US" sz="3600" smtClean="0"/>
              <a:t>done</a:t>
            </a:r>
            <a:r>
              <a:rPr lang="en-GB" altLang="en-US" sz="4000" smtClean="0"/>
              <a:t> </a:t>
            </a:r>
            <a:r>
              <a:rPr lang="en-GB" altLang="en-US" sz="3600" smtClean="0"/>
              <a:t>such that:</a:t>
            </a:r>
          </a:p>
          <a:p>
            <a:pPr lvl="1">
              <a:spcBef>
                <a:spcPts val="800"/>
              </a:spcBef>
            </a:pPr>
            <a:r>
              <a:rPr lang="en-GB" altLang="en-US" sz="3600" smtClean="0">
                <a:solidFill>
                  <a:srgbClr val="0000FF"/>
                </a:solidFill>
              </a:rPr>
              <a:t>program behaves in similar ways to every input value belonging to an equivalence class.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miter lim="800000"/>
            <a:headEnd/>
            <a:tailEnd/>
          </a:ln>
        </p:spPr>
        <p:txBody>
          <a:bodyPr/>
          <a:lstStyle/>
          <a:p>
            <a:fld id="{EEF30DD1-8CC2-4A85-BA46-E97361D10E4E}" type="slidenum">
              <a:rPr lang="en-US" altLang="en-US"/>
              <a:pPr/>
              <a:t>41</a:t>
            </a:fld>
            <a:endParaRPr lang="en-US" altLang="en-US"/>
          </a:p>
        </p:txBody>
      </p:sp>
      <p:sp>
        <p:nvSpPr>
          <p:cNvPr id="48131" name="Rectangle 1"/>
          <p:cNvSpPr>
            <a:spLocks noGrp="1" noChangeArrowheads="1"/>
          </p:cNvSpPr>
          <p:nvPr>
            <p:ph type="title"/>
          </p:nvPr>
        </p:nvSpPr>
        <p:spPr>
          <a:xfrm>
            <a:off x="406400" y="228600"/>
            <a:ext cx="7770813" cy="1141413"/>
          </a:xfrm>
        </p:spPr>
        <p:txBody>
          <a:bodyPr lIns="18000" tIns="46800" rIns="18000" bIns="46800" anchor="ctr"/>
          <a:lstStyle/>
          <a:p>
            <a:pPr>
              <a:spcBef>
                <a:spcPts val="800"/>
              </a:spcBef>
            </a:pPr>
            <a:r>
              <a:rPr lang="en-GB" altLang="en-US" sz="4400" smtClean="0"/>
              <a:t>Why define equivalence classes?</a:t>
            </a:r>
          </a:p>
        </p:txBody>
      </p:sp>
      <p:sp>
        <p:nvSpPr>
          <p:cNvPr id="48132" name="Rectangle 2"/>
          <p:cNvSpPr>
            <a:spLocks noGrp="1" noChangeArrowheads="1"/>
          </p:cNvSpPr>
          <p:nvPr>
            <p:ph type="body" idx="1"/>
          </p:nvPr>
        </p:nvSpPr>
        <p:spPr>
          <a:xfrm>
            <a:off x="685800" y="1371600"/>
            <a:ext cx="7770813" cy="4113213"/>
          </a:xfrm>
        </p:spPr>
        <p:txBody>
          <a:bodyPr lIns="18000" tIns="46800" rIns="18000" bIns="46800"/>
          <a:lstStyle/>
          <a:p>
            <a:pPr>
              <a:spcBef>
                <a:spcPts val="1000"/>
              </a:spcBef>
            </a:pPr>
            <a:r>
              <a:rPr lang="en-GB" altLang="en-US" sz="4400" smtClean="0">
                <a:solidFill>
                  <a:srgbClr val="0000FF"/>
                </a:solidFill>
              </a:rPr>
              <a:t>Test the code with just one representative value from  each equivalence class:</a:t>
            </a:r>
            <a:r>
              <a:rPr lang="en-GB" altLang="en-US" sz="4400" smtClean="0">
                <a:solidFill>
                  <a:srgbClr val="FFFF00"/>
                </a:solidFill>
              </a:rPr>
              <a:t> </a:t>
            </a:r>
          </a:p>
          <a:p>
            <a:pPr lvl="1">
              <a:spcBef>
                <a:spcPts val="888"/>
              </a:spcBef>
            </a:pPr>
            <a:r>
              <a:rPr lang="en-GB" altLang="en-US" sz="4000" smtClean="0"/>
              <a:t>as good as testing using any other values from </a:t>
            </a:r>
            <a:r>
              <a:rPr lang="en-GB" altLang="en-US" sz="3600" smtClean="0"/>
              <a:t>the equivalence</a:t>
            </a:r>
            <a:r>
              <a:rPr lang="en-GB" altLang="en-US" sz="4000" smtClean="0"/>
              <a:t> classes.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miter lim="800000"/>
            <a:headEnd/>
            <a:tailEnd/>
          </a:ln>
        </p:spPr>
        <p:txBody>
          <a:bodyPr/>
          <a:lstStyle/>
          <a:p>
            <a:fld id="{798819FC-9F65-408A-9809-37EFD1A4A48E}" type="slidenum">
              <a:rPr lang="en-US" altLang="en-US"/>
              <a:pPr/>
              <a:t>42</a:t>
            </a:fld>
            <a:endParaRPr lang="en-US" altLang="en-US"/>
          </a:p>
        </p:txBody>
      </p:sp>
      <p:sp>
        <p:nvSpPr>
          <p:cNvPr id="50179" name="Rectangle 1"/>
          <p:cNvSpPr>
            <a:spLocks noGrp="1" noChangeArrowheads="1"/>
          </p:cNvSpPr>
          <p:nvPr>
            <p:ph type="title"/>
          </p:nvPr>
        </p:nvSpPr>
        <p:spPr>
          <a:xfrm>
            <a:off x="406400" y="228600"/>
            <a:ext cx="7770813" cy="1141413"/>
          </a:xfrm>
        </p:spPr>
        <p:txBody>
          <a:bodyPr lIns="18000" tIns="46800" rIns="18000" bIns="46800" anchor="ctr"/>
          <a:lstStyle/>
          <a:p>
            <a:pPr>
              <a:spcBef>
                <a:spcPts val="888"/>
              </a:spcBef>
            </a:pPr>
            <a:r>
              <a:rPr lang="en-GB" altLang="en-US" sz="4800" smtClean="0"/>
              <a:t>Equivalence Class  Partitioning</a:t>
            </a:r>
          </a:p>
        </p:txBody>
      </p:sp>
      <p:sp>
        <p:nvSpPr>
          <p:cNvPr id="50180" name="Rectangle 2"/>
          <p:cNvSpPr>
            <a:spLocks noGrp="1" noChangeArrowheads="1"/>
          </p:cNvSpPr>
          <p:nvPr>
            <p:ph type="body" idx="1"/>
          </p:nvPr>
        </p:nvSpPr>
        <p:spPr>
          <a:xfrm>
            <a:off x="685800" y="1371600"/>
            <a:ext cx="7770813" cy="4113213"/>
          </a:xfrm>
        </p:spPr>
        <p:txBody>
          <a:bodyPr lIns="18000" tIns="46800" rIns="18000" bIns="46800"/>
          <a:lstStyle/>
          <a:p>
            <a:pPr>
              <a:spcBef>
                <a:spcPts val="1000"/>
              </a:spcBef>
            </a:pPr>
            <a:r>
              <a:rPr lang="en-GB" altLang="en-US" sz="4400" smtClean="0"/>
              <a:t>How do you determine the equivalence classes?</a:t>
            </a:r>
          </a:p>
          <a:p>
            <a:pPr lvl="1">
              <a:spcBef>
                <a:spcPts val="888"/>
              </a:spcBef>
            </a:pPr>
            <a:r>
              <a:rPr lang="en-GB" altLang="en-US" sz="4000" smtClean="0"/>
              <a:t>examine the input data. </a:t>
            </a:r>
          </a:p>
          <a:p>
            <a:pPr lvl="1">
              <a:spcBef>
                <a:spcPts val="888"/>
              </a:spcBef>
            </a:pPr>
            <a:r>
              <a:rPr lang="en-GB" altLang="en-US" sz="4000" smtClean="0"/>
              <a:t>few general guidelines for determining the equivalence classes can be given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miter lim="800000"/>
            <a:headEnd/>
            <a:tailEnd/>
          </a:ln>
        </p:spPr>
        <p:txBody>
          <a:bodyPr/>
          <a:lstStyle/>
          <a:p>
            <a:fld id="{36F2648A-FEC5-438E-A0EB-2B080BA6CC51}" type="slidenum">
              <a:rPr lang="en-US" altLang="en-US"/>
              <a:pPr/>
              <a:t>43</a:t>
            </a:fld>
            <a:endParaRPr lang="en-US" altLang="en-US"/>
          </a:p>
        </p:txBody>
      </p:sp>
      <p:sp>
        <p:nvSpPr>
          <p:cNvPr id="52227" name="Rectangle 1"/>
          <p:cNvSpPr>
            <a:spLocks noGrp="1" noChangeArrowheads="1"/>
          </p:cNvSpPr>
          <p:nvPr>
            <p:ph type="title"/>
          </p:nvPr>
        </p:nvSpPr>
        <p:spPr>
          <a:xfrm>
            <a:off x="406400" y="228600"/>
            <a:ext cx="7770813" cy="1141413"/>
          </a:xfrm>
        </p:spPr>
        <p:txBody>
          <a:bodyPr lIns="18000" tIns="46800" rIns="18000" bIns="46800" anchor="ctr"/>
          <a:lstStyle/>
          <a:p>
            <a:pPr>
              <a:spcBef>
                <a:spcPts val="888"/>
              </a:spcBef>
            </a:pPr>
            <a:r>
              <a:rPr lang="en-GB" altLang="en-US" sz="4800" smtClean="0"/>
              <a:t>Equivalence Class  Partitioning</a:t>
            </a:r>
          </a:p>
        </p:txBody>
      </p:sp>
      <p:sp>
        <p:nvSpPr>
          <p:cNvPr id="52228" name="Rectangle 2"/>
          <p:cNvSpPr>
            <a:spLocks noGrp="1" noChangeArrowheads="1"/>
          </p:cNvSpPr>
          <p:nvPr>
            <p:ph type="body" idx="1"/>
          </p:nvPr>
        </p:nvSpPr>
        <p:spPr>
          <a:xfrm>
            <a:off x="685800" y="1447800"/>
            <a:ext cx="7770813" cy="4113213"/>
          </a:xfrm>
        </p:spPr>
        <p:txBody>
          <a:bodyPr lIns="18000" tIns="46800" rIns="18000" bIns="46800"/>
          <a:lstStyle/>
          <a:p>
            <a:pPr>
              <a:spcBef>
                <a:spcPts val="1000"/>
              </a:spcBef>
            </a:pPr>
            <a:r>
              <a:rPr lang="en-GB" altLang="en-US" sz="3600" smtClean="0"/>
              <a:t>If the input data to the program is specified by a </a:t>
            </a:r>
            <a:r>
              <a:rPr lang="en-GB" altLang="en-US" sz="3600" smtClean="0">
                <a:solidFill>
                  <a:srgbClr val="0000FF"/>
                </a:solidFill>
              </a:rPr>
              <a:t>range of values</a:t>
            </a:r>
            <a:r>
              <a:rPr lang="en-GB" altLang="en-US" smtClean="0">
                <a:solidFill>
                  <a:srgbClr val="0000FF"/>
                </a:solidFill>
              </a:rPr>
              <a:t>:</a:t>
            </a:r>
          </a:p>
          <a:p>
            <a:pPr lvl="1">
              <a:spcBef>
                <a:spcPts val="725"/>
              </a:spcBef>
            </a:pPr>
            <a:r>
              <a:rPr lang="en-GB" altLang="en-US" sz="3200" smtClean="0"/>
              <a:t>e.g. numbers between 1 to 5000. </a:t>
            </a:r>
          </a:p>
          <a:p>
            <a:pPr lvl="1">
              <a:spcBef>
                <a:spcPts val="725"/>
              </a:spcBef>
            </a:pPr>
            <a:r>
              <a:rPr lang="en-GB" altLang="en-US" sz="3200" smtClean="0"/>
              <a:t>one valid and two invalid equivalence classes are defined. </a:t>
            </a:r>
          </a:p>
        </p:txBody>
      </p:sp>
      <p:sp>
        <p:nvSpPr>
          <p:cNvPr id="52229" name="Line 3"/>
          <p:cNvSpPr>
            <a:spLocks noChangeShapeType="1"/>
          </p:cNvSpPr>
          <p:nvPr/>
        </p:nvSpPr>
        <p:spPr bwMode="auto">
          <a:xfrm>
            <a:off x="2667000" y="5181600"/>
            <a:ext cx="4191000" cy="0"/>
          </a:xfrm>
          <a:prstGeom prst="line">
            <a:avLst/>
          </a:prstGeom>
          <a:noFill/>
          <a:ln w="38160">
            <a:solidFill>
              <a:srgbClr val="0000FF"/>
            </a:solidFill>
            <a:round/>
            <a:headEnd/>
            <a:tailEnd/>
          </a:ln>
        </p:spPr>
        <p:txBody>
          <a:bodyPr/>
          <a:lstStyle/>
          <a:p>
            <a:endParaRPr lang="en-IN"/>
          </a:p>
        </p:txBody>
      </p:sp>
      <p:sp>
        <p:nvSpPr>
          <p:cNvPr id="52230" name="Text Box 4"/>
          <p:cNvSpPr txBox="1">
            <a:spLocks noChangeArrowheads="1"/>
          </p:cNvSpPr>
          <p:nvPr/>
        </p:nvSpPr>
        <p:spPr bwMode="auto">
          <a:xfrm>
            <a:off x="2514600" y="4724400"/>
            <a:ext cx="912813" cy="517525"/>
          </a:xfrm>
          <a:prstGeom prst="rect">
            <a:avLst/>
          </a:prstGeom>
          <a:noFill/>
          <a:ln w="9525">
            <a:noFill/>
            <a:miter lim="800000"/>
            <a:headEnd/>
            <a:tailEnd/>
          </a:ln>
        </p:spPr>
        <p:txBody>
          <a:bodyPr lIns="18000" tIns="46800" rIns="18000" bIns="46800"/>
          <a:lstStyle/>
          <a:p>
            <a:pPr>
              <a:lnSpc>
                <a:spcPct val="85000"/>
              </a:lnSpc>
              <a:spcBef>
                <a:spcPts val="1600"/>
              </a:spcBef>
              <a:tabLst>
                <a:tab pos="863600" algn="l"/>
              </a:tabLst>
            </a:pPr>
            <a:r>
              <a:rPr lang="en-GB" altLang="en-US" sz="2800" b="1">
                <a:latin typeface="times" pitchFamily="18" charset="0"/>
              </a:rPr>
              <a:t>1</a:t>
            </a:r>
          </a:p>
        </p:txBody>
      </p:sp>
      <p:sp>
        <p:nvSpPr>
          <p:cNvPr id="52231" name="Text Box 5"/>
          <p:cNvSpPr txBox="1">
            <a:spLocks noChangeArrowheads="1"/>
          </p:cNvSpPr>
          <p:nvPr/>
        </p:nvSpPr>
        <p:spPr bwMode="auto">
          <a:xfrm>
            <a:off x="6324600" y="4648200"/>
            <a:ext cx="912813" cy="517525"/>
          </a:xfrm>
          <a:prstGeom prst="rect">
            <a:avLst/>
          </a:prstGeom>
          <a:noFill/>
          <a:ln w="9525">
            <a:noFill/>
            <a:miter lim="800000"/>
            <a:headEnd/>
            <a:tailEnd/>
          </a:ln>
        </p:spPr>
        <p:txBody>
          <a:bodyPr lIns="18000" tIns="46800" rIns="18000" bIns="46800"/>
          <a:lstStyle/>
          <a:p>
            <a:pPr>
              <a:lnSpc>
                <a:spcPct val="85000"/>
              </a:lnSpc>
              <a:spcBef>
                <a:spcPts val="1600"/>
              </a:spcBef>
              <a:tabLst>
                <a:tab pos="863600" algn="l"/>
              </a:tabLst>
            </a:pPr>
            <a:r>
              <a:rPr lang="en-GB" altLang="en-US" sz="2800" b="1">
                <a:latin typeface="times" pitchFamily="18" charset="0"/>
              </a:rPr>
              <a:t>5000</a:t>
            </a:r>
          </a:p>
        </p:txBody>
      </p:sp>
      <p:sp>
        <p:nvSpPr>
          <p:cNvPr id="52232" name="Line 6"/>
          <p:cNvSpPr>
            <a:spLocks noChangeShapeType="1"/>
          </p:cNvSpPr>
          <p:nvPr/>
        </p:nvSpPr>
        <p:spPr bwMode="auto">
          <a:xfrm>
            <a:off x="2819400" y="5105400"/>
            <a:ext cx="0" cy="152400"/>
          </a:xfrm>
          <a:prstGeom prst="line">
            <a:avLst/>
          </a:prstGeom>
          <a:noFill/>
          <a:ln w="38160">
            <a:solidFill>
              <a:srgbClr val="0000FF"/>
            </a:solidFill>
            <a:round/>
            <a:headEnd/>
            <a:tailEnd/>
          </a:ln>
        </p:spPr>
        <p:txBody>
          <a:bodyPr/>
          <a:lstStyle/>
          <a:p>
            <a:endParaRPr lang="en-IN"/>
          </a:p>
        </p:txBody>
      </p:sp>
      <p:sp>
        <p:nvSpPr>
          <p:cNvPr id="52233" name="Line 7"/>
          <p:cNvSpPr>
            <a:spLocks noChangeShapeType="1"/>
          </p:cNvSpPr>
          <p:nvPr/>
        </p:nvSpPr>
        <p:spPr bwMode="auto">
          <a:xfrm>
            <a:off x="2971800" y="5105400"/>
            <a:ext cx="0" cy="152400"/>
          </a:xfrm>
          <a:prstGeom prst="line">
            <a:avLst/>
          </a:prstGeom>
          <a:noFill/>
          <a:ln w="38160">
            <a:solidFill>
              <a:srgbClr val="0000FF"/>
            </a:solidFill>
            <a:round/>
            <a:headEnd/>
            <a:tailEnd/>
          </a:ln>
        </p:spPr>
        <p:txBody>
          <a:bodyPr/>
          <a:lstStyle/>
          <a:p>
            <a:endParaRPr lang="en-IN"/>
          </a:p>
        </p:txBody>
      </p:sp>
      <p:sp>
        <p:nvSpPr>
          <p:cNvPr id="52234" name="Line 8"/>
          <p:cNvSpPr>
            <a:spLocks noChangeShapeType="1"/>
          </p:cNvSpPr>
          <p:nvPr/>
        </p:nvSpPr>
        <p:spPr bwMode="auto">
          <a:xfrm>
            <a:off x="3124200" y="5105400"/>
            <a:ext cx="0" cy="152400"/>
          </a:xfrm>
          <a:prstGeom prst="line">
            <a:avLst/>
          </a:prstGeom>
          <a:noFill/>
          <a:ln w="38160">
            <a:solidFill>
              <a:srgbClr val="0000FF"/>
            </a:solidFill>
            <a:round/>
            <a:headEnd/>
            <a:tailEnd/>
          </a:ln>
        </p:spPr>
        <p:txBody>
          <a:bodyPr/>
          <a:lstStyle/>
          <a:p>
            <a:endParaRPr lang="en-IN"/>
          </a:p>
        </p:txBody>
      </p:sp>
      <p:sp>
        <p:nvSpPr>
          <p:cNvPr id="52235" name="Line 9"/>
          <p:cNvSpPr>
            <a:spLocks noChangeShapeType="1"/>
          </p:cNvSpPr>
          <p:nvPr/>
        </p:nvSpPr>
        <p:spPr bwMode="auto">
          <a:xfrm>
            <a:off x="3276600" y="5105400"/>
            <a:ext cx="0" cy="152400"/>
          </a:xfrm>
          <a:prstGeom prst="line">
            <a:avLst/>
          </a:prstGeom>
          <a:noFill/>
          <a:ln w="38160">
            <a:solidFill>
              <a:srgbClr val="0000FF"/>
            </a:solidFill>
            <a:round/>
            <a:headEnd/>
            <a:tailEnd/>
          </a:ln>
        </p:spPr>
        <p:txBody>
          <a:bodyPr/>
          <a:lstStyle/>
          <a:p>
            <a:endParaRPr lang="en-IN"/>
          </a:p>
        </p:txBody>
      </p:sp>
      <p:sp>
        <p:nvSpPr>
          <p:cNvPr id="52236" name="Line 10"/>
          <p:cNvSpPr>
            <a:spLocks noChangeShapeType="1"/>
          </p:cNvSpPr>
          <p:nvPr/>
        </p:nvSpPr>
        <p:spPr bwMode="auto">
          <a:xfrm>
            <a:off x="3429000" y="5105400"/>
            <a:ext cx="0" cy="152400"/>
          </a:xfrm>
          <a:prstGeom prst="line">
            <a:avLst/>
          </a:prstGeom>
          <a:noFill/>
          <a:ln w="38160">
            <a:solidFill>
              <a:srgbClr val="0000FF"/>
            </a:solidFill>
            <a:round/>
            <a:headEnd/>
            <a:tailEnd/>
          </a:ln>
        </p:spPr>
        <p:txBody>
          <a:bodyPr/>
          <a:lstStyle/>
          <a:p>
            <a:endParaRPr lang="en-IN"/>
          </a:p>
        </p:txBody>
      </p:sp>
      <p:sp>
        <p:nvSpPr>
          <p:cNvPr id="52237" name="Line 11"/>
          <p:cNvSpPr>
            <a:spLocks noChangeShapeType="1"/>
          </p:cNvSpPr>
          <p:nvPr/>
        </p:nvSpPr>
        <p:spPr bwMode="auto">
          <a:xfrm>
            <a:off x="3581400" y="5105400"/>
            <a:ext cx="0" cy="152400"/>
          </a:xfrm>
          <a:prstGeom prst="line">
            <a:avLst/>
          </a:prstGeom>
          <a:noFill/>
          <a:ln w="38160">
            <a:solidFill>
              <a:srgbClr val="0000FF"/>
            </a:solidFill>
            <a:round/>
            <a:headEnd/>
            <a:tailEnd/>
          </a:ln>
        </p:spPr>
        <p:txBody>
          <a:bodyPr/>
          <a:lstStyle/>
          <a:p>
            <a:endParaRPr lang="en-IN"/>
          </a:p>
        </p:txBody>
      </p:sp>
      <p:sp>
        <p:nvSpPr>
          <p:cNvPr id="52238" name="Line 12"/>
          <p:cNvSpPr>
            <a:spLocks noChangeShapeType="1"/>
          </p:cNvSpPr>
          <p:nvPr/>
        </p:nvSpPr>
        <p:spPr bwMode="auto">
          <a:xfrm>
            <a:off x="3733800" y="5105400"/>
            <a:ext cx="0" cy="152400"/>
          </a:xfrm>
          <a:prstGeom prst="line">
            <a:avLst/>
          </a:prstGeom>
          <a:noFill/>
          <a:ln w="38160">
            <a:solidFill>
              <a:srgbClr val="0000FF"/>
            </a:solidFill>
            <a:round/>
            <a:headEnd/>
            <a:tailEnd/>
          </a:ln>
        </p:spPr>
        <p:txBody>
          <a:bodyPr/>
          <a:lstStyle/>
          <a:p>
            <a:endParaRPr lang="en-IN"/>
          </a:p>
        </p:txBody>
      </p:sp>
      <p:sp>
        <p:nvSpPr>
          <p:cNvPr id="52239" name="Line 13"/>
          <p:cNvSpPr>
            <a:spLocks noChangeShapeType="1"/>
          </p:cNvSpPr>
          <p:nvPr/>
        </p:nvSpPr>
        <p:spPr bwMode="auto">
          <a:xfrm>
            <a:off x="3886200" y="5105400"/>
            <a:ext cx="0" cy="152400"/>
          </a:xfrm>
          <a:prstGeom prst="line">
            <a:avLst/>
          </a:prstGeom>
          <a:noFill/>
          <a:ln w="38160">
            <a:solidFill>
              <a:srgbClr val="0000FF"/>
            </a:solidFill>
            <a:round/>
            <a:headEnd/>
            <a:tailEnd/>
          </a:ln>
        </p:spPr>
        <p:txBody>
          <a:bodyPr/>
          <a:lstStyle/>
          <a:p>
            <a:endParaRPr lang="en-IN"/>
          </a:p>
        </p:txBody>
      </p:sp>
      <p:sp>
        <p:nvSpPr>
          <p:cNvPr id="52240" name="Line 14"/>
          <p:cNvSpPr>
            <a:spLocks noChangeShapeType="1"/>
          </p:cNvSpPr>
          <p:nvPr/>
        </p:nvSpPr>
        <p:spPr bwMode="auto">
          <a:xfrm>
            <a:off x="4038600" y="5105400"/>
            <a:ext cx="0" cy="152400"/>
          </a:xfrm>
          <a:prstGeom prst="line">
            <a:avLst/>
          </a:prstGeom>
          <a:noFill/>
          <a:ln w="38160">
            <a:solidFill>
              <a:srgbClr val="0000FF"/>
            </a:solidFill>
            <a:round/>
            <a:headEnd/>
            <a:tailEnd/>
          </a:ln>
        </p:spPr>
        <p:txBody>
          <a:bodyPr/>
          <a:lstStyle/>
          <a:p>
            <a:endParaRPr lang="en-IN"/>
          </a:p>
        </p:txBody>
      </p:sp>
      <p:sp>
        <p:nvSpPr>
          <p:cNvPr id="52241" name="Line 15"/>
          <p:cNvSpPr>
            <a:spLocks noChangeShapeType="1"/>
          </p:cNvSpPr>
          <p:nvPr/>
        </p:nvSpPr>
        <p:spPr bwMode="auto">
          <a:xfrm>
            <a:off x="4191000" y="5105400"/>
            <a:ext cx="0" cy="152400"/>
          </a:xfrm>
          <a:prstGeom prst="line">
            <a:avLst/>
          </a:prstGeom>
          <a:noFill/>
          <a:ln w="38160">
            <a:solidFill>
              <a:srgbClr val="0000FF"/>
            </a:solidFill>
            <a:round/>
            <a:headEnd/>
            <a:tailEnd/>
          </a:ln>
        </p:spPr>
        <p:txBody>
          <a:bodyPr/>
          <a:lstStyle/>
          <a:p>
            <a:endParaRPr lang="en-IN"/>
          </a:p>
        </p:txBody>
      </p:sp>
      <p:sp>
        <p:nvSpPr>
          <p:cNvPr id="52242" name="Line 16"/>
          <p:cNvSpPr>
            <a:spLocks noChangeShapeType="1"/>
          </p:cNvSpPr>
          <p:nvPr/>
        </p:nvSpPr>
        <p:spPr bwMode="auto">
          <a:xfrm>
            <a:off x="4343400" y="5105400"/>
            <a:ext cx="0" cy="152400"/>
          </a:xfrm>
          <a:prstGeom prst="line">
            <a:avLst/>
          </a:prstGeom>
          <a:noFill/>
          <a:ln w="38160">
            <a:solidFill>
              <a:srgbClr val="0000FF"/>
            </a:solidFill>
            <a:round/>
            <a:headEnd/>
            <a:tailEnd/>
          </a:ln>
        </p:spPr>
        <p:txBody>
          <a:bodyPr/>
          <a:lstStyle/>
          <a:p>
            <a:endParaRPr lang="en-IN"/>
          </a:p>
        </p:txBody>
      </p:sp>
      <p:sp>
        <p:nvSpPr>
          <p:cNvPr id="52243" name="Line 17"/>
          <p:cNvSpPr>
            <a:spLocks noChangeShapeType="1"/>
          </p:cNvSpPr>
          <p:nvPr/>
        </p:nvSpPr>
        <p:spPr bwMode="auto">
          <a:xfrm>
            <a:off x="4495800" y="5105400"/>
            <a:ext cx="0" cy="152400"/>
          </a:xfrm>
          <a:prstGeom prst="line">
            <a:avLst/>
          </a:prstGeom>
          <a:noFill/>
          <a:ln w="38160">
            <a:solidFill>
              <a:srgbClr val="0000FF"/>
            </a:solidFill>
            <a:round/>
            <a:headEnd/>
            <a:tailEnd/>
          </a:ln>
        </p:spPr>
        <p:txBody>
          <a:bodyPr/>
          <a:lstStyle/>
          <a:p>
            <a:endParaRPr lang="en-IN"/>
          </a:p>
        </p:txBody>
      </p:sp>
      <p:sp>
        <p:nvSpPr>
          <p:cNvPr id="52244" name="Line 18"/>
          <p:cNvSpPr>
            <a:spLocks noChangeShapeType="1"/>
          </p:cNvSpPr>
          <p:nvPr/>
        </p:nvSpPr>
        <p:spPr bwMode="auto">
          <a:xfrm>
            <a:off x="4648200" y="5105400"/>
            <a:ext cx="0" cy="152400"/>
          </a:xfrm>
          <a:prstGeom prst="line">
            <a:avLst/>
          </a:prstGeom>
          <a:noFill/>
          <a:ln w="38160">
            <a:solidFill>
              <a:srgbClr val="0000FF"/>
            </a:solidFill>
            <a:round/>
            <a:headEnd/>
            <a:tailEnd/>
          </a:ln>
        </p:spPr>
        <p:txBody>
          <a:bodyPr/>
          <a:lstStyle/>
          <a:p>
            <a:endParaRPr lang="en-IN"/>
          </a:p>
        </p:txBody>
      </p:sp>
      <p:sp>
        <p:nvSpPr>
          <p:cNvPr id="52245" name="Line 19"/>
          <p:cNvSpPr>
            <a:spLocks noChangeShapeType="1"/>
          </p:cNvSpPr>
          <p:nvPr/>
        </p:nvSpPr>
        <p:spPr bwMode="auto">
          <a:xfrm>
            <a:off x="4800600" y="5105400"/>
            <a:ext cx="0" cy="152400"/>
          </a:xfrm>
          <a:prstGeom prst="line">
            <a:avLst/>
          </a:prstGeom>
          <a:noFill/>
          <a:ln w="38160">
            <a:solidFill>
              <a:srgbClr val="0000FF"/>
            </a:solidFill>
            <a:round/>
            <a:headEnd/>
            <a:tailEnd/>
          </a:ln>
        </p:spPr>
        <p:txBody>
          <a:bodyPr/>
          <a:lstStyle/>
          <a:p>
            <a:endParaRPr lang="en-IN"/>
          </a:p>
        </p:txBody>
      </p:sp>
      <p:sp>
        <p:nvSpPr>
          <p:cNvPr id="52246" name="Line 20"/>
          <p:cNvSpPr>
            <a:spLocks noChangeShapeType="1"/>
          </p:cNvSpPr>
          <p:nvPr/>
        </p:nvSpPr>
        <p:spPr bwMode="auto">
          <a:xfrm>
            <a:off x="4953000" y="5105400"/>
            <a:ext cx="0" cy="152400"/>
          </a:xfrm>
          <a:prstGeom prst="line">
            <a:avLst/>
          </a:prstGeom>
          <a:noFill/>
          <a:ln w="38160">
            <a:solidFill>
              <a:srgbClr val="0000FF"/>
            </a:solidFill>
            <a:round/>
            <a:headEnd/>
            <a:tailEnd/>
          </a:ln>
        </p:spPr>
        <p:txBody>
          <a:bodyPr/>
          <a:lstStyle/>
          <a:p>
            <a:endParaRPr lang="en-IN"/>
          </a:p>
        </p:txBody>
      </p:sp>
      <p:sp>
        <p:nvSpPr>
          <p:cNvPr id="52247" name="Line 21"/>
          <p:cNvSpPr>
            <a:spLocks noChangeShapeType="1"/>
          </p:cNvSpPr>
          <p:nvPr/>
        </p:nvSpPr>
        <p:spPr bwMode="auto">
          <a:xfrm>
            <a:off x="5105400" y="5105400"/>
            <a:ext cx="0" cy="152400"/>
          </a:xfrm>
          <a:prstGeom prst="line">
            <a:avLst/>
          </a:prstGeom>
          <a:noFill/>
          <a:ln w="38160">
            <a:solidFill>
              <a:srgbClr val="0000FF"/>
            </a:solidFill>
            <a:round/>
            <a:headEnd/>
            <a:tailEnd/>
          </a:ln>
        </p:spPr>
        <p:txBody>
          <a:bodyPr/>
          <a:lstStyle/>
          <a:p>
            <a:endParaRPr lang="en-IN"/>
          </a:p>
        </p:txBody>
      </p:sp>
      <p:sp>
        <p:nvSpPr>
          <p:cNvPr id="52248" name="Line 22"/>
          <p:cNvSpPr>
            <a:spLocks noChangeShapeType="1"/>
          </p:cNvSpPr>
          <p:nvPr/>
        </p:nvSpPr>
        <p:spPr bwMode="auto">
          <a:xfrm>
            <a:off x="5257800" y="5105400"/>
            <a:ext cx="0" cy="152400"/>
          </a:xfrm>
          <a:prstGeom prst="line">
            <a:avLst/>
          </a:prstGeom>
          <a:noFill/>
          <a:ln w="38160">
            <a:solidFill>
              <a:srgbClr val="0000FF"/>
            </a:solidFill>
            <a:round/>
            <a:headEnd/>
            <a:tailEnd/>
          </a:ln>
        </p:spPr>
        <p:txBody>
          <a:bodyPr/>
          <a:lstStyle/>
          <a:p>
            <a:endParaRPr lang="en-IN"/>
          </a:p>
        </p:txBody>
      </p:sp>
      <p:sp>
        <p:nvSpPr>
          <p:cNvPr id="52249" name="Line 23"/>
          <p:cNvSpPr>
            <a:spLocks noChangeShapeType="1"/>
          </p:cNvSpPr>
          <p:nvPr/>
        </p:nvSpPr>
        <p:spPr bwMode="auto">
          <a:xfrm>
            <a:off x="5410200" y="5105400"/>
            <a:ext cx="0" cy="152400"/>
          </a:xfrm>
          <a:prstGeom prst="line">
            <a:avLst/>
          </a:prstGeom>
          <a:noFill/>
          <a:ln w="38160">
            <a:solidFill>
              <a:srgbClr val="0000FF"/>
            </a:solidFill>
            <a:round/>
            <a:headEnd/>
            <a:tailEnd/>
          </a:ln>
        </p:spPr>
        <p:txBody>
          <a:bodyPr/>
          <a:lstStyle/>
          <a:p>
            <a:endParaRPr lang="en-IN"/>
          </a:p>
        </p:txBody>
      </p:sp>
      <p:sp>
        <p:nvSpPr>
          <p:cNvPr id="52250" name="Line 24"/>
          <p:cNvSpPr>
            <a:spLocks noChangeShapeType="1"/>
          </p:cNvSpPr>
          <p:nvPr/>
        </p:nvSpPr>
        <p:spPr bwMode="auto">
          <a:xfrm>
            <a:off x="5562600" y="5105400"/>
            <a:ext cx="0" cy="152400"/>
          </a:xfrm>
          <a:prstGeom prst="line">
            <a:avLst/>
          </a:prstGeom>
          <a:noFill/>
          <a:ln w="38160">
            <a:solidFill>
              <a:srgbClr val="0000FF"/>
            </a:solidFill>
            <a:round/>
            <a:headEnd/>
            <a:tailEnd/>
          </a:ln>
        </p:spPr>
        <p:txBody>
          <a:bodyPr/>
          <a:lstStyle/>
          <a:p>
            <a:endParaRPr lang="en-IN"/>
          </a:p>
        </p:txBody>
      </p:sp>
      <p:sp>
        <p:nvSpPr>
          <p:cNvPr id="52251" name="Line 25"/>
          <p:cNvSpPr>
            <a:spLocks noChangeShapeType="1"/>
          </p:cNvSpPr>
          <p:nvPr/>
        </p:nvSpPr>
        <p:spPr bwMode="auto">
          <a:xfrm>
            <a:off x="5715000" y="5105400"/>
            <a:ext cx="0" cy="152400"/>
          </a:xfrm>
          <a:prstGeom prst="line">
            <a:avLst/>
          </a:prstGeom>
          <a:noFill/>
          <a:ln w="38160">
            <a:solidFill>
              <a:srgbClr val="0000FF"/>
            </a:solidFill>
            <a:round/>
            <a:headEnd/>
            <a:tailEnd/>
          </a:ln>
        </p:spPr>
        <p:txBody>
          <a:bodyPr/>
          <a:lstStyle/>
          <a:p>
            <a:endParaRPr lang="en-IN"/>
          </a:p>
        </p:txBody>
      </p:sp>
      <p:sp>
        <p:nvSpPr>
          <p:cNvPr id="52252" name="Line 26"/>
          <p:cNvSpPr>
            <a:spLocks noChangeShapeType="1"/>
          </p:cNvSpPr>
          <p:nvPr/>
        </p:nvSpPr>
        <p:spPr bwMode="auto">
          <a:xfrm>
            <a:off x="5867400" y="5105400"/>
            <a:ext cx="0" cy="152400"/>
          </a:xfrm>
          <a:prstGeom prst="line">
            <a:avLst/>
          </a:prstGeom>
          <a:noFill/>
          <a:ln w="38160">
            <a:solidFill>
              <a:srgbClr val="0000FF"/>
            </a:solidFill>
            <a:round/>
            <a:headEnd/>
            <a:tailEnd/>
          </a:ln>
        </p:spPr>
        <p:txBody>
          <a:bodyPr/>
          <a:lstStyle/>
          <a:p>
            <a:endParaRPr lang="en-IN"/>
          </a:p>
        </p:txBody>
      </p:sp>
      <p:sp>
        <p:nvSpPr>
          <p:cNvPr id="52253" name="Line 27"/>
          <p:cNvSpPr>
            <a:spLocks noChangeShapeType="1"/>
          </p:cNvSpPr>
          <p:nvPr/>
        </p:nvSpPr>
        <p:spPr bwMode="auto">
          <a:xfrm>
            <a:off x="6019800" y="5105400"/>
            <a:ext cx="0" cy="152400"/>
          </a:xfrm>
          <a:prstGeom prst="line">
            <a:avLst/>
          </a:prstGeom>
          <a:noFill/>
          <a:ln w="38160">
            <a:solidFill>
              <a:srgbClr val="0000FF"/>
            </a:solidFill>
            <a:round/>
            <a:headEnd/>
            <a:tailEnd/>
          </a:ln>
        </p:spPr>
        <p:txBody>
          <a:bodyPr/>
          <a:lstStyle/>
          <a:p>
            <a:endParaRPr lang="en-IN"/>
          </a:p>
        </p:txBody>
      </p:sp>
      <p:sp>
        <p:nvSpPr>
          <p:cNvPr id="52254" name="Line 28"/>
          <p:cNvSpPr>
            <a:spLocks noChangeShapeType="1"/>
          </p:cNvSpPr>
          <p:nvPr/>
        </p:nvSpPr>
        <p:spPr bwMode="auto">
          <a:xfrm>
            <a:off x="6172200" y="5105400"/>
            <a:ext cx="0" cy="152400"/>
          </a:xfrm>
          <a:prstGeom prst="line">
            <a:avLst/>
          </a:prstGeom>
          <a:noFill/>
          <a:ln w="38160">
            <a:solidFill>
              <a:srgbClr val="0000FF"/>
            </a:solidFill>
            <a:round/>
            <a:headEnd/>
            <a:tailEnd/>
          </a:ln>
        </p:spPr>
        <p:txBody>
          <a:bodyPr/>
          <a:lstStyle/>
          <a:p>
            <a:endParaRPr lang="en-IN"/>
          </a:p>
        </p:txBody>
      </p:sp>
      <p:sp>
        <p:nvSpPr>
          <p:cNvPr id="52255" name="Line 29"/>
          <p:cNvSpPr>
            <a:spLocks noChangeShapeType="1"/>
          </p:cNvSpPr>
          <p:nvPr/>
        </p:nvSpPr>
        <p:spPr bwMode="auto">
          <a:xfrm>
            <a:off x="6324600" y="5105400"/>
            <a:ext cx="0" cy="152400"/>
          </a:xfrm>
          <a:prstGeom prst="line">
            <a:avLst/>
          </a:prstGeom>
          <a:noFill/>
          <a:ln w="38160">
            <a:solidFill>
              <a:srgbClr val="0000FF"/>
            </a:solidFill>
            <a:round/>
            <a:headEnd/>
            <a:tailEnd/>
          </a:ln>
        </p:spPr>
        <p:txBody>
          <a:bodyPr/>
          <a:lstStyle/>
          <a:p>
            <a:endParaRPr lang="en-IN"/>
          </a:p>
        </p:txBody>
      </p:sp>
      <p:sp>
        <p:nvSpPr>
          <p:cNvPr id="52256" name="Line 30"/>
          <p:cNvSpPr>
            <a:spLocks noChangeShapeType="1"/>
          </p:cNvSpPr>
          <p:nvPr/>
        </p:nvSpPr>
        <p:spPr bwMode="auto">
          <a:xfrm>
            <a:off x="6477000" y="5105400"/>
            <a:ext cx="0" cy="152400"/>
          </a:xfrm>
          <a:prstGeom prst="line">
            <a:avLst/>
          </a:prstGeom>
          <a:noFill/>
          <a:ln w="38160">
            <a:solidFill>
              <a:srgbClr val="0000FF"/>
            </a:solidFill>
            <a:round/>
            <a:headEnd/>
            <a:tailEnd/>
          </a:ln>
        </p:spPr>
        <p:txBody>
          <a:bodyPr/>
          <a:lstStyle/>
          <a:p>
            <a:endParaRPr lang="en-IN"/>
          </a:p>
        </p:txBody>
      </p:sp>
      <p:sp>
        <p:nvSpPr>
          <p:cNvPr id="52257" name="Line 31"/>
          <p:cNvSpPr>
            <a:spLocks noChangeShapeType="1"/>
          </p:cNvSpPr>
          <p:nvPr/>
        </p:nvSpPr>
        <p:spPr bwMode="auto">
          <a:xfrm>
            <a:off x="6629400" y="5105400"/>
            <a:ext cx="0" cy="152400"/>
          </a:xfrm>
          <a:prstGeom prst="line">
            <a:avLst/>
          </a:prstGeom>
          <a:noFill/>
          <a:ln w="38160">
            <a:solidFill>
              <a:srgbClr val="0000FF"/>
            </a:solidFill>
            <a:round/>
            <a:headEnd/>
            <a:tailEnd/>
          </a:ln>
        </p:spPr>
        <p:txBody>
          <a:bodyPr/>
          <a:lstStyle/>
          <a:p>
            <a:endParaRPr lang="en-IN"/>
          </a:p>
        </p:txBody>
      </p:sp>
      <p:sp>
        <p:nvSpPr>
          <p:cNvPr id="52258" name="Line 32"/>
          <p:cNvSpPr>
            <a:spLocks noChangeShapeType="1"/>
          </p:cNvSpPr>
          <p:nvPr/>
        </p:nvSpPr>
        <p:spPr bwMode="auto">
          <a:xfrm>
            <a:off x="6781800" y="5105400"/>
            <a:ext cx="0" cy="152400"/>
          </a:xfrm>
          <a:prstGeom prst="line">
            <a:avLst/>
          </a:prstGeom>
          <a:noFill/>
          <a:ln w="38160">
            <a:solidFill>
              <a:srgbClr val="0000FF"/>
            </a:solidFill>
            <a:round/>
            <a:headEnd/>
            <a:tailEnd/>
          </a:ln>
        </p:spPr>
        <p:txBody>
          <a:bodyPr/>
          <a:lstStyle/>
          <a:p>
            <a:endParaRPr lang="en-IN"/>
          </a:p>
        </p:txBody>
      </p:sp>
      <p:grpSp>
        <p:nvGrpSpPr>
          <p:cNvPr id="52259" name="Group 33"/>
          <p:cNvGrpSpPr>
            <a:grpSpLocks/>
          </p:cNvGrpSpPr>
          <p:nvPr/>
        </p:nvGrpSpPr>
        <p:grpSpPr bwMode="auto">
          <a:xfrm>
            <a:off x="4203700" y="4703763"/>
            <a:ext cx="747713" cy="400050"/>
            <a:chOff x="2648" y="2963"/>
            <a:chExt cx="471" cy="252"/>
          </a:xfrm>
        </p:grpSpPr>
        <p:sp>
          <p:nvSpPr>
            <p:cNvPr id="52276" name="Freeform 34"/>
            <p:cNvSpPr>
              <a:spLocks noChangeArrowheads="1"/>
            </p:cNvSpPr>
            <p:nvPr/>
          </p:nvSpPr>
          <p:spPr bwMode="auto">
            <a:xfrm>
              <a:off x="2648" y="3038"/>
              <a:ext cx="107" cy="177"/>
            </a:xfrm>
            <a:custGeom>
              <a:avLst/>
              <a:gdLst>
                <a:gd name="T0" fmla="*/ 0 w 477"/>
                <a:gd name="T1" fmla="*/ 0 h 786"/>
                <a:gd name="T2" fmla="*/ 9 w 477"/>
                <a:gd name="T3" fmla="*/ 0 h 786"/>
                <a:gd name="T4" fmla="*/ 9 w 477"/>
                <a:gd name="T5" fmla="*/ 0 h 786"/>
                <a:gd name="T6" fmla="*/ 9 w 477"/>
                <a:gd name="T7" fmla="*/ 3 h 786"/>
                <a:gd name="T8" fmla="*/ 9 w 477"/>
                <a:gd name="T9" fmla="*/ 3 h 786"/>
                <a:gd name="T10" fmla="*/ 7 w 477"/>
                <a:gd name="T11" fmla="*/ 3 h 786"/>
                <a:gd name="T12" fmla="*/ 7 w 477"/>
                <a:gd name="T13" fmla="*/ 9 h 786"/>
                <a:gd name="T14" fmla="*/ 9 w 477"/>
                <a:gd name="T15" fmla="*/ 9 h 786"/>
                <a:gd name="T16" fmla="*/ 9 w 477"/>
                <a:gd name="T17" fmla="*/ 10 h 786"/>
                <a:gd name="T18" fmla="*/ 9 w 477"/>
                <a:gd name="T19" fmla="*/ 20 h 786"/>
                <a:gd name="T20" fmla="*/ 11 w 477"/>
                <a:gd name="T21" fmla="*/ 20 h 786"/>
                <a:gd name="T22" fmla="*/ 11 w 477"/>
                <a:gd name="T23" fmla="*/ 20 h 786"/>
                <a:gd name="T24" fmla="*/ 11 w 477"/>
                <a:gd name="T25" fmla="*/ 29 h 786"/>
                <a:gd name="T26" fmla="*/ 13 w 477"/>
                <a:gd name="T27" fmla="*/ 29 h 786"/>
                <a:gd name="T28" fmla="*/ 13 w 477"/>
                <a:gd name="T29" fmla="*/ 27 h 786"/>
                <a:gd name="T30" fmla="*/ 13 w 477"/>
                <a:gd name="T31" fmla="*/ 26 h 786"/>
                <a:gd name="T32" fmla="*/ 15 w 477"/>
                <a:gd name="T33" fmla="*/ 26 h 786"/>
                <a:gd name="T34" fmla="*/ 15 w 477"/>
                <a:gd name="T35" fmla="*/ 17 h 786"/>
                <a:gd name="T36" fmla="*/ 15 w 477"/>
                <a:gd name="T37" fmla="*/ 16 h 786"/>
                <a:gd name="T38" fmla="*/ 17 w 477"/>
                <a:gd name="T39" fmla="*/ 16 h 786"/>
                <a:gd name="T40" fmla="*/ 17 w 477"/>
                <a:gd name="T41" fmla="*/ 3 h 786"/>
                <a:gd name="T42" fmla="*/ 15 w 477"/>
                <a:gd name="T43" fmla="*/ 3 h 786"/>
                <a:gd name="T44" fmla="*/ 15 w 477"/>
                <a:gd name="T45" fmla="*/ 3 h 786"/>
                <a:gd name="T46" fmla="*/ 15 w 477"/>
                <a:gd name="T47" fmla="*/ 0 h 786"/>
                <a:gd name="T48" fmla="*/ 15 w 477"/>
                <a:gd name="T49" fmla="*/ 0 h 786"/>
                <a:gd name="T50" fmla="*/ 24 w 477"/>
                <a:gd name="T51" fmla="*/ 0 h 786"/>
                <a:gd name="T52" fmla="*/ 24 w 477"/>
                <a:gd name="T53" fmla="*/ 0 h 786"/>
                <a:gd name="T54" fmla="*/ 24 w 477"/>
                <a:gd name="T55" fmla="*/ 3 h 786"/>
                <a:gd name="T56" fmla="*/ 24 w 477"/>
                <a:gd name="T57" fmla="*/ 3 h 786"/>
                <a:gd name="T58" fmla="*/ 22 w 477"/>
                <a:gd name="T59" fmla="*/ 3 h 786"/>
                <a:gd name="T60" fmla="*/ 22 w 477"/>
                <a:gd name="T61" fmla="*/ 6 h 786"/>
                <a:gd name="T62" fmla="*/ 22 w 477"/>
                <a:gd name="T63" fmla="*/ 7 h 786"/>
                <a:gd name="T64" fmla="*/ 20 w 477"/>
                <a:gd name="T65" fmla="*/ 7 h 786"/>
                <a:gd name="T66" fmla="*/ 20 w 477"/>
                <a:gd name="T67" fmla="*/ 16 h 786"/>
                <a:gd name="T68" fmla="*/ 19 w 477"/>
                <a:gd name="T69" fmla="*/ 17 h 786"/>
                <a:gd name="T70" fmla="*/ 17 w 477"/>
                <a:gd name="T71" fmla="*/ 17 h 786"/>
                <a:gd name="T72" fmla="*/ 17 w 477"/>
                <a:gd name="T73" fmla="*/ 26 h 786"/>
                <a:gd name="T74" fmla="*/ 17 w 477"/>
                <a:gd name="T75" fmla="*/ 27 h 786"/>
                <a:gd name="T76" fmla="*/ 15 w 477"/>
                <a:gd name="T77" fmla="*/ 27 h 786"/>
                <a:gd name="T78" fmla="*/ 15 w 477"/>
                <a:gd name="T79" fmla="*/ 36 h 786"/>
                <a:gd name="T80" fmla="*/ 15 w 477"/>
                <a:gd name="T81" fmla="*/ 36 h 786"/>
                <a:gd name="T82" fmla="*/ 13 w 477"/>
                <a:gd name="T83" fmla="*/ 36 h 786"/>
                <a:gd name="T84" fmla="*/ 13 w 477"/>
                <a:gd name="T85" fmla="*/ 39 h 786"/>
                <a:gd name="T86" fmla="*/ 13 w 477"/>
                <a:gd name="T87" fmla="*/ 40 h 786"/>
                <a:gd name="T88" fmla="*/ 11 w 477"/>
                <a:gd name="T89" fmla="*/ 40 h 786"/>
                <a:gd name="T90" fmla="*/ 11 w 477"/>
                <a:gd name="T91" fmla="*/ 39 h 786"/>
                <a:gd name="T92" fmla="*/ 11 w 477"/>
                <a:gd name="T93" fmla="*/ 36 h 786"/>
                <a:gd name="T94" fmla="*/ 9 w 477"/>
                <a:gd name="T95" fmla="*/ 36 h 786"/>
                <a:gd name="T96" fmla="*/ 9 w 477"/>
                <a:gd name="T97" fmla="*/ 36 h 786"/>
                <a:gd name="T98" fmla="*/ 9 w 477"/>
                <a:gd name="T99" fmla="*/ 30 h 786"/>
                <a:gd name="T100" fmla="*/ 7 w 477"/>
                <a:gd name="T101" fmla="*/ 30 h 786"/>
                <a:gd name="T102" fmla="*/ 7 w 477"/>
                <a:gd name="T103" fmla="*/ 29 h 786"/>
                <a:gd name="T104" fmla="*/ 7 w 477"/>
                <a:gd name="T105" fmla="*/ 20 h 786"/>
                <a:gd name="T106" fmla="*/ 5 w 477"/>
                <a:gd name="T107" fmla="*/ 20 h 786"/>
                <a:gd name="T108" fmla="*/ 4 w 477"/>
                <a:gd name="T109" fmla="*/ 20 h 786"/>
                <a:gd name="T110" fmla="*/ 4 w 477"/>
                <a:gd name="T111" fmla="*/ 10 h 786"/>
                <a:gd name="T112" fmla="*/ 2 w 477"/>
                <a:gd name="T113" fmla="*/ 10 h 786"/>
                <a:gd name="T114" fmla="*/ 2 w 477"/>
                <a:gd name="T115" fmla="*/ 9 h 786"/>
                <a:gd name="T116" fmla="*/ 2 w 477"/>
                <a:gd name="T117" fmla="*/ 3 h 786"/>
                <a:gd name="T118" fmla="*/ 0 w 477"/>
                <a:gd name="T119" fmla="*/ 3 h 786"/>
                <a:gd name="T120" fmla="*/ 0 w 477"/>
                <a:gd name="T121" fmla="*/ 3 h 786"/>
                <a:gd name="T122" fmla="*/ 0 w 477"/>
                <a:gd name="T123" fmla="*/ 0 h 786"/>
                <a:gd name="T124" fmla="*/ 0 w 477"/>
                <a:gd name="T125" fmla="*/ 0 h 7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7" h="786">
                  <a:moveTo>
                    <a:pt x="7" y="0"/>
                  </a:moveTo>
                  <a:lnTo>
                    <a:pt x="168" y="0"/>
                  </a:lnTo>
                  <a:lnTo>
                    <a:pt x="174" y="10"/>
                  </a:lnTo>
                  <a:lnTo>
                    <a:pt x="174" y="55"/>
                  </a:lnTo>
                  <a:lnTo>
                    <a:pt x="168" y="66"/>
                  </a:lnTo>
                  <a:lnTo>
                    <a:pt x="136" y="66"/>
                  </a:lnTo>
                  <a:lnTo>
                    <a:pt x="136" y="188"/>
                  </a:lnTo>
                  <a:lnTo>
                    <a:pt x="168" y="188"/>
                  </a:lnTo>
                  <a:lnTo>
                    <a:pt x="174" y="198"/>
                  </a:lnTo>
                  <a:lnTo>
                    <a:pt x="174" y="388"/>
                  </a:lnTo>
                  <a:lnTo>
                    <a:pt x="210" y="388"/>
                  </a:lnTo>
                  <a:lnTo>
                    <a:pt x="217" y="397"/>
                  </a:lnTo>
                  <a:lnTo>
                    <a:pt x="217" y="578"/>
                  </a:lnTo>
                  <a:lnTo>
                    <a:pt x="254" y="578"/>
                  </a:lnTo>
                  <a:lnTo>
                    <a:pt x="254" y="529"/>
                  </a:lnTo>
                  <a:lnTo>
                    <a:pt x="260" y="520"/>
                  </a:lnTo>
                  <a:lnTo>
                    <a:pt x="297" y="520"/>
                  </a:lnTo>
                  <a:lnTo>
                    <a:pt x="297" y="330"/>
                  </a:lnTo>
                  <a:lnTo>
                    <a:pt x="304" y="320"/>
                  </a:lnTo>
                  <a:lnTo>
                    <a:pt x="340" y="320"/>
                  </a:lnTo>
                  <a:lnTo>
                    <a:pt x="340" y="66"/>
                  </a:lnTo>
                  <a:lnTo>
                    <a:pt x="304" y="66"/>
                  </a:lnTo>
                  <a:lnTo>
                    <a:pt x="297" y="55"/>
                  </a:lnTo>
                  <a:lnTo>
                    <a:pt x="297" y="10"/>
                  </a:lnTo>
                  <a:lnTo>
                    <a:pt x="304" y="0"/>
                  </a:lnTo>
                  <a:lnTo>
                    <a:pt x="469" y="0"/>
                  </a:lnTo>
                  <a:lnTo>
                    <a:pt x="476" y="10"/>
                  </a:lnTo>
                  <a:lnTo>
                    <a:pt x="476" y="55"/>
                  </a:lnTo>
                  <a:lnTo>
                    <a:pt x="469" y="66"/>
                  </a:lnTo>
                  <a:lnTo>
                    <a:pt x="432" y="66"/>
                  </a:lnTo>
                  <a:lnTo>
                    <a:pt x="432" y="124"/>
                  </a:lnTo>
                  <a:lnTo>
                    <a:pt x="426" y="132"/>
                  </a:lnTo>
                  <a:lnTo>
                    <a:pt x="389" y="132"/>
                  </a:lnTo>
                  <a:lnTo>
                    <a:pt x="389" y="320"/>
                  </a:lnTo>
                  <a:lnTo>
                    <a:pt x="382" y="330"/>
                  </a:lnTo>
                  <a:lnTo>
                    <a:pt x="346" y="330"/>
                  </a:lnTo>
                  <a:lnTo>
                    <a:pt x="346" y="520"/>
                  </a:lnTo>
                  <a:lnTo>
                    <a:pt x="340" y="529"/>
                  </a:lnTo>
                  <a:lnTo>
                    <a:pt x="304" y="529"/>
                  </a:lnTo>
                  <a:lnTo>
                    <a:pt x="304" y="710"/>
                  </a:lnTo>
                  <a:lnTo>
                    <a:pt x="297" y="719"/>
                  </a:lnTo>
                  <a:lnTo>
                    <a:pt x="260" y="719"/>
                  </a:lnTo>
                  <a:lnTo>
                    <a:pt x="260" y="774"/>
                  </a:lnTo>
                  <a:lnTo>
                    <a:pt x="254" y="785"/>
                  </a:lnTo>
                  <a:lnTo>
                    <a:pt x="217" y="785"/>
                  </a:lnTo>
                  <a:lnTo>
                    <a:pt x="210" y="774"/>
                  </a:lnTo>
                  <a:lnTo>
                    <a:pt x="210" y="719"/>
                  </a:lnTo>
                  <a:lnTo>
                    <a:pt x="174" y="719"/>
                  </a:lnTo>
                  <a:lnTo>
                    <a:pt x="168" y="710"/>
                  </a:lnTo>
                  <a:lnTo>
                    <a:pt x="168" y="587"/>
                  </a:lnTo>
                  <a:lnTo>
                    <a:pt x="136" y="587"/>
                  </a:lnTo>
                  <a:lnTo>
                    <a:pt x="130" y="578"/>
                  </a:lnTo>
                  <a:lnTo>
                    <a:pt x="130" y="397"/>
                  </a:lnTo>
                  <a:lnTo>
                    <a:pt x="94" y="397"/>
                  </a:lnTo>
                  <a:lnTo>
                    <a:pt x="87" y="388"/>
                  </a:lnTo>
                  <a:lnTo>
                    <a:pt x="87" y="198"/>
                  </a:lnTo>
                  <a:lnTo>
                    <a:pt x="50" y="198"/>
                  </a:lnTo>
                  <a:lnTo>
                    <a:pt x="43" y="188"/>
                  </a:lnTo>
                  <a:lnTo>
                    <a:pt x="43" y="66"/>
                  </a:lnTo>
                  <a:lnTo>
                    <a:pt x="7" y="66"/>
                  </a:lnTo>
                  <a:lnTo>
                    <a:pt x="0" y="55"/>
                  </a:lnTo>
                  <a:lnTo>
                    <a:pt x="0" y="10"/>
                  </a:lnTo>
                  <a:lnTo>
                    <a:pt x="7" y="0"/>
                  </a:lnTo>
                </a:path>
              </a:pathLst>
            </a:custGeom>
            <a:solidFill>
              <a:srgbClr val="0000FF"/>
            </a:solidFill>
            <a:ln w="9525">
              <a:solidFill>
                <a:srgbClr val="000000"/>
              </a:solidFill>
              <a:round/>
              <a:headEnd/>
              <a:tailEnd/>
            </a:ln>
          </p:spPr>
          <p:txBody>
            <a:bodyPr wrap="none" anchor="ctr"/>
            <a:lstStyle/>
            <a:p>
              <a:endParaRPr lang="en-IN"/>
            </a:p>
          </p:txBody>
        </p:sp>
        <p:sp>
          <p:nvSpPr>
            <p:cNvPr id="52277" name="Freeform 35"/>
            <p:cNvSpPr>
              <a:spLocks noChangeArrowheads="1"/>
            </p:cNvSpPr>
            <p:nvPr/>
          </p:nvSpPr>
          <p:spPr bwMode="auto">
            <a:xfrm>
              <a:off x="2779" y="3038"/>
              <a:ext cx="87" cy="177"/>
            </a:xfrm>
            <a:custGeom>
              <a:avLst/>
              <a:gdLst>
                <a:gd name="T0" fmla="*/ 12 w 390"/>
                <a:gd name="T1" fmla="*/ 17 h 786"/>
                <a:gd name="T2" fmla="*/ 11 w 390"/>
                <a:gd name="T3" fmla="*/ 29 h 786"/>
                <a:gd name="T4" fmla="*/ 10 w 390"/>
                <a:gd name="T5" fmla="*/ 33 h 786"/>
                <a:gd name="T6" fmla="*/ 5 w 390"/>
                <a:gd name="T7" fmla="*/ 23 h 786"/>
                <a:gd name="T8" fmla="*/ 6 w 390"/>
                <a:gd name="T9" fmla="*/ 23 h 786"/>
                <a:gd name="T10" fmla="*/ 10 w 390"/>
                <a:gd name="T11" fmla="*/ 20 h 786"/>
                <a:gd name="T12" fmla="*/ 11 w 390"/>
                <a:gd name="T13" fmla="*/ 17 h 786"/>
                <a:gd name="T14" fmla="*/ 15 w 390"/>
                <a:gd name="T15" fmla="*/ 0 h 786"/>
                <a:gd name="T16" fmla="*/ 15 w 390"/>
                <a:gd name="T17" fmla="*/ 3 h 786"/>
                <a:gd name="T18" fmla="*/ 17 w 390"/>
                <a:gd name="T19" fmla="*/ 3 h 786"/>
                <a:gd name="T20" fmla="*/ 19 w 390"/>
                <a:gd name="T21" fmla="*/ 36 h 786"/>
                <a:gd name="T22" fmla="*/ 19 w 390"/>
                <a:gd name="T23" fmla="*/ 39 h 786"/>
                <a:gd name="T24" fmla="*/ 15 w 390"/>
                <a:gd name="T25" fmla="*/ 40 h 786"/>
                <a:gd name="T26" fmla="*/ 15 w 390"/>
                <a:gd name="T27" fmla="*/ 36 h 786"/>
                <a:gd name="T28" fmla="*/ 12 w 390"/>
                <a:gd name="T29" fmla="*/ 36 h 786"/>
                <a:gd name="T30" fmla="*/ 11 w 390"/>
                <a:gd name="T31" fmla="*/ 33 h 786"/>
                <a:gd name="T32" fmla="*/ 10 w 390"/>
                <a:gd name="T33" fmla="*/ 36 h 786"/>
                <a:gd name="T34" fmla="*/ 9 w 390"/>
                <a:gd name="T35" fmla="*/ 39 h 786"/>
                <a:gd name="T36" fmla="*/ 2 w 390"/>
                <a:gd name="T37" fmla="*/ 40 h 786"/>
                <a:gd name="T38" fmla="*/ 2 w 390"/>
                <a:gd name="T39" fmla="*/ 36 h 786"/>
                <a:gd name="T40" fmla="*/ 0 w 390"/>
                <a:gd name="T41" fmla="*/ 36 h 786"/>
                <a:gd name="T42" fmla="*/ 0 w 390"/>
                <a:gd name="T43" fmla="*/ 23 h 786"/>
                <a:gd name="T44" fmla="*/ 2 w 390"/>
                <a:gd name="T45" fmla="*/ 20 h 786"/>
                <a:gd name="T46" fmla="*/ 4 w 390"/>
                <a:gd name="T47" fmla="*/ 20 h 786"/>
                <a:gd name="T48" fmla="*/ 5 w 390"/>
                <a:gd name="T49" fmla="*/ 16 h 786"/>
                <a:gd name="T50" fmla="*/ 8 w 390"/>
                <a:gd name="T51" fmla="*/ 13 h 786"/>
                <a:gd name="T52" fmla="*/ 12 w 390"/>
                <a:gd name="T53" fmla="*/ 13 h 786"/>
                <a:gd name="T54" fmla="*/ 11 w 390"/>
                <a:gd name="T55" fmla="*/ 7 h 786"/>
                <a:gd name="T56" fmla="*/ 10 w 390"/>
                <a:gd name="T57" fmla="*/ 3 h 786"/>
                <a:gd name="T58" fmla="*/ 6 w 390"/>
                <a:gd name="T59" fmla="*/ 9 h 786"/>
                <a:gd name="T60" fmla="*/ 2 w 390"/>
                <a:gd name="T61" fmla="*/ 10 h 786"/>
                <a:gd name="T62" fmla="*/ 2 w 390"/>
                <a:gd name="T63" fmla="*/ 3 h 786"/>
                <a:gd name="T64" fmla="*/ 4 w 390"/>
                <a:gd name="T65" fmla="*/ 3 h 786"/>
                <a:gd name="T66" fmla="*/ 5 w 390"/>
                <a:gd name="T67" fmla="*/ 0 h 7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90" h="786">
                  <a:moveTo>
                    <a:pt x="217" y="330"/>
                  </a:moveTo>
                  <a:lnTo>
                    <a:pt x="253" y="330"/>
                  </a:lnTo>
                  <a:lnTo>
                    <a:pt x="253" y="578"/>
                  </a:lnTo>
                  <a:lnTo>
                    <a:pt x="217" y="578"/>
                  </a:lnTo>
                  <a:lnTo>
                    <a:pt x="210" y="587"/>
                  </a:lnTo>
                  <a:lnTo>
                    <a:pt x="210" y="642"/>
                  </a:lnTo>
                  <a:lnTo>
                    <a:pt x="92" y="642"/>
                  </a:lnTo>
                  <a:lnTo>
                    <a:pt x="92" y="463"/>
                  </a:lnTo>
                  <a:lnTo>
                    <a:pt x="125" y="463"/>
                  </a:lnTo>
                  <a:lnTo>
                    <a:pt x="130" y="452"/>
                  </a:lnTo>
                  <a:lnTo>
                    <a:pt x="130" y="397"/>
                  </a:lnTo>
                  <a:lnTo>
                    <a:pt x="210" y="397"/>
                  </a:lnTo>
                  <a:lnTo>
                    <a:pt x="217" y="388"/>
                  </a:lnTo>
                  <a:lnTo>
                    <a:pt x="217" y="330"/>
                  </a:lnTo>
                  <a:close/>
                  <a:moveTo>
                    <a:pt x="92" y="0"/>
                  </a:moveTo>
                  <a:lnTo>
                    <a:pt x="297" y="0"/>
                  </a:lnTo>
                  <a:lnTo>
                    <a:pt x="302" y="10"/>
                  </a:lnTo>
                  <a:lnTo>
                    <a:pt x="302" y="55"/>
                  </a:lnTo>
                  <a:lnTo>
                    <a:pt x="339" y="55"/>
                  </a:lnTo>
                  <a:lnTo>
                    <a:pt x="346" y="66"/>
                  </a:lnTo>
                  <a:lnTo>
                    <a:pt x="346" y="710"/>
                  </a:lnTo>
                  <a:lnTo>
                    <a:pt x="382" y="710"/>
                  </a:lnTo>
                  <a:lnTo>
                    <a:pt x="389" y="719"/>
                  </a:lnTo>
                  <a:lnTo>
                    <a:pt x="389" y="774"/>
                  </a:lnTo>
                  <a:lnTo>
                    <a:pt x="382" y="785"/>
                  </a:lnTo>
                  <a:lnTo>
                    <a:pt x="302" y="785"/>
                  </a:lnTo>
                  <a:lnTo>
                    <a:pt x="297" y="774"/>
                  </a:lnTo>
                  <a:lnTo>
                    <a:pt x="297" y="719"/>
                  </a:lnTo>
                  <a:lnTo>
                    <a:pt x="260" y="719"/>
                  </a:lnTo>
                  <a:lnTo>
                    <a:pt x="253" y="710"/>
                  </a:lnTo>
                  <a:lnTo>
                    <a:pt x="253" y="653"/>
                  </a:lnTo>
                  <a:lnTo>
                    <a:pt x="217" y="653"/>
                  </a:lnTo>
                  <a:lnTo>
                    <a:pt x="217" y="710"/>
                  </a:lnTo>
                  <a:lnTo>
                    <a:pt x="210" y="719"/>
                  </a:lnTo>
                  <a:lnTo>
                    <a:pt x="173" y="719"/>
                  </a:lnTo>
                  <a:lnTo>
                    <a:pt x="173" y="774"/>
                  </a:lnTo>
                  <a:lnTo>
                    <a:pt x="167" y="785"/>
                  </a:lnTo>
                  <a:lnTo>
                    <a:pt x="50" y="785"/>
                  </a:lnTo>
                  <a:lnTo>
                    <a:pt x="43" y="774"/>
                  </a:lnTo>
                  <a:lnTo>
                    <a:pt x="43" y="719"/>
                  </a:lnTo>
                  <a:lnTo>
                    <a:pt x="7" y="719"/>
                  </a:lnTo>
                  <a:lnTo>
                    <a:pt x="0" y="710"/>
                  </a:lnTo>
                  <a:lnTo>
                    <a:pt x="0" y="463"/>
                  </a:lnTo>
                  <a:lnTo>
                    <a:pt x="7" y="452"/>
                  </a:lnTo>
                  <a:lnTo>
                    <a:pt x="43" y="452"/>
                  </a:lnTo>
                  <a:lnTo>
                    <a:pt x="43" y="397"/>
                  </a:lnTo>
                  <a:lnTo>
                    <a:pt x="50" y="388"/>
                  </a:lnTo>
                  <a:lnTo>
                    <a:pt x="87" y="388"/>
                  </a:lnTo>
                  <a:lnTo>
                    <a:pt x="87" y="330"/>
                  </a:lnTo>
                  <a:lnTo>
                    <a:pt x="92" y="320"/>
                  </a:lnTo>
                  <a:lnTo>
                    <a:pt x="167" y="320"/>
                  </a:lnTo>
                  <a:lnTo>
                    <a:pt x="167" y="264"/>
                  </a:lnTo>
                  <a:lnTo>
                    <a:pt x="173" y="256"/>
                  </a:lnTo>
                  <a:lnTo>
                    <a:pt x="253" y="256"/>
                  </a:lnTo>
                  <a:lnTo>
                    <a:pt x="253" y="132"/>
                  </a:lnTo>
                  <a:lnTo>
                    <a:pt x="217" y="132"/>
                  </a:lnTo>
                  <a:lnTo>
                    <a:pt x="210" y="124"/>
                  </a:lnTo>
                  <a:lnTo>
                    <a:pt x="210" y="66"/>
                  </a:lnTo>
                  <a:lnTo>
                    <a:pt x="130" y="66"/>
                  </a:lnTo>
                  <a:lnTo>
                    <a:pt x="130" y="188"/>
                  </a:lnTo>
                  <a:lnTo>
                    <a:pt x="125" y="198"/>
                  </a:lnTo>
                  <a:lnTo>
                    <a:pt x="50" y="198"/>
                  </a:lnTo>
                  <a:lnTo>
                    <a:pt x="43" y="188"/>
                  </a:lnTo>
                  <a:lnTo>
                    <a:pt x="43" y="66"/>
                  </a:lnTo>
                  <a:lnTo>
                    <a:pt x="50" y="55"/>
                  </a:lnTo>
                  <a:lnTo>
                    <a:pt x="87" y="55"/>
                  </a:lnTo>
                  <a:lnTo>
                    <a:pt x="87" y="10"/>
                  </a:lnTo>
                  <a:lnTo>
                    <a:pt x="92" y="0"/>
                  </a:lnTo>
                  <a:close/>
                </a:path>
              </a:pathLst>
            </a:custGeom>
            <a:solidFill>
              <a:srgbClr val="0000FF"/>
            </a:solidFill>
            <a:ln w="9525">
              <a:solidFill>
                <a:srgbClr val="000000"/>
              </a:solidFill>
              <a:round/>
              <a:headEnd/>
              <a:tailEnd/>
            </a:ln>
          </p:spPr>
          <p:txBody>
            <a:bodyPr wrap="none" anchor="ctr"/>
            <a:lstStyle/>
            <a:p>
              <a:endParaRPr lang="en-IN"/>
            </a:p>
          </p:txBody>
        </p:sp>
        <p:sp>
          <p:nvSpPr>
            <p:cNvPr id="52278" name="Freeform 36"/>
            <p:cNvSpPr>
              <a:spLocks noChangeArrowheads="1"/>
            </p:cNvSpPr>
            <p:nvPr/>
          </p:nvSpPr>
          <p:spPr bwMode="auto">
            <a:xfrm>
              <a:off x="2887" y="2963"/>
              <a:ext cx="41" cy="252"/>
            </a:xfrm>
            <a:custGeom>
              <a:avLst/>
              <a:gdLst>
                <a:gd name="T0" fmla="*/ 0 w 186"/>
                <a:gd name="T1" fmla="*/ 0 h 1117"/>
                <a:gd name="T2" fmla="*/ 6 w 186"/>
                <a:gd name="T3" fmla="*/ 0 h 1117"/>
                <a:gd name="T4" fmla="*/ 7 w 186"/>
                <a:gd name="T5" fmla="*/ 0 h 1117"/>
                <a:gd name="T6" fmla="*/ 7 w 186"/>
                <a:gd name="T7" fmla="*/ 53 h 1117"/>
                <a:gd name="T8" fmla="*/ 9 w 186"/>
                <a:gd name="T9" fmla="*/ 53 h 1117"/>
                <a:gd name="T10" fmla="*/ 9 w 186"/>
                <a:gd name="T11" fmla="*/ 53 h 1117"/>
                <a:gd name="T12" fmla="*/ 9 w 186"/>
                <a:gd name="T13" fmla="*/ 56 h 1117"/>
                <a:gd name="T14" fmla="*/ 9 w 186"/>
                <a:gd name="T15" fmla="*/ 57 h 1117"/>
                <a:gd name="T16" fmla="*/ 0 w 186"/>
                <a:gd name="T17" fmla="*/ 57 h 1117"/>
                <a:gd name="T18" fmla="*/ 0 w 186"/>
                <a:gd name="T19" fmla="*/ 56 h 1117"/>
                <a:gd name="T20" fmla="*/ 0 w 186"/>
                <a:gd name="T21" fmla="*/ 53 h 1117"/>
                <a:gd name="T22" fmla="*/ 0 w 186"/>
                <a:gd name="T23" fmla="*/ 53 h 1117"/>
                <a:gd name="T24" fmla="*/ 2 w 186"/>
                <a:gd name="T25" fmla="*/ 53 h 1117"/>
                <a:gd name="T26" fmla="*/ 2 w 186"/>
                <a:gd name="T27" fmla="*/ 4 h 1117"/>
                <a:gd name="T28" fmla="*/ 0 w 186"/>
                <a:gd name="T29" fmla="*/ 4 h 1117"/>
                <a:gd name="T30" fmla="*/ 0 w 186"/>
                <a:gd name="T31" fmla="*/ 3 h 1117"/>
                <a:gd name="T32" fmla="*/ 0 w 186"/>
                <a:gd name="T33" fmla="*/ 0 h 1117"/>
                <a:gd name="T34" fmla="*/ 0 w 186"/>
                <a:gd name="T35" fmla="*/ 0 h 1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6" h="1117">
                  <a:moveTo>
                    <a:pt x="7" y="0"/>
                  </a:moveTo>
                  <a:lnTo>
                    <a:pt x="131" y="0"/>
                  </a:lnTo>
                  <a:lnTo>
                    <a:pt x="137" y="9"/>
                  </a:lnTo>
                  <a:lnTo>
                    <a:pt x="137" y="1041"/>
                  </a:lnTo>
                  <a:lnTo>
                    <a:pt x="177" y="1041"/>
                  </a:lnTo>
                  <a:lnTo>
                    <a:pt x="185" y="1050"/>
                  </a:lnTo>
                  <a:lnTo>
                    <a:pt x="185" y="1105"/>
                  </a:lnTo>
                  <a:lnTo>
                    <a:pt x="177" y="1116"/>
                  </a:lnTo>
                  <a:lnTo>
                    <a:pt x="7" y="1116"/>
                  </a:lnTo>
                  <a:lnTo>
                    <a:pt x="0" y="1105"/>
                  </a:lnTo>
                  <a:lnTo>
                    <a:pt x="0" y="1050"/>
                  </a:lnTo>
                  <a:lnTo>
                    <a:pt x="7" y="1041"/>
                  </a:lnTo>
                  <a:lnTo>
                    <a:pt x="46" y="1041"/>
                  </a:lnTo>
                  <a:lnTo>
                    <a:pt x="46" y="75"/>
                  </a:lnTo>
                  <a:lnTo>
                    <a:pt x="7" y="75"/>
                  </a:lnTo>
                  <a:lnTo>
                    <a:pt x="0" y="64"/>
                  </a:lnTo>
                  <a:lnTo>
                    <a:pt x="0" y="9"/>
                  </a:lnTo>
                  <a:lnTo>
                    <a:pt x="7" y="0"/>
                  </a:lnTo>
                </a:path>
              </a:pathLst>
            </a:custGeom>
            <a:solidFill>
              <a:srgbClr val="0000FF"/>
            </a:solidFill>
            <a:ln w="9525">
              <a:solidFill>
                <a:srgbClr val="000000"/>
              </a:solidFill>
              <a:round/>
              <a:headEnd/>
              <a:tailEnd/>
            </a:ln>
          </p:spPr>
          <p:txBody>
            <a:bodyPr wrap="none" anchor="ctr"/>
            <a:lstStyle/>
            <a:p>
              <a:endParaRPr lang="en-IN"/>
            </a:p>
          </p:txBody>
        </p:sp>
        <p:sp>
          <p:nvSpPr>
            <p:cNvPr id="52279" name="Freeform 37"/>
            <p:cNvSpPr>
              <a:spLocks noChangeArrowheads="1"/>
            </p:cNvSpPr>
            <p:nvPr/>
          </p:nvSpPr>
          <p:spPr bwMode="auto">
            <a:xfrm>
              <a:off x="2955" y="2963"/>
              <a:ext cx="41" cy="252"/>
            </a:xfrm>
            <a:custGeom>
              <a:avLst/>
              <a:gdLst>
                <a:gd name="T0" fmla="*/ 0 w 184"/>
                <a:gd name="T1" fmla="*/ 17 h 1117"/>
                <a:gd name="T2" fmla="*/ 6 w 184"/>
                <a:gd name="T3" fmla="*/ 17 h 1117"/>
                <a:gd name="T4" fmla="*/ 7 w 184"/>
                <a:gd name="T5" fmla="*/ 17 h 1117"/>
                <a:gd name="T6" fmla="*/ 7 w 184"/>
                <a:gd name="T7" fmla="*/ 53 h 1117"/>
                <a:gd name="T8" fmla="*/ 9 w 184"/>
                <a:gd name="T9" fmla="*/ 53 h 1117"/>
                <a:gd name="T10" fmla="*/ 9 w 184"/>
                <a:gd name="T11" fmla="*/ 53 h 1117"/>
                <a:gd name="T12" fmla="*/ 9 w 184"/>
                <a:gd name="T13" fmla="*/ 56 h 1117"/>
                <a:gd name="T14" fmla="*/ 9 w 184"/>
                <a:gd name="T15" fmla="*/ 57 h 1117"/>
                <a:gd name="T16" fmla="*/ 0 w 184"/>
                <a:gd name="T17" fmla="*/ 57 h 1117"/>
                <a:gd name="T18" fmla="*/ 0 w 184"/>
                <a:gd name="T19" fmla="*/ 56 h 1117"/>
                <a:gd name="T20" fmla="*/ 0 w 184"/>
                <a:gd name="T21" fmla="*/ 53 h 1117"/>
                <a:gd name="T22" fmla="*/ 0 w 184"/>
                <a:gd name="T23" fmla="*/ 53 h 1117"/>
                <a:gd name="T24" fmla="*/ 2 w 184"/>
                <a:gd name="T25" fmla="*/ 53 h 1117"/>
                <a:gd name="T26" fmla="*/ 2 w 184"/>
                <a:gd name="T27" fmla="*/ 20 h 1117"/>
                <a:gd name="T28" fmla="*/ 0 w 184"/>
                <a:gd name="T29" fmla="*/ 20 h 1117"/>
                <a:gd name="T30" fmla="*/ 0 w 184"/>
                <a:gd name="T31" fmla="*/ 20 h 1117"/>
                <a:gd name="T32" fmla="*/ 0 w 184"/>
                <a:gd name="T33" fmla="*/ 17 h 1117"/>
                <a:gd name="T34" fmla="*/ 0 w 184"/>
                <a:gd name="T35" fmla="*/ 17 h 1117"/>
                <a:gd name="T36" fmla="*/ 3 w 184"/>
                <a:gd name="T37" fmla="*/ 0 h 1117"/>
                <a:gd name="T38" fmla="*/ 6 w 184"/>
                <a:gd name="T39" fmla="*/ 0 h 1117"/>
                <a:gd name="T40" fmla="*/ 7 w 184"/>
                <a:gd name="T41" fmla="*/ 0 h 1117"/>
                <a:gd name="T42" fmla="*/ 7 w 184"/>
                <a:gd name="T43" fmla="*/ 7 h 1117"/>
                <a:gd name="T44" fmla="*/ 6 w 184"/>
                <a:gd name="T45" fmla="*/ 7 h 1117"/>
                <a:gd name="T46" fmla="*/ 3 w 184"/>
                <a:gd name="T47" fmla="*/ 7 h 1117"/>
                <a:gd name="T48" fmla="*/ 2 w 184"/>
                <a:gd name="T49" fmla="*/ 7 h 1117"/>
                <a:gd name="T50" fmla="*/ 2 w 184"/>
                <a:gd name="T51" fmla="*/ 0 h 1117"/>
                <a:gd name="T52" fmla="*/ 3 w 184"/>
                <a:gd name="T53" fmla="*/ 0 h 11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4" h="1117">
                  <a:moveTo>
                    <a:pt x="6" y="331"/>
                  </a:moveTo>
                  <a:lnTo>
                    <a:pt x="130" y="331"/>
                  </a:lnTo>
                  <a:lnTo>
                    <a:pt x="136" y="341"/>
                  </a:lnTo>
                  <a:lnTo>
                    <a:pt x="136" y="1041"/>
                  </a:lnTo>
                  <a:lnTo>
                    <a:pt x="175" y="1041"/>
                  </a:lnTo>
                  <a:lnTo>
                    <a:pt x="183" y="1050"/>
                  </a:lnTo>
                  <a:lnTo>
                    <a:pt x="183" y="1105"/>
                  </a:lnTo>
                  <a:lnTo>
                    <a:pt x="175" y="1116"/>
                  </a:lnTo>
                  <a:lnTo>
                    <a:pt x="6" y="1116"/>
                  </a:lnTo>
                  <a:lnTo>
                    <a:pt x="0" y="1105"/>
                  </a:lnTo>
                  <a:lnTo>
                    <a:pt x="0" y="1050"/>
                  </a:lnTo>
                  <a:lnTo>
                    <a:pt x="6" y="1041"/>
                  </a:lnTo>
                  <a:lnTo>
                    <a:pt x="45" y="1041"/>
                  </a:lnTo>
                  <a:lnTo>
                    <a:pt x="45" y="397"/>
                  </a:lnTo>
                  <a:lnTo>
                    <a:pt x="6" y="397"/>
                  </a:lnTo>
                  <a:lnTo>
                    <a:pt x="0" y="386"/>
                  </a:lnTo>
                  <a:lnTo>
                    <a:pt x="0" y="341"/>
                  </a:lnTo>
                  <a:lnTo>
                    <a:pt x="6" y="331"/>
                  </a:lnTo>
                  <a:close/>
                  <a:moveTo>
                    <a:pt x="52" y="0"/>
                  </a:moveTo>
                  <a:lnTo>
                    <a:pt x="130" y="0"/>
                  </a:lnTo>
                  <a:lnTo>
                    <a:pt x="136" y="9"/>
                  </a:lnTo>
                  <a:lnTo>
                    <a:pt x="136" y="132"/>
                  </a:lnTo>
                  <a:lnTo>
                    <a:pt x="130" y="141"/>
                  </a:lnTo>
                  <a:lnTo>
                    <a:pt x="52" y="141"/>
                  </a:lnTo>
                  <a:lnTo>
                    <a:pt x="45" y="132"/>
                  </a:lnTo>
                  <a:lnTo>
                    <a:pt x="45" y="9"/>
                  </a:lnTo>
                  <a:lnTo>
                    <a:pt x="52" y="0"/>
                  </a:lnTo>
                  <a:close/>
                </a:path>
              </a:pathLst>
            </a:custGeom>
            <a:solidFill>
              <a:srgbClr val="0000FF"/>
            </a:solidFill>
            <a:ln w="9525">
              <a:solidFill>
                <a:srgbClr val="000000"/>
              </a:solidFill>
              <a:round/>
              <a:headEnd/>
              <a:tailEnd/>
            </a:ln>
          </p:spPr>
          <p:txBody>
            <a:bodyPr wrap="none" anchor="ctr"/>
            <a:lstStyle/>
            <a:p>
              <a:endParaRPr lang="en-IN"/>
            </a:p>
          </p:txBody>
        </p:sp>
        <p:sp>
          <p:nvSpPr>
            <p:cNvPr id="52280" name="Freeform 38"/>
            <p:cNvSpPr>
              <a:spLocks noChangeArrowheads="1"/>
            </p:cNvSpPr>
            <p:nvPr/>
          </p:nvSpPr>
          <p:spPr bwMode="auto">
            <a:xfrm>
              <a:off x="3022" y="2963"/>
              <a:ext cx="97" cy="252"/>
            </a:xfrm>
            <a:custGeom>
              <a:avLst/>
              <a:gdLst>
                <a:gd name="T0" fmla="*/ 9 w 431"/>
                <a:gd name="T1" fmla="*/ 20 h 1117"/>
                <a:gd name="T2" fmla="*/ 13 w 431"/>
                <a:gd name="T3" fmla="*/ 20 h 1117"/>
                <a:gd name="T4" fmla="*/ 13 w 431"/>
                <a:gd name="T5" fmla="*/ 23 h 1117"/>
                <a:gd name="T6" fmla="*/ 13 w 431"/>
                <a:gd name="T7" fmla="*/ 23 h 1117"/>
                <a:gd name="T8" fmla="*/ 15 w 431"/>
                <a:gd name="T9" fmla="*/ 23 h 1117"/>
                <a:gd name="T10" fmla="*/ 15 w 431"/>
                <a:gd name="T11" fmla="*/ 50 h 1117"/>
                <a:gd name="T12" fmla="*/ 13 w 431"/>
                <a:gd name="T13" fmla="*/ 50 h 1117"/>
                <a:gd name="T14" fmla="*/ 13 w 431"/>
                <a:gd name="T15" fmla="*/ 50 h 1117"/>
                <a:gd name="T16" fmla="*/ 13 w 431"/>
                <a:gd name="T17" fmla="*/ 53 h 1117"/>
                <a:gd name="T18" fmla="*/ 9 w 431"/>
                <a:gd name="T19" fmla="*/ 53 h 1117"/>
                <a:gd name="T20" fmla="*/ 9 w 431"/>
                <a:gd name="T21" fmla="*/ 50 h 1117"/>
                <a:gd name="T22" fmla="*/ 8 w 431"/>
                <a:gd name="T23" fmla="*/ 50 h 1117"/>
                <a:gd name="T24" fmla="*/ 7 w 431"/>
                <a:gd name="T25" fmla="*/ 50 h 1117"/>
                <a:gd name="T26" fmla="*/ 7 w 431"/>
                <a:gd name="T27" fmla="*/ 47 h 1117"/>
                <a:gd name="T28" fmla="*/ 6 w 431"/>
                <a:gd name="T29" fmla="*/ 46 h 1117"/>
                <a:gd name="T30" fmla="*/ 5 w 431"/>
                <a:gd name="T31" fmla="*/ 46 h 1117"/>
                <a:gd name="T32" fmla="*/ 5 w 431"/>
                <a:gd name="T33" fmla="*/ 27 h 1117"/>
                <a:gd name="T34" fmla="*/ 6 w 431"/>
                <a:gd name="T35" fmla="*/ 27 h 1117"/>
                <a:gd name="T36" fmla="*/ 7 w 431"/>
                <a:gd name="T37" fmla="*/ 26 h 1117"/>
                <a:gd name="T38" fmla="*/ 7 w 431"/>
                <a:gd name="T39" fmla="*/ 23 h 1117"/>
                <a:gd name="T40" fmla="*/ 8 w 431"/>
                <a:gd name="T41" fmla="*/ 23 h 1117"/>
                <a:gd name="T42" fmla="*/ 9 w 431"/>
                <a:gd name="T43" fmla="*/ 23 h 1117"/>
                <a:gd name="T44" fmla="*/ 9 w 431"/>
                <a:gd name="T45" fmla="*/ 20 h 1117"/>
                <a:gd name="T46" fmla="*/ 13 w 431"/>
                <a:gd name="T47" fmla="*/ 0 h 1117"/>
                <a:gd name="T48" fmla="*/ 19 w 431"/>
                <a:gd name="T49" fmla="*/ 0 h 1117"/>
                <a:gd name="T50" fmla="*/ 20 w 431"/>
                <a:gd name="T51" fmla="*/ 0 h 1117"/>
                <a:gd name="T52" fmla="*/ 20 w 431"/>
                <a:gd name="T53" fmla="*/ 53 h 1117"/>
                <a:gd name="T54" fmla="*/ 21 w 431"/>
                <a:gd name="T55" fmla="*/ 53 h 1117"/>
                <a:gd name="T56" fmla="*/ 22 w 431"/>
                <a:gd name="T57" fmla="*/ 53 h 1117"/>
                <a:gd name="T58" fmla="*/ 22 w 431"/>
                <a:gd name="T59" fmla="*/ 56 h 1117"/>
                <a:gd name="T60" fmla="*/ 21 w 431"/>
                <a:gd name="T61" fmla="*/ 57 h 1117"/>
                <a:gd name="T62" fmla="*/ 17 w 431"/>
                <a:gd name="T63" fmla="*/ 57 h 1117"/>
                <a:gd name="T64" fmla="*/ 17 w 431"/>
                <a:gd name="T65" fmla="*/ 56 h 1117"/>
                <a:gd name="T66" fmla="*/ 17 w 431"/>
                <a:gd name="T67" fmla="*/ 53 h 1117"/>
                <a:gd name="T68" fmla="*/ 15 w 431"/>
                <a:gd name="T69" fmla="*/ 53 h 1117"/>
                <a:gd name="T70" fmla="*/ 15 w 431"/>
                <a:gd name="T71" fmla="*/ 56 h 1117"/>
                <a:gd name="T72" fmla="*/ 15 w 431"/>
                <a:gd name="T73" fmla="*/ 57 h 1117"/>
                <a:gd name="T74" fmla="*/ 7 w 431"/>
                <a:gd name="T75" fmla="*/ 57 h 1117"/>
                <a:gd name="T76" fmla="*/ 6 w 431"/>
                <a:gd name="T77" fmla="*/ 56 h 1117"/>
                <a:gd name="T78" fmla="*/ 6 w 431"/>
                <a:gd name="T79" fmla="*/ 53 h 1117"/>
                <a:gd name="T80" fmla="*/ 2 w 431"/>
                <a:gd name="T81" fmla="*/ 53 h 1117"/>
                <a:gd name="T82" fmla="*/ 2 w 431"/>
                <a:gd name="T83" fmla="*/ 53 h 1117"/>
                <a:gd name="T84" fmla="*/ 2 w 431"/>
                <a:gd name="T85" fmla="*/ 47 h 1117"/>
                <a:gd name="T86" fmla="*/ 0 w 431"/>
                <a:gd name="T87" fmla="*/ 47 h 1117"/>
                <a:gd name="T88" fmla="*/ 0 w 431"/>
                <a:gd name="T89" fmla="*/ 46 h 1117"/>
                <a:gd name="T90" fmla="*/ 0 w 431"/>
                <a:gd name="T91" fmla="*/ 27 h 1117"/>
                <a:gd name="T92" fmla="*/ 0 w 431"/>
                <a:gd name="T93" fmla="*/ 26 h 1117"/>
                <a:gd name="T94" fmla="*/ 2 w 431"/>
                <a:gd name="T95" fmla="*/ 26 h 1117"/>
                <a:gd name="T96" fmla="*/ 2 w 431"/>
                <a:gd name="T97" fmla="*/ 20 h 1117"/>
                <a:gd name="T98" fmla="*/ 2 w 431"/>
                <a:gd name="T99" fmla="*/ 20 h 1117"/>
                <a:gd name="T100" fmla="*/ 6 w 431"/>
                <a:gd name="T101" fmla="*/ 20 h 1117"/>
                <a:gd name="T102" fmla="*/ 6 w 431"/>
                <a:gd name="T103" fmla="*/ 17 h 1117"/>
                <a:gd name="T104" fmla="*/ 7 w 431"/>
                <a:gd name="T105" fmla="*/ 17 h 1117"/>
                <a:gd name="T106" fmla="*/ 13 w 431"/>
                <a:gd name="T107" fmla="*/ 17 h 1117"/>
                <a:gd name="T108" fmla="*/ 13 w 431"/>
                <a:gd name="T109" fmla="*/ 17 h 1117"/>
                <a:gd name="T110" fmla="*/ 13 w 431"/>
                <a:gd name="T111" fmla="*/ 20 h 1117"/>
                <a:gd name="T112" fmla="*/ 15 w 431"/>
                <a:gd name="T113" fmla="*/ 20 h 1117"/>
                <a:gd name="T114" fmla="*/ 15 w 431"/>
                <a:gd name="T115" fmla="*/ 4 h 1117"/>
                <a:gd name="T116" fmla="*/ 13 w 431"/>
                <a:gd name="T117" fmla="*/ 4 h 1117"/>
                <a:gd name="T118" fmla="*/ 13 w 431"/>
                <a:gd name="T119" fmla="*/ 3 h 1117"/>
                <a:gd name="T120" fmla="*/ 13 w 431"/>
                <a:gd name="T121" fmla="*/ 0 h 1117"/>
                <a:gd name="T122" fmla="*/ 13 w 431"/>
                <a:gd name="T123" fmla="*/ 0 h 11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31" h="1117">
                  <a:moveTo>
                    <a:pt x="172" y="397"/>
                  </a:moveTo>
                  <a:lnTo>
                    <a:pt x="252" y="397"/>
                  </a:lnTo>
                  <a:lnTo>
                    <a:pt x="252" y="455"/>
                  </a:lnTo>
                  <a:lnTo>
                    <a:pt x="258" y="463"/>
                  </a:lnTo>
                  <a:lnTo>
                    <a:pt x="294" y="463"/>
                  </a:lnTo>
                  <a:lnTo>
                    <a:pt x="294" y="973"/>
                  </a:lnTo>
                  <a:lnTo>
                    <a:pt x="258" y="973"/>
                  </a:lnTo>
                  <a:lnTo>
                    <a:pt x="252" y="984"/>
                  </a:lnTo>
                  <a:lnTo>
                    <a:pt x="252" y="1041"/>
                  </a:lnTo>
                  <a:lnTo>
                    <a:pt x="172" y="1041"/>
                  </a:lnTo>
                  <a:lnTo>
                    <a:pt x="172" y="984"/>
                  </a:lnTo>
                  <a:lnTo>
                    <a:pt x="166" y="973"/>
                  </a:lnTo>
                  <a:lnTo>
                    <a:pt x="129" y="973"/>
                  </a:lnTo>
                  <a:lnTo>
                    <a:pt x="129" y="918"/>
                  </a:lnTo>
                  <a:lnTo>
                    <a:pt x="124" y="909"/>
                  </a:lnTo>
                  <a:lnTo>
                    <a:pt x="92" y="909"/>
                  </a:lnTo>
                  <a:lnTo>
                    <a:pt x="92" y="529"/>
                  </a:lnTo>
                  <a:lnTo>
                    <a:pt x="124" y="529"/>
                  </a:lnTo>
                  <a:lnTo>
                    <a:pt x="129" y="519"/>
                  </a:lnTo>
                  <a:lnTo>
                    <a:pt x="129" y="463"/>
                  </a:lnTo>
                  <a:lnTo>
                    <a:pt x="166" y="463"/>
                  </a:lnTo>
                  <a:lnTo>
                    <a:pt x="172" y="455"/>
                  </a:lnTo>
                  <a:lnTo>
                    <a:pt x="172" y="397"/>
                  </a:lnTo>
                  <a:close/>
                  <a:moveTo>
                    <a:pt x="258" y="0"/>
                  </a:moveTo>
                  <a:lnTo>
                    <a:pt x="380" y="0"/>
                  </a:lnTo>
                  <a:lnTo>
                    <a:pt x="387" y="9"/>
                  </a:lnTo>
                  <a:lnTo>
                    <a:pt x="387" y="1041"/>
                  </a:lnTo>
                  <a:lnTo>
                    <a:pt x="423" y="1041"/>
                  </a:lnTo>
                  <a:lnTo>
                    <a:pt x="430" y="1050"/>
                  </a:lnTo>
                  <a:lnTo>
                    <a:pt x="430" y="1105"/>
                  </a:lnTo>
                  <a:lnTo>
                    <a:pt x="423" y="1116"/>
                  </a:lnTo>
                  <a:lnTo>
                    <a:pt x="343" y="1116"/>
                  </a:lnTo>
                  <a:lnTo>
                    <a:pt x="336" y="1105"/>
                  </a:lnTo>
                  <a:lnTo>
                    <a:pt x="336" y="1050"/>
                  </a:lnTo>
                  <a:lnTo>
                    <a:pt x="300" y="1050"/>
                  </a:lnTo>
                  <a:lnTo>
                    <a:pt x="300" y="1105"/>
                  </a:lnTo>
                  <a:lnTo>
                    <a:pt x="294" y="1116"/>
                  </a:lnTo>
                  <a:lnTo>
                    <a:pt x="129" y="1116"/>
                  </a:lnTo>
                  <a:lnTo>
                    <a:pt x="124" y="1105"/>
                  </a:lnTo>
                  <a:lnTo>
                    <a:pt x="124" y="1050"/>
                  </a:lnTo>
                  <a:lnTo>
                    <a:pt x="49" y="1050"/>
                  </a:lnTo>
                  <a:lnTo>
                    <a:pt x="44" y="1041"/>
                  </a:lnTo>
                  <a:lnTo>
                    <a:pt x="44" y="918"/>
                  </a:lnTo>
                  <a:lnTo>
                    <a:pt x="7" y="918"/>
                  </a:lnTo>
                  <a:lnTo>
                    <a:pt x="0" y="909"/>
                  </a:lnTo>
                  <a:lnTo>
                    <a:pt x="0" y="529"/>
                  </a:lnTo>
                  <a:lnTo>
                    <a:pt x="7" y="519"/>
                  </a:lnTo>
                  <a:lnTo>
                    <a:pt x="44" y="519"/>
                  </a:lnTo>
                  <a:lnTo>
                    <a:pt x="44" y="397"/>
                  </a:lnTo>
                  <a:lnTo>
                    <a:pt x="49" y="386"/>
                  </a:lnTo>
                  <a:lnTo>
                    <a:pt x="124" y="386"/>
                  </a:lnTo>
                  <a:lnTo>
                    <a:pt x="124" y="341"/>
                  </a:lnTo>
                  <a:lnTo>
                    <a:pt x="129" y="331"/>
                  </a:lnTo>
                  <a:lnTo>
                    <a:pt x="252" y="331"/>
                  </a:lnTo>
                  <a:lnTo>
                    <a:pt x="258" y="341"/>
                  </a:lnTo>
                  <a:lnTo>
                    <a:pt x="258" y="386"/>
                  </a:lnTo>
                  <a:lnTo>
                    <a:pt x="294" y="386"/>
                  </a:lnTo>
                  <a:lnTo>
                    <a:pt x="294" y="75"/>
                  </a:lnTo>
                  <a:lnTo>
                    <a:pt x="258" y="75"/>
                  </a:lnTo>
                  <a:lnTo>
                    <a:pt x="252" y="64"/>
                  </a:lnTo>
                  <a:lnTo>
                    <a:pt x="252" y="9"/>
                  </a:lnTo>
                  <a:lnTo>
                    <a:pt x="258" y="0"/>
                  </a:lnTo>
                  <a:close/>
                </a:path>
              </a:pathLst>
            </a:custGeom>
            <a:solidFill>
              <a:srgbClr val="0000FF"/>
            </a:solidFill>
            <a:ln w="9525">
              <a:solidFill>
                <a:srgbClr val="000000"/>
              </a:solidFill>
              <a:round/>
              <a:headEnd/>
              <a:tailEnd/>
            </a:ln>
          </p:spPr>
          <p:txBody>
            <a:bodyPr wrap="none" anchor="ctr"/>
            <a:lstStyle/>
            <a:p>
              <a:endParaRPr lang="en-IN"/>
            </a:p>
          </p:txBody>
        </p:sp>
      </p:grpSp>
      <p:grpSp>
        <p:nvGrpSpPr>
          <p:cNvPr id="52260" name="Group 39"/>
          <p:cNvGrpSpPr>
            <a:grpSpLocks/>
          </p:cNvGrpSpPr>
          <p:nvPr/>
        </p:nvGrpSpPr>
        <p:grpSpPr bwMode="auto">
          <a:xfrm>
            <a:off x="1524000" y="5008563"/>
            <a:ext cx="989013" cy="400050"/>
            <a:chOff x="960" y="3155"/>
            <a:chExt cx="623" cy="252"/>
          </a:xfrm>
        </p:grpSpPr>
        <p:sp>
          <p:nvSpPr>
            <p:cNvPr id="52269" name="Freeform 40"/>
            <p:cNvSpPr>
              <a:spLocks noChangeArrowheads="1"/>
            </p:cNvSpPr>
            <p:nvPr/>
          </p:nvSpPr>
          <p:spPr bwMode="auto">
            <a:xfrm>
              <a:off x="960" y="3155"/>
              <a:ext cx="54" cy="252"/>
            </a:xfrm>
            <a:custGeom>
              <a:avLst/>
              <a:gdLst>
                <a:gd name="T0" fmla="*/ 0 w 242"/>
                <a:gd name="T1" fmla="*/ 0 h 1116"/>
                <a:gd name="T2" fmla="*/ 12 w 242"/>
                <a:gd name="T3" fmla="*/ 0 h 1116"/>
                <a:gd name="T4" fmla="*/ 12 w 242"/>
                <a:gd name="T5" fmla="*/ 0 h 1116"/>
                <a:gd name="T6" fmla="*/ 12 w 242"/>
                <a:gd name="T7" fmla="*/ 3 h 1116"/>
                <a:gd name="T8" fmla="*/ 12 w 242"/>
                <a:gd name="T9" fmla="*/ 4 h 1116"/>
                <a:gd name="T10" fmla="*/ 8 w 242"/>
                <a:gd name="T11" fmla="*/ 4 h 1116"/>
                <a:gd name="T12" fmla="*/ 8 w 242"/>
                <a:gd name="T13" fmla="*/ 53 h 1116"/>
                <a:gd name="T14" fmla="*/ 12 w 242"/>
                <a:gd name="T15" fmla="*/ 53 h 1116"/>
                <a:gd name="T16" fmla="*/ 12 w 242"/>
                <a:gd name="T17" fmla="*/ 54 h 1116"/>
                <a:gd name="T18" fmla="*/ 12 w 242"/>
                <a:gd name="T19" fmla="*/ 56 h 1116"/>
                <a:gd name="T20" fmla="*/ 12 w 242"/>
                <a:gd name="T21" fmla="*/ 57 h 1116"/>
                <a:gd name="T22" fmla="*/ 0 w 242"/>
                <a:gd name="T23" fmla="*/ 57 h 1116"/>
                <a:gd name="T24" fmla="*/ 0 w 242"/>
                <a:gd name="T25" fmla="*/ 56 h 1116"/>
                <a:gd name="T26" fmla="*/ 0 w 242"/>
                <a:gd name="T27" fmla="*/ 54 h 1116"/>
                <a:gd name="T28" fmla="*/ 0 w 242"/>
                <a:gd name="T29" fmla="*/ 53 h 1116"/>
                <a:gd name="T30" fmla="*/ 4 w 242"/>
                <a:gd name="T31" fmla="*/ 53 h 1116"/>
                <a:gd name="T32" fmla="*/ 4 w 242"/>
                <a:gd name="T33" fmla="*/ 4 h 1116"/>
                <a:gd name="T34" fmla="*/ 0 w 242"/>
                <a:gd name="T35" fmla="*/ 4 h 1116"/>
                <a:gd name="T36" fmla="*/ 0 w 242"/>
                <a:gd name="T37" fmla="*/ 3 h 1116"/>
                <a:gd name="T38" fmla="*/ 0 w 242"/>
                <a:gd name="T39" fmla="*/ 0 h 1116"/>
                <a:gd name="T40" fmla="*/ 0 w 242"/>
                <a:gd name="T41" fmla="*/ 0 h 11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42" h="1116">
                  <a:moveTo>
                    <a:pt x="6" y="0"/>
                  </a:moveTo>
                  <a:lnTo>
                    <a:pt x="234" y="0"/>
                  </a:lnTo>
                  <a:lnTo>
                    <a:pt x="241" y="11"/>
                  </a:lnTo>
                  <a:lnTo>
                    <a:pt x="241" y="66"/>
                  </a:lnTo>
                  <a:lnTo>
                    <a:pt x="234" y="75"/>
                  </a:lnTo>
                  <a:lnTo>
                    <a:pt x="161" y="75"/>
                  </a:lnTo>
                  <a:lnTo>
                    <a:pt x="161" y="1040"/>
                  </a:lnTo>
                  <a:lnTo>
                    <a:pt x="234" y="1040"/>
                  </a:lnTo>
                  <a:lnTo>
                    <a:pt x="241" y="1051"/>
                  </a:lnTo>
                  <a:lnTo>
                    <a:pt x="241" y="1106"/>
                  </a:lnTo>
                  <a:lnTo>
                    <a:pt x="234" y="1115"/>
                  </a:lnTo>
                  <a:lnTo>
                    <a:pt x="6" y="1115"/>
                  </a:lnTo>
                  <a:lnTo>
                    <a:pt x="0" y="1106"/>
                  </a:lnTo>
                  <a:lnTo>
                    <a:pt x="0" y="1051"/>
                  </a:lnTo>
                  <a:lnTo>
                    <a:pt x="6" y="1040"/>
                  </a:lnTo>
                  <a:lnTo>
                    <a:pt x="80" y="1040"/>
                  </a:lnTo>
                  <a:lnTo>
                    <a:pt x="80"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52270" name="Freeform 41"/>
            <p:cNvSpPr>
              <a:spLocks noChangeArrowheads="1"/>
            </p:cNvSpPr>
            <p:nvPr/>
          </p:nvSpPr>
          <p:spPr bwMode="auto">
            <a:xfrm>
              <a:off x="1035" y="3231"/>
              <a:ext cx="103" cy="177"/>
            </a:xfrm>
            <a:custGeom>
              <a:avLst/>
              <a:gdLst>
                <a:gd name="T0" fmla="*/ 0 w 458"/>
                <a:gd name="T1" fmla="*/ 0 h 783"/>
                <a:gd name="T2" fmla="*/ 6 w 458"/>
                <a:gd name="T3" fmla="*/ 0 h 783"/>
                <a:gd name="T4" fmla="*/ 7 w 458"/>
                <a:gd name="T5" fmla="*/ 0 h 783"/>
                <a:gd name="T6" fmla="*/ 7 w 458"/>
                <a:gd name="T7" fmla="*/ 6 h 783"/>
                <a:gd name="T8" fmla="*/ 8 w 458"/>
                <a:gd name="T9" fmla="*/ 6 h 783"/>
                <a:gd name="T10" fmla="*/ 8 w 458"/>
                <a:gd name="T11" fmla="*/ 3 h 783"/>
                <a:gd name="T12" fmla="*/ 9 w 458"/>
                <a:gd name="T13" fmla="*/ 3 h 783"/>
                <a:gd name="T14" fmla="*/ 10 w 458"/>
                <a:gd name="T15" fmla="*/ 3 h 783"/>
                <a:gd name="T16" fmla="*/ 10 w 458"/>
                <a:gd name="T17" fmla="*/ 0 h 783"/>
                <a:gd name="T18" fmla="*/ 11 w 458"/>
                <a:gd name="T19" fmla="*/ 0 h 783"/>
                <a:gd name="T20" fmla="*/ 17 w 458"/>
                <a:gd name="T21" fmla="*/ 0 h 783"/>
                <a:gd name="T22" fmla="*/ 17 w 458"/>
                <a:gd name="T23" fmla="*/ 0 h 783"/>
                <a:gd name="T24" fmla="*/ 17 w 458"/>
                <a:gd name="T25" fmla="*/ 3 h 783"/>
                <a:gd name="T26" fmla="*/ 19 w 458"/>
                <a:gd name="T27" fmla="*/ 3 h 783"/>
                <a:gd name="T28" fmla="*/ 19 w 458"/>
                <a:gd name="T29" fmla="*/ 3 h 783"/>
                <a:gd name="T30" fmla="*/ 19 w 458"/>
                <a:gd name="T31" fmla="*/ 6 h 783"/>
                <a:gd name="T32" fmla="*/ 21 w 458"/>
                <a:gd name="T33" fmla="*/ 6 h 783"/>
                <a:gd name="T34" fmla="*/ 21 w 458"/>
                <a:gd name="T35" fmla="*/ 7 h 783"/>
                <a:gd name="T36" fmla="*/ 21 w 458"/>
                <a:gd name="T37" fmla="*/ 36 h 783"/>
                <a:gd name="T38" fmla="*/ 23 w 458"/>
                <a:gd name="T39" fmla="*/ 36 h 783"/>
                <a:gd name="T40" fmla="*/ 23 w 458"/>
                <a:gd name="T41" fmla="*/ 37 h 783"/>
                <a:gd name="T42" fmla="*/ 23 w 458"/>
                <a:gd name="T43" fmla="*/ 40 h 783"/>
                <a:gd name="T44" fmla="*/ 23 w 458"/>
                <a:gd name="T45" fmla="*/ 40 h 783"/>
                <a:gd name="T46" fmla="*/ 15 w 458"/>
                <a:gd name="T47" fmla="*/ 40 h 783"/>
                <a:gd name="T48" fmla="*/ 15 w 458"/>
                <a:gd name="T49" fmla="*/ 40 h 783"/>
                <a:gd name="T50" fmla="*/ 15 w 458"/>
                <a:gd name="T51" fmla="*/ 37 h 783"/>
                <a:gd name="T52" fmla="*/ 15 w 458"/>
                <a:gd name="T53" fmla="*/ 36 h 783"/>
                <a:gd name="T54" fmla="*/ 17 w 458"/>
                <a:gd name="T55" fmla="*/ 36 h 783"/>
                <a:gd name="T56" fmla="*/ 17 w 458"/>
                <a:gd name="T57" fmla="*/ 10 h 783"/>
                <a:gd name="T58" fmla="*/ 15 w 458"/>
                <a:gd name="T59" fmla="*/ 10 h 783"/>
                <a:gd name="T60" fmla="*/ 15 w 458"/>
                <a:gd name="T61" fmla="*/ 9 h 783"/>
                <a:gd name="T62" fmla="*/ 15 w 458"/>
                <a:gd name="T63" fmla="*/ 7 h 783"/>
                <a:gd name="T64" fmla="*/ 9 w 458"/>
                <a:gd name="T65" fmla="*/ 7 h 783"/>
                <a:gd name="T66" fmla="*/ 9 w 458"/>
                <a:gd name="T67" fmla="*/ 9 h 783"/>
                <a:gd name="T68" fmla="*/ 8 w 458"/>
                <a:gd name="T69" fmla="*/ 10 h 783"/>
                <a:gd name="T70" fmla="*/ 7 w 458"/>
                <a:gd name="T71" fmla="*/ 10 h 783"/>
                <a:gd name="T72" fmla="*/ 7 w 458"/>
                <a:gd name="T73" fmla="*/ 36 h 783"/>
                <a:gd name="T74" fmla="*/ 8 w 458"/>
                <a:gd name="T75" fmla="*/ 36 h 783"/>
                <a:gd name="T76" fmla="*/ 9 w 458"/>
                <a:gd name="T77" fmla="*/ 37 h 783"/>
                <a:gd name="T78" fmla="*/ 9 w 458"/>
                <a:gd name="T79" fmla="*/ 40 h 783"/>
                <a:gd name="T80" fmla="*/ 8 w 458"/>
                <a:gd name="T81" fmla="*/ 40 h 783"/>
                <a:gd name="T82" fmla="*/ 0 w 458"/>
                <a:gd name="T83" fmla="*/ 40 h 783"/>
                <a:gd name="T84" fmla="*/ 0 w 458"/>
                <a:gd name="T85" fmla="*/ 40 h 783"/>
                <a:gd name="T86" fmla="*/ 0 w 458"/>
                <a:gd name="T87" fmla="*/ 37 h 783"/>
                <a:gd name="T88" fmla="*/ 0 w 458"/>
                <a:gd name="T89" fmla="*/ 36 h 783"/>
                <a:gd name="T90" fmla="*/ 2 w 458"/>
                <a:gd name="T91" fmla="*/ 36 h 783"/>
                <a:gd name="T92" fmla="*/ 2 w 458"/>
                <a:gd name="T93" fmla="*/ 3 h 783"/>
                <a:gd name="T94" fmla="*/ 0 w 458"/>
                <a:gd name="T95" fmla="*/ 3 h 783"/>
                <a:gd name="T96" fmla="*/ 0 w 458"/>
                <a:gd name="T97" fmla="*/ 3 h 783"/>
                <a:gd name="T98" fmla="*/ 0 w 458"/>
                <a:gd name="T99" fmla="*/ 0 h 783"/>
                <a:gd name="T100" fmla="*/ 0 w 458"/>
                <a:gd name="T101" fmla="*/ 0 h 7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58" h="783">
                  <a:moveTo>
                    <a:pt x="6" y="0"/>
                  </a:moveTo>
                  <a:lnTo>
                    <a:pt x="120" y="0"/>
                  </a:lnTo>
                  <a:lnTo>
                    <a:pt x="127" y="8"/>
                  </a:lnTo>
                  <a:lnTo>
                    <a:pt x="127" y="121"/>
                  </a:lnTo>
                  <a:lnTo>
                    <a:pt x="163" y="121"/>
                  </a:lnTo>
                  <a:lnTo>
                    <a:pt x="163" y="64"/>
                  </a:lnTo>
                  <a:lnTo>
                    <a:pt x="170" y="55"/>
                  </a:lnTo>
                  <a:lnTo>
                    <a:pt x="205" y="55"/>
                  </a:lnTo>
                  <a:lnTo>
                    <a:pt x="205" y="8"/>
                  </a:lnTo>
                  <a:lnTo>
                    <a:pt x="212" y="0"/>
                  </a:lnTo>
                  <a:lnTo>
                    <a:pt x="332" y="0"/>
                  </a:lnTo>
                  <a:lnTo>
                    <a:pt x="337" y="8"/>
                  </a:lnTo>
                  <a:lnTo>
                    <a:pt x="337" y="55"/>
                  </a:lnTo>
                  <a:lnTo>
                    <a:pt x="375" y="55"/>
                  </a:lnTo>
                  <a:lnTo>
                    <a:pt x="380" y="64"/>
                  </a:lnTo>
                  <a:lnTo>
                    <a:pt x="380" y="121"/>
                  </a:lnTo>
                  <a:lnTo>
                    <a:pt x="415" y="121"/>
                  </a:lnTo>
                  <a:lnTo>
                    <a:pt x="422" y="132"/>
                  </a:lnTo>
                  <a:lnTo>
                    <a:pt x="422" y="707"/>
                  </a:lnTo>
                  <a:lnTo>
                    <a:pt x="452" y="707"/>
                  </a:lnTo>
                  <a:lnTo>
                    <a:pt x="457" y="718"/>
                  </a:lnTo>
                  <a:lnTo>
                    <a:pt x="457" y="773"/>
                  </a:lnTo>
                  <a:lnTo>
                    <a:pt x="452" y="782"/>
                  </a:lnTo>
                  <a:lnTo>
                    <a:pt x="296" y="782"/>
                  </a:lnTo>
                  <a:lnTo>
                    <a:pt x="290" y="773"/>
                  </a:lnTo>
                  <a:lnTo>
                    <a:pt x="290" y="718"/>
                  </a:lnTo>
                  <a:lnTo>
                    <a:pt x="296" y="707"/>
                  </a:lnTo>
                  <a:lnTo>
                    <a:pt x="332" y="707"/>
                  </a:lnTo>
                  <a:lnTo>
                    <a:pt x="332" y="196"/>
                  </a:lnTo>
                  <a:lnTo>
                    <a:pt x="296" y="196"/>
                  </a:lnTo>
                  <a:lnTo>
                    <a:pt x="290" y="187"/>
                  </a:lnTo>
                  <a:lnTo>
                    <a:pt x="290" y="132"/>
                  </a:lnTo>
                  <a:lnTo>
                    <a:pt x="170" y="132"/>
                  </a:lnTo>
                  <a:lnTo>
                    <a:pt x="170" y="187"/>
                  </a:lnTo>
                  <a:lnTo>
                    <a:pt x="163" y="196"/>
                  </a:lnTo>
                  <a:lnTo>
                    <a:pt x="127" y="196"/>
                  </a:lnTo>
                  <a:lnTo>
                    <a:pt x="127" y="707"/>
                  </a:lnTo>
                  <a:lnTo>
                    <a:pt x="163" y="707"/>
                  </a:lnTo>
                  <a:lnTo>
                    <a:pt x="170" y="718"/>
                  </a:lnTo>
                  <a:lnTo>
                    <a:pt x="170" y="773"/>
                  </a:lnTo>
                  <a:lnTo>
                    <a:pt x="163" y="782"/>
                  </a:lnTo>
                  <a:lnTo>
                    <a:pt x="6" y="782"/>
                  </a:lnTo>
                  <a:lnTo>
                    <a:pt x="0" y="773"/>
                  </a:lnTo>
                  <a:lnTo>
                    <a:pt x="0" y="718"/>
                  </a:lnTo>
                  <a:lnTo>
                    <a:pt x="6" y="707"/>
                  </a:lnTo>
                  <a:lnTo>
                    <a:pt x="43" y="707"/>
                  </a:lnTo>
                  <a:lnTo>
                    <a:pt x="43"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52271" name="Freeform 42"/>
            <p:cNvSpPr>
              <a:spLocks noChangeArrowheads="1"/>
            </p:cNvSpPr>
            <p:nvPr/>
          </p:nvSpPr>
          <p:spPr bwMode="auto">
            <a:xfrm>
              <a:off x="1141" y="3231"/>
              <a:ext cx="101" cy="177"/>
            </a:xfrm>
            <a:custGeom>
              <a:avLst/>
              <a:gdLst>
                <a:gd name="T0" fmla="*/ 0 w 448"/>
                <a:gd name="T1" fmla="*/ 0 h 783"/>
                <a:gd name="T2" fmla="*/ 8 w 448"/>
                <a:gd name="T3" fmla="*/ 0 h 783"/>
                <a:gd name="T4" fmla="*/ 8 w 448"/>
                <a:gd name="T5" fmla="*/ 0 h 783"/>
                <a:gd name="T6" fmla="*/ 8 w 448"/>
                <a:gd name="T7" fmla="*/ 3 h 783"/>
                <a:gd name="T8" fmla="*/ 8 w 448"/>
                <a:gd name="T9" fmla="*/ 3 h 783"/>
                <a:gd name="T10" fmla="*/ 7 w 448"/>
                <a:gd name="T11" fmla="*/ 3 h 783"/>
                <a:gd name="T12" fmla="*/ 7 w 448"/>
                <a:gd name="T13" fmla="*/ 9 h 783"/>
                <a:gd name="T14" fmla="*/ 8 w 448"/>
                <a:gd name="T15" fmla="*/ 9 h 783"/>
                <a:gd name="T16" fmla="*/ 8 w 448"/>
                <a:gd name="T17" fmla="*/ 10 h 783"/>
                <a:gd name="T18" fmla="*/ 8 w 448"/>
                <a:gd name="T19" fmla="*/ 20 h 783"/>
                <a:gd name="T20" fmla="*/ 10 w 448"/>
                <a:gd name="T21" fmla="*/ 20 h 783"/>
                <a:gd name="T22" fmla="*/ 10 w 448"/>
                <a:gd name="T23" fmla="*/ 20 h 783"/>
                <a:gd name="T24" fmla="*/ 10 w 448"/>
                <a:gd name="T25" fmla="*/ 29 h 783"/>
                <a:gd name="T26" fmla="*/ 12 w 448"/>
                <a:gd name="T27" fmla="*/ 29 h 783"/>
                <a:gd name="T28" fmla="*/ 12 w 448"/>
                <a:gd name="T29" fmla="*/ 27 h 783"/>
                <a:gd name="T30" fmla="*/ 12 w 448"/>
                <a:gd name="T31" fmla="*/ 26 h 783"/>
                <a:gd name="T32" fmla="*/ 14 w 448"/>
                <a:gd name="T33" fmla="*/ 26 h 783"/>
                <a:gd name="T34" fmla="*/ 14 w 448"/>
                <a:gd name="T35" fmla="*/ 17 h 783"/>
                <a:gd name="T36" fmla="*/ 14 w 448"/>
                <a:gd name="T37" fmla="*/ 16 h 783"/>
                <a:gd name="T38" fmla="*/ 16 w 448"/>
                <a:gd name="T39" fmla="*/ 16 h 783"/>
                <a:gd name="T40" fmla="*/ 16 w 448"/>
                <a:gd name="T41" fmla="*/ 3 h 783"/>
                <a:gd name="T42" fmla="*/ 14 w 448"/>
                <a:gd name="T43" fmla="*/ 3 h 783"/>
                <a:gd name="T44" fmla="*/ 14 w 448"/>
                <a:gd name="T45" fmla="*/ 3 h 783"/>
                <a:gd name="T46" fmla="*/ 14 w 448"/>
                <a:gd name="T47" fmla="*/ 0 h 783"/>
                <a:gd name="T48" fmla="*/ 14 w 448"/>
                <a:gd name="T49" fmla="*/ 0 h 783"/>
                <a:gd name="T50" fmla="*/ 22 w 448"/>
                <a:gd name="T51" fmla="*/ 0 h 783"/>
                <a:gd name="T52" fmla="*/ 23 w 448"/>
                <a:gd name="T53" fmla="*/ 0 h 783"/>
                <a:gd name="T54" fmla="*/ 23 w 448"/>
                <a:gd name="T55" fmla="*/ 3 h 783"/>
                <a:gd name="T56" fmla="*/ 22 w 448"/>
                <a:gd name="T57" fmla="*/ 3 h 783"/>
                <a:gd name="T58" fmla="*/ 21 w 448"/>
                <a:gd name="T59" fmla="*/ 3 h 783"/>
                <a:gd name="T60" fmla="*/ 21 w 448"/>
                <a:gd name="T61" fmla="*/ 6 h 783"/>
                <a:gd name="T62" fmla="*/ 20 w 448"/>
                <a:gd name="T63" fmla="*/ 7 h 783"/>
                <a:gd name="T64" fmla="*/ 19 w 448"/>
                <a:gd name="T65" fmla="*/ 7 h 783"/>
                <a:gd name="T66" fmla="*/ 19 w 448"/>
                <a:gd name="T67" fmla="*/ 16 h 783"/>
                <a:gd name="T68" fmla="*/ 18 w 448"/>
                <a:gd name="T69" fmla="*/ 17 h 783"/>
                <a:gd name="T70" fmla="*/ 16 w 448"/>
                <a:gd name="T71" fmla="*/ 17 h 783"/>
                <a:gd name="T72" fmla="*/ 16 w 448"/>
                <a:gd name="T73" fmla="*/ 26 h 783"/>
                <a:gd name="T74" fmla="*/ 16 w 448"/>
                <a:gd name="T75" fmla="*/ 27 h 783"/>
                <a:gd name="T76" fmla="*/ 14 w 448"/>
                <a:gd name="T77" fmla="*/ 27 h 783"/>
                <a:gd name="T78" fmla="*/ 14 w 448"/>
                <a:gd name="T79" fmla="*/ 36 h 783"/>
                <a:gd name="T80" fmla="*/ 14 w 448"/>
                <a:gd name="T81" fmla="*/ 37 h 783"/>
                <a:gd name="T82" fmla="*/ 12 w 448"/>
                <a:gd name="T83" fmla="*/ 37 h 783"/>
                <a:gd name="T84" fmla="*/ 12 w 448"/>
                <a:gd name="T85" fmla="*/ 40 h 783"/>
                <a:gd name="T86" fmla="*/ 12 w 448"/>
                <a:gd name="T87" fmla="*/ 40 h 783"/>
                <a:gd name="T88" fmla="*/ 10 w 448"/>
                <a:gd name="T89" fmla="*/ 40 h 783"/>
                <a:gd name="T90" fmla="*/ 10 w 448"/>
                <a:gd name="T91" fmla="*/ 40 h 783"/>
                <a:gd name="T92" fmla="*/ 10 w 448"/>
                <a:gd name="T93" fmla="*/ 37 h 783"/>
                <a:gd name="T94" fmla="*/ 8 w 448"/>
                <a:gd name="T95" fmla="*/ 37 h 783"/>
                <a:gd name="T96" fmla="*/ 8 w 448"/>
                <a:gd name="T97" fmla="*/ 36 h 783"/>
                <a:gd name="T98" fmla="*/ 8 w 448"/>
                <a:gd name="T99" fmla="*/ 30 h 783"/>
                <a:gd name="T100" fmla="*/ 7 w 448"/>
                <a:gd name="T101" fmla="*/ 30 h 783"/>
                <a:gd name="T102" fmla="*/ 6 w 448"/>
                <a:gd name="T103" fmla="*/ 29 h 783"/>
                <a:gd name="T104" fmla="*/ 6 w 448"/>
                <a:gd name="T105" fmla="*/ 20 h 783"/>
                <a:gd name="T106" fmla="*/ 5 w 448"/>
                <a:gd name="T107" fmla="*/ 20 h 783"/>
                <a:gd name="T108" fmla="*/ 4 w 448"/>
                <a:gd name="T109" fmla="*/ 20 h 783"/>
                <a:gd name="T110" fmla="*/ 4 w 448"/>
                <a:gd name="T111" fmla="*/ 10 h 783"/>
                <a:gd name="T112" fmla="*/ 2 w 448"/>
                <a:gd name="T113" fmla="*/ 10 h 783"/>
                <a:gd name="T114" fmla="*/ 2 w 448"/>
                <a:gd name="T115" fmla="*/ 9 h 783"/>
                <a:gd name="T116" fmla="*/ 2 w 448"/>
                <a:gd name="T117" fmla="*/ 3 h 783"/>
                <a:gd name="T118" fmla="*/ 0 w 448"/>
                <a:gd name="T119" fmla="*/ 3 h 783"/>
                <a:gd name="T120" fmla="*/ 0 w 448"/>
                <a:gd name="T121" fmla="*/ 3 h 783"/>
                <a:gd name="T122" fmla="*/ 0 w 448"/>
                <a:gd name="T123" fmla="*/ 0 h 783"/>
                <a:gd name="T124" fmla="*/ 0 w 448"/>
                <a:gd name="T125" fmla="*/ 0 h 7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8" h="783">
                  <a:moveTo>
                    <a:pt x="6" y="0"/>
                  </a:moveTo>
                  <a:lnTo>
                    <a:pt x="157" y="0"/>
                  </a:lnTo>
                  <a:lnTo>
                    <a:pt x="163" y="8"/>
                  </a:lnTo>
                  <a:lnTo>
                    <a:pt x="163" y="55"/>
                  </a:lnTo>
                  <a:lnTo>
                    <a:pt x="157" y="64"/>
                  </a:lnTo>
                  <a:lnTo>
                    <a:pt x="128" y="64"/>
                  </a:lnTo>
                  <a:lnTo>
                    <a:pt x="128" y="187"/>
                  </a:lnTo>
                  <a:lnTo>
                    <a:pt x="157" y="187"/>
                  </a:lnTo>
                  <a:lnTo>
                    <a:pt x="163" y="196"/>
                  </a:lnTo>
                  <a:lnTo>
                    <a:pt x="163" y="385"/>
                  </a:lnTo>
                  <a:lnTo>
                    <a:pt x="197" y="385"/>
                  </a:lnTo>
                  <a:lnTo>
                    <a:pt x="203" y="396"/>
                  </a:lnTo>
                  <a:lnTo>
                    <a:pt x="203" y="575"/>
                  </a:lnTo>
                  <a:lnTo>
                    <a:pt x="238" y="575"/>
                  </a:lnTo>
                  <a:lnTo>
                    <a:pt x="238" y="528"/>
                  </a:lnTo>
                  <a:lnTo>
                    <a:pt x="244" y="518"/>
                  </a:lnTo>
                  <a:lnTo>
                    <a:pt x="278" y="518"/>
                  </a:lnTo>
                  <a:lnTo>
                    <a:pt x="278" y="328"/>
                  </a:lnTo>
                  <a:lnTo>
                    <a:pt x="285" y="319"/>
                  </a:lnTo>
                  <a:lnTo>
                    <a:pt x="319" y="319"/>
                  </a:lnTo>
                  <a:lnTo>
                    <a:pt x="319" y="64"/>
                  </a:lnTo>
                  <a:lnTo>
                    <a:pt x="285" y="64"/>
                  </a:lnTo>
                  <a:lnTo>
                    <a:pt x="278" y="55"/>
                  </a:lnTo>
                  <a:lnTo>
                    <a:pt x="278" y="8"/>
                  </a:lnTo>
                  <a:lnTo>
                    <a:pt x="285" y="0"/>
                  </a:lnTo>
                  <a:lnTo>
                    <a:pt x="440" y="0"/>
                  </a:lnTo>
                  <a:lnTo>
                    <a:pt x="447" y="8"/>
                  </a:lnTo>
                  <a:lnTo>
                    <a:pt x="447" y="55"/>
                  </a:lnTo>
                  <a:lnTo>
                    <a:pt x="440" y="64"/>
                  </a:lnTo>
                  <a:lnTo>
                    <a:pt x="406" y="64"/>
                  </a:lnTo>
                  <a:lnTo>
                    <a:pt x="406" y="121"/>
                  </a:lnTo>
                  <a:lnTo>
                    <a:pt x="400" y="132"/>
                  </a:lnTo>
                  <a:lnTo>
                    <a:pt x="366" y="132"/>
                  </a:lnTo>
                  <a:lnTo>
                    <a:pt x="366" y="319"/>
                  </a:lnTo>
                  <a:lnTo>
                    <a:pt x="359" y="328"/>
                  </a:lnTo>
                  <a:lnTo>
                    <a:pt x="325" y="328"/>
                  </a:lnTo>
                  <a:lnTo>
                    <a:pt x="325" y="518"/>
                  </a:lnTo>
                  <a:lnTo>
                    <a:pt x="319" y="528"/>
                  </a:lnTo>
                  <a:lnTo>
                    <a:pt x="285" y="528"/>
                  </a:lnTo>
                  <a:lnTo>
                    <a:pt x="285" y="707"/>
                  </a:lnTo>
                  <a:lnTo>
                    <a:pt x="278" y="718"/>
                  </a:lnTo>
                  <a:lnTo>
                    <a:pt x="244" y="718"/>
                  </a:lnTo>
                  <a:lnTo>
                    <a:pt x="244" y="773"/>
                  </a:lnTo>
                  <a:lnTo>
                    <a:pt x="238" y="782"/>
                  </a:lnTo>
                  <a:lnTo>
                    <a:pt x="203" y="782"/>
                  </a:lnTo>
                  <a:lnTo>
                    <a:pt x="197" y="773"/>
                  </a:lnTo>
                  <a:lnTo>
                    <a:pt x="197" y="718"/>
                  </a:lnTo>
                  <a:lnTo>
                    <a:pt x="163" y="718"/>
                  </a:lnTo>
                  <a:lnTo>
                    <a:pt x="157" y="707"/>
                  </a:lnTo>
                  <a:lnTo>
                    <a:pt x="157" y="586"/>
                  </a:lnTo>
                  <a:lnTo>
                    <a:pt x="128" y="586"/>
                  </a:lnTo>
                  <a:lnTo>
                    <a:pt x="121" y="575"/>
                  </a:lnTo>
                  <a:lnTo>
                    <a:pt x="121" y="396"/>
                  </a:lnTo>
                  <a:lnTo>
                    <a:pt x="87" y="396"/>
                  </a:lnTo>
                  <a:lnTo>
                    <a:pt x="81" y="385"/>
                  </a:lnTo>
                  <a:lnTo>
                    <a:pt x="81" y="196"/>
                  </a:lnTo>
                  <a:lnTo>
                    <a:pt x="46" y="196"/>
                  </a:lnTo>
                  <a:lnTo>
                    <a:pt x="40" y="187"/>
                  </a:lnTo>
                  <a:lnTo>
                    <a:pt x="40"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52272" name="Freeform 43"/>
            <p:cNvSpPr>
              <a:spLocks noChangeArrowheads="1"/>
            </p:cNvSpPr>
            <p:nvPr/>
          </p:nvSpPr>
          <p:spPr bwMode="auto">
            <a:xfrm>
              <a:off x="1264" y="3231"/>
              <a:ext cx="82" cy="177"/>
            </a:xfrm>
            <a:custGeom>
              <a:avLst/>
              <a:gdLst>
                <a:gd name="T0" fmla="*/ 12 w 366"/>
                <a:gd name="T1" fmla="*/ 17 h 783"/>
                <a:gd name="T2" fmla="*/ 10 w 366"/>
                <a:gd name="T3" fmla="*/ 29 h 783"/>
                <a:gd name="T4" fmla="*/ 10 w 366"/>
                <a:gd name="T5" fmla="*/ 33 h 783"/>
                <a:gd name="T6" fmla="*/ 4 w 366"/>
                <a:gd name="T7" fmla="*/ 24 h 783"/>
                <a:gd name="T8" fmla="*/ 6 w 366"/>
                <a:gd name="T9" fmla="*/ 23 h 783"/>
                <a:gd name="T10" fmla="*/ 10 w 366"/>
                <a:gd name="T11" fmla="*/ 20 h 783"/>
                <a:gd name="T12" fmla="*/ 10 w 366"/>
                <a:gd name="T13" fmla="*/ 17 h 783"/>
                <a:gd name="T14" fmla="*/ 14 w 366"/>
                <a:gd name="T15" fmla="*/ 0 h 783"/>
                <a:gd name="T16" fmla="*/ 14 w 366"/>
                <a:gd name="T17" fmla="*/ 3 h 783"/>
                <a:gd name="T18" fmla="*/ 16 w 366"/>
                <a:gd name="T19" fmla="*/ 3 h 783"/>
                <a:gd name="T20" fmla="*/ 18 w 366"/>
                <a:gd name="T21" fmla="*/ 36 h 783"/>
                <a:gd name="T22" fmla="*/ 18 w 366"/>
                <a:gd name="T23" fmla="*/ 40 h 783"/>
                <a:gd name="T24" fmla="*/ 14 w 366"/>
                <a:gd name="T25" fmla="*/ 40 h 783"/>
                <a:gd name="T26" fmla="*/ 14 w 366"/>
                <a:gd name="T27" fmla="*/ 37 h 783"/>
                <a:gd name="T28" fmla="*/ 12 w 366"/>
                <a:gd name="T29" fmla="*/ 36 h 783"/>
                <a:gd name="T30" fmla="*/ 10 w 366"/>
                <a:gd name="T31" fmla="*/ 33 h 783"/>
                <a:gd name="T32" fmla="*/ 10 w 366"/>
                <a:gd name="T33" fmla="*/ 37 h 783"/>
                <a:gd name="T34" fmla="*/ 8 w 366"/>
                <a:gd name="T35" fmla="*/ 40 h 783"/>
                <a:gd name="T36" fmla="*/ 2 w 366"/>
                <a:gd name="T37" fmla="*/ 40 h 783"/>
                <a:gd name="T38" fmla="*/ 2 w 366"/>
                <a:gd name="T39" fmla="*/ 37 h 783"/>
                <a:gd name="T40" fmla="*/ 0 w 366"/>
                <a:gd name="T41" fmla="*/ 36 h 783"/>
                <a:gd name="T42" fmla="*/ 0 w 366"/>
                <a:gd name="T43" fmla="*/ 23 h 783"/>
                <a:gd name="T44" fmla="*/ 2 w 366"/>
                <a:gd name="T45" fmla="*/ 20 h 783"/>
                <a:gd name="T46" fmla="*/ 4 w 366"/>
                <a:gd name="T47" fmla="*/ 20 h 783"/>
                <a:gd name="T48" fmla="*/ 4 w 366"/>
                <a:gd name="T49" fmla="*/ 16 h 783"/>
                <a:gd name="T50" fmla="*/ 8 w 366"/>
                <a:gd name="T51" fmla="*/ 14 h 783"/>
                <a:gd name="T52" fmla="*/ 12 w 366"/>
                <a:gd name="T53" fmla="*/ 13 h 783"/>
                <a:gd name="T54" fmla="*/ 10 w 366"/>
                <a:gd name="T55" fmla="*/ 7 h 783"/>
                <a:gd name="T56" fmla="*/ 10 w 366"/>
                <a:gd name="T57" fmla="*/ 3 h 783"/>
                <a:gd name="T58" fmla="*/ 6 w 366"/>
                <a:gd name="T59" fmla="*/ 9 h 783"/>
                <a:gd name="T60" fmla="*/ 2 w 366"/>
                <a:gd name="T61" fmla="*/ 10 h 783"/>
                <a:gd name="T62" fmla="*/ 2 w 366"/>
                <a:gd name="T63" fmla="*/ 3 h 783"/>
                <a:gd name="T64" fmla="*/ 4 w 366"/>
                <a:gd name="T65" fmla="*/ 3 h 783"/>
                <a:gd name="T66" fmla="*/ 4 w 366"/>
                <a:gd name="T67" fmla="*/ 0 h 7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66" h="783">
                  <a:moveTo>
                    <a:pt x="203" y="328"/>
                  </a:moveTo>
                  <a:lnTo>
                    <a:pt x="238" y="328"/>
                  </a:lnTo>
                  <a:lnTo>
                    <a:pt x="238" y="575"/>
                  </a:lnTo>
                  <a:lnTo>
                    <a:pt x="203" y="575"/>
                  </a:lnTo>
                  <a:lnTo>
                    <a:pt x="198" y="586"/>
                  </a:lnTo>
                  <a:lnTo>
                    <a:pt x="198" y="641"/>
                  </a:lnTo>
                  <a:lnTo>
                    <a:pt x="86" y="641"/>
                  </a:lnTo>
                  <a:lnTo>
                    <a:pt x="86" y="460"/>
                  </a:lnTo>
                  <a:lnTo>
                    <a:pt x="117" y="460"/>
                  </a:lnTo>
                  <a:lnTo>
                    <a:pt x="122" y="452"/>
                  </a:lnTo>
                  <a:lnTo>
                    <a:pt x="122" y="396"/>
                  </a:lnTo>
                  <a:lnTo>
                    <a:pt x="198" y="396"/>
                  </a:lnTo>
                  <a:lnTo>
                    <a:pt x="203" y="385"/>
                  </a:lnTo>
                  <a:lnTo>
                    <a:pt x="203" y="328"/>
                  </a:lnTo>
                  <a:close/>
                  <a:moveTo>
                    <a:pt x="86" y="0"/>
                  </a:moveTo>
                  <a:lnTo>
                    <a:pt x="279" y="0"/>
                  </a:lnTo>
                  <a:lnTo>
                    <a:pt x="284" y="8"/>
                  </a:lnTo>
                  <a:lnTo>
                    <a:pt x="284" y="55"/>
                  </a:lnTo>
                  <a:lnTo>
                    <a:pt x="318" y="55"/>
                  </a:lnTo>
                  <a:lnTo>
                    <a:pt x="324" y="64"/>
                  </a:lnTo>
                  <a:lnTo>
                    <a:pt x="324" y="707"/>
                  </a:lnTo>
                  <a:lnTo>
                    <a:pt x="359" y="707"/>
                  </a:lnTo>
                  <a:lnTo>
                    <a:pt x="365" y="718"/>
                  </a:lnTo>
                  <a:lnTo>
                    <a:pt x="365" y="773"/>
                  </a:lnTo>
                  <a:lnTo>
                    <a:pt x="359" y="782"/>
                  </a:lnTo>
                  <a:lnTo>
                    <a:pt x="284" y="782"/>
                  </a:lnTo>
                  <a:lnTo>
                    <a:pt x="279" y="773"/>
                  </a:lnTo>
                  <a:lnTo>
                    <a:pt x="279" y="718"/>
                  </a:lnTo>
                  <a:lnTo>
                    <a:pt x="243" y="718"/>
                  </a:lnTo>
                  <a:lnTo>
                    <a:pt x="238" y="707"/>
                  </a:lnTo>
                  <a:lnTo>
                    <a:pt x="238" y="650"/>
                  </a:lnTo>
                  <a:lnTo>
                    <a:pt x="203" y="650"/>
                  </a:lnTo>
                  <a:lnTo>
                    <a:pt x="203" y="707"/>
                  </a:lnTo>
                  <a:lnTo>
                    <a:pt x="198" y="718"/>
                  </a:lnTo>
                  <a:lnTo>
                    <a:pt x="162" y="718"/>
                  </a:lnTo>
                  <a:lnTo>
                    <a:pt x="162" y="773"/>
                  </a:lnTo>
                  <a:lnTo>
                    <a:pt x="157" y="782"/>
                  </a:lnTo>
                  <a:lnTo>
                    <a:pt x="46" y="782"/>
                  </a:lnTo>
                  <a:lnTo>
                    <a:pt x="41" y="773"/>
                  </a:lnTo>
                  <a:lnTo>
                    <a:pt x="41" y="718"/>
                  </a:lnTo>
                  <a:lnTo>
                    <a:pt x="5" y="718"/>
                  </a:lnTo>
                  <a:lnTo>
                    <a:pt x="0" y="707"/>
                  </a:lnTo>
                  <a:lnTo>
                    <a:pt x="0" y="460"/>
                  </a:lnTo>
                  <a:lnTo>
                    <a:pt x="5" y="452"/>
                  </a:lnTo>
                  <a:lnTo>
                    <a:pt x="41" y="452"/>
                  </a:lnTo>
                  <a:lnTo>
                    <a:pt x="41" y="396"/>
                  </a:lnTo>
                  <a:lnTo>
                    <a:pt x="46" y="385"/>
                  </a:lnTo>
                  <a:lnTo>
                    <a:pt x="80" y="385"/>
                  </a:lnTo>
                  <a:lnTo>
                    <a:pt x="80" y="328"/>
                  </a:lnTo>
                  <a:lnTo>
                    <a:pt x="86" y="319"/>
                  </a:lnTo>
                  <a:lnTo>
                    <a:pt x="157" y="319"/>
                  </a:lnTo>
                  <a:lnTo>
                    <a:pt x="157" y="264"/>
                  </a:lnTo>
                  <a:lnTo>
                    <a:pt x="162" y="253"/>
                  </a:lnTo>
                  <a:lnTo>
                    <a:pt x="238" y="253"/>
                  </a:lnTo>
                  <a:lnTo>
                    <a:pt x="238" y="132"/>
                  </a:lnTo>
                  <a:lnTo>
                    <a:pt x="203" y="132"/>
                  </a:lnTo>
                  <a:lnTo>
                    <a:pt x="198" y="121"/>
                  </a:lnTo>
                  <a:lnTo>
                    <a:pt x="198" y="64"/>
                  </a:lnTo>
                  <a:lnTo>
                    <a:pt x="122" y="64"/>
                  </a:lnTo>
                  <a:lnTo>
                    <a:pt x="122" y="187"/>
                  </a:lnTo>
                  <a:lnTo>
                    <a:pt x="117" y="196"/>
                  </a:lnTo>
                  <a:lnTo>
                    <a:pt x="46" y="196"/>
                  </a:lnTo>
                  <a:lnTo>
                    <a:pt x="41" y="187"/>
                  </a:lnTo>
                  <a:lnTo>
                    <a:pt x="41" y="64"/>
                  </a:lnTo>
                  <a:lnTo>
                    <a:pt x="46" y="55"/>
                  </a:lnTo>
                  <a:lnTo>
                    <a:pt x="80" y="55"/>
                  </a:lnTo>
                  <a:lnTo>
                    <a:pt x="80" y="8"/>
                  </a:lnTo>
                  <a:lnTo>
                    <a:pt x="86" y="0"/>
                  </a:lnTo>
                  <a:close/>
                </a:path>
              </a:pathLst>
            </a:custGeom>
            <a:solidFill>
              <a:srgbClr val="FF66FF"/>
            </a:solidFill>
            <a:ln w="9525">
              <a:solidFill>
                <a:srgbClr val="000000"/>
              </a:solidFill>
              <a:round/>
              <a:headEnd/>
              <a:tailEnd/>
            </a:ln>
          </p:spPr>
          <p:txBody>
            <a:bodyPr wrap="none" anchor="ctr"/>
            <a:lstStyle/>
            <a:p>
              <a:endParaRPr lang="en-IN"/>
            </a:p>
          </p:txBody>
        </p:sp>
        <p:sp>
          <p:nvSpPr>
            <p:cNvPr id="52273" name="Freeform 44"/>
            <p:cNvSpPr>
              <a:spLocks noChangeArrowheads="1"/>
            </p:cNvSpPr>
            <p:nvPr/>
          </p:nvSpPr>
          <p:spPr bwMode="auto">
            <a:xfrm>
              <a:off x="1365" y="3155"/>
              <a:ext cx="38" cy="252"/>
            </a:xfrm>
            <a:custGeom>
              <a:avLst/>
              <a:gdLst>
                <a:gd name="T0" fmla="*/ 0 w 173"/>
                <a:gd name="T1" fmla="*/ 0 h 1116"/>
                <a:gd name="T2" fmla="*/ 6 w 173"/>
                <a:gd name="T3" fmla="*/ 0 h 1116"/>
                <a:gd name="T4" fmla="*/ 6 w 173"/>
                <a:gd name="T5" fmla="*/ 0 h 1116"/>
                <a:gd name="T6" fmla="*/ 6 w 173"/>
                <a:gd name="T7" fmla="*/ 53 h 1116"/>
                <a:gd name="T8" fmla="*/ 8 w 173"/>
                <a:gd name="T9" fmla="*/ 53 h 1116"/>
                <a:gd name="T10" fmla="*/ 8 w 173"/>
                <a:gd name="T11" fmla="*/ 54 h 1116"/>
                <a:gd name="T12" fmla="*/ 8 w 173"/>
                <a:gd name="T13" fmla="*/ 56 h 1116"/>
                <a:gd name="T14" fmla="*/ 8 w 173"/>
                <a:gd name="T15" fmla="*/ 57 h 1116"/>
                <a:gd name="T16" fmla="*/ 0 w 173"/>
                <a:gd name="T17" fmla="*/ 57 h 1116"/>
                <a:gd name="T18" fmla="*/ 0 w 173"/>
                <a:gd name="T19" fmla="*/ 56 h 1116"/>
                <a:gd name="T20" fmla="*/ 0 w 173"/>
                <a:gd name="T21" fmla="*/ 54 h 1116"/>
                <a:gd name="T22" fmla="*/ 0 w 173"/>
                <a:gd name="T23" fmla="*/ 53 h 1116"/>
                <a:gd name="T24" fmla="*/ 2 w 173"/>
                <a:gd name="T25" fmla="*/ 53 h 1116"/>
                <a:gd name="T26" fmla="*/ 2 w 173"/>
                <a:gd name="T27" fmla="*/ 4 h 1116"/>
                <a:gd name="T28" fmla="*/ 0 w 173"/>
                <a:gd name="T29" fmla="*/ 4 h 1116"/>
                <a:gd name="T30" fmla="*/ 0 w 173"/>
                <a:gd name="T31" fmla="*/ 3 h 1116"/>
                <a:gd name="T32" fmla="*/ 0 w 173"/>
                <a:gd name="T33" fmla="*/ 0 h 1116"/>
                <a:gd name="T34" fmla="*/ 0 w 173"/>
                <a:gd name="T35" fmla="*/ 0 h 1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3" h="1116">
                  <a:moveTo>
                    <a:pt x="6" y="0"/>
                  </a:moveTo>
                  <a:lnTo>
                    <a:pt x="123" y="0"/>
                  </a:lnTo>
                  <a:lnTo>
                    <a:pt x="129" y="11"/>
                  </a:lnTo>
                  <a:lnTo>
                    <a:pt x="129" y="1040"/>
                  </a:lnTo>
                  <a:lnTo>
                    <a:pt x="166" y="1040"/>
                  </a:lnTo>
                  <a:lnTo>
                    <a:pt x="172" y="1051"/>
                  </a:lnTo>
                  <a:lnTo>
                    <a:pt x="172" y="1106"/>
                  </a:lnTo>
                  <a:lnTo>
                    <a:pt x="166" y="1115"/>
                  </a:lnTo>
                  <a:lnTo>
                    <a:pt x="6" y="1115"/>
                  </a:lnTo>
                  <a:lnTo>
                    <a:pt x="0" y="1106"/>
                  </a:lnTo>
                  <a:lnTo>
                    <a:pt x="0" y="1051"/>
                  </a:lnTo>
                  <a:lnTo>
                    <a:pt x="6" y="1040"/>
                  </a:lnTo>
                  <a:lnTo>
                    <a:pt x="43" y="1040"/>
                  </a:lnTo>
                  <a:lnTo>
                    <a:pt x="43"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52274" name="Freeform 45"/>
            <p:cNvSpPr>
              <a:spLocks noChangeArrowheads="1"/>
            </p:cNvSpPr>
            <p:nvPr/>
          </p:nvSpPr>
          <p:spPr bwMode="auto">
            <a:xfrm>
              <a:off x="1429" y="3155"/>
              <a:ext cx="38" cy="252"/>
            </a:xfrm>
            <a:custGeom>
              <a:avLst/>
              <a:gdLst>
                <a:gd name="T0" fmla="*/ 0 w 174"/>
                <a:gd name="T1" fmla="*/ 17 h 1116"/>
                <a:gd name="T2" fmla="*/ 6 w 174"/>
                <a:gd name="T3" fmla="*/ 17 h 1116"/>
                <a:gd name="T4" fmla="*/ 6 w 174"/>
                <a:gd name="T5" fmla="*/ 17 h 1116"/>
                <a:gd name="T6" fmla="*/ 6 w 174"/>
                <a:gd name="T7" fmla="*/ 53 h 1116"/>
                <a:gd name="T8" fmla="*/ 8 w 174"/>
                <a:gd name="T9" fmla="*/ 53 h 1116"/>
                <a:gd name="T10" fmla="*/ 8 w 174"/>
                <a:gd name="T11" fmla="*/ 54 h 1116"/>
                <a:gd name="T12" fmla="*/ 8 w 174"/>
                <a:gd name="T13" fmla="*/ 56 h 1116"/>
                <a:gd name="T14" fmla="*/ 8 w 174"/>
                <a:gd name="T15" fmla="*/ 57 h 1116"/>
                <a:gd name="T16" fmla="*/ 0 w 174"/>
                <a:gd name="T17" fmla="*/ 57 h 1116"/>
                <a:gd name="T18" fmla="*/ 0 w 174"/>
                <a:gd name="T19" fmla="*/ 56 h 1116"/>
                <a:gd name="T20" fmla="*/ 0 w 174"/>
                <a:gd name="T21" fmla="*/ 54 h 1116"/>
                <a:gd name="T22" fmla="*/ 0 w 174"/>
                <a:gd name="T23" fmla="*/ 53 h 1116"/>
                <a:gd name="T24" fmla="*/ 2 w 174"/>
                <a:gd name="T25" fmla="*/ 53 h 1116"/>
                <a:gd name="T26" fmla="*/ 2 w 174"/>
                <a:gd name="T27" fmla="*/ 20 h 1116"/>
                <a:gd name="T28" fmla="*/ 0 w 174"/>
                <a:gd name="T29" fmla="*/ 20 h 1116"/>
                <a:gd name="T30" fmla="*/ 0 w 174"/>
                <a:gd name="T31" fmla="*/ 20 h 1116"/>
                <a:gd name="T32" fmla="*/ 0 w 174"/>
                <a:gd name="T33" fmla="*/ 17 h 1116"/>
                <a:gd name="T34" fmla="*/ 0 w 174"/>
                <a:gd name="T35" fmla="*/ 17 h 1116"/>
                <a:gd name="T36" fmla="*/ 2 w 174"/>
                <a:gd name="T37" fmla="*/ 0 h 1116"/>
                <a:gd name="T38" fmla="*/ 6 w 174"/>
                <a:gd name="T39" fmla="*/ 0 h 1116"/>
                <a:gd name="T40" fmla="*/ 6 w 174"/>
                <a:gd name="T41" fmla="*/ 0 h 1116"/>
                <a:gd name="T42" fmla="*/ 6 w 174"/>
                <a:gd name="T43" fmla="*/ 7 h 1116"/>
                <a:gd name="T44" fmla="*/ 6 w 174"/>
                <a:gd name="T45" fmla="*/ 7 h 1116"/>
                <a:gd name="T46" fmla="*/ 2 w 174"/>
                <a:gd name="T47" fmla="*/ 7 h 1116"/>
                <a:gd name="T48" fmla="*/ 2 w 174"/>
                <a:gd name="T49" fmla="*/ 7 h 1116"/>
                <a:gd name="T50" fmla="*/ 2 w 174"/>
                <a:gd name="T51" fmla="*/ 0 h 1116"/>
                <a:gd name="T52" fmla="*/ 2 w 174"/>
                <a:gd name="T53" fmla="*/ 0 h 11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74" h="1116">
                  <a:moveTo>
                    <a:pt x="7" y="333"/>
                  </a:moveTo>
                  <a:lnTo>
                    <a:pt x="123" y="333"/>
                  </a:lnTo>
                  <a:lnTo>
                    <a:pt x="128" y="341"/>
                  </a:lnTo>
                  <a:lnTo>
                    <a:pt x="128" y="1040"/>
                  </a:lnTo>
                  <a:lnTo>
                    <a:pt x="165" y="1040"/>
                  </a:lnTo>
                  <a:lnTo>
                    <a:pt x="173" y="1051"/>
                  </a:lnTo>
                  <a:lnTo>
                    <a:pt x="173" y="1106"/>
                  </a:lnTo>
                  <a:lnTo>
                    <a:pt x="165" y="1115"/>
                  </a:lnTo>
                  <a:lnTo>
                    <a:pt x="7" y="1115"/>
                  </a:lnTo>
                  <a:lnTo>
                    <a:pt x="0" y="1106"/>
                  </a:lnTo>
                  <a:lnTo>
                    <a:pt x="0" y="1051"/>
                  </a:lnTo>
                  <a:lnTo>
                    <a:pt x="7" y="1040"/>
                  </a:lnTo>
                  <a:lnTo>
                    <a:pt x="43" y="1040"/>
                  </a:lnTo>
                  <a:lnTo>
                    <a:pt x="43" y="397"/>
                  </a:lnTo>
                  <a:lnTo>
                    <a:pt x="7" y="397"/>
                  </a:lnTo>
                  <a:lnTo>
                    <a:pt x="0" y="388"/>
                  </a:lnTo>
                  <a:lnTo>
                    <a:pt x="0" y="341"/>
                  </a:lnTo>
                  <a:lnTo>
                    <a:pt x="7" y="333"/>
                  </a:lnTo>
                  <a:close/>
                  <a:moveTo>
                    <a:pt x="49" y="0"/>
                  </a:moveTo>
                  <a:lnTo>
                    <a:pt x="123" y="0"/>
                  </a:lnTo>
                  <a:lnTo>
                    <a:pt x="128" y="11"/>
                  </a:lnTo>
                  <a:lnTo>
                    <a:pt x="128" y="132"/>
                  </a:lnTo>
                  <a:lnTo>
                    <a:pt x="123" y="143"/>
                  </a:lnTo>
                  <a:lnTo>
                    <a:pt x="49" y="143"/>
                  </a:lnTo>
                  <a:lnTo>
                    <a:pt x="43" y="132"/>
                  </a:lnTo>
                  <a:lnTo>
                    <a:pt x="43" y="11"/>
                  </a:lnTo>
                  <a:lnTo>
                    <a:pt x="49" y="0"/>
                  </a:lnTo>
                  <a:close/>
                </a:path>
              </a:pathLst>
            </a:custGeom>
            <a:solidFill>
              <a:srgbClr val="FF66FF"/>
            </a:solidFill>
            <a:ln w="9525">
              <a:solidFill>
                <a:srgbClr val="000000"/>
              </a:solidFill>
              <a:round/>
              <a:headEnd/>
              <a:tailEnd/>
            </a:ln>
          </p:spPr>
          <p:txBody>
            <a:bodyPr wrap="none" anchor="ctr"/>
            <a:lstStyle/>
            <a:p>
              <a:endParaRPr lang="en-IN"/>
            </a:p>
          </p:txBody>
        </p:sp>
        <p:sp>
          <p:nvSpPr>
            <p:cNvPr id="52275" name="Freeform 46"/>
            <p:cNvSpPr>
              <a:spLocks noChangeArrowheads="1"/>
            </p:cNvSpPr>
            <p:nvPr/>
          </p:nvSpPr>
          <p:spPr bwMode="auto">
            <a:xfrm>
              <a:off x="1493" y="3155"/>
              <a:ext cx="91" cy="252"/>
            </a:xfrm>
            <a:custGeom>
              <a:avLst/>
              <a:gdLst>
                <a:gd name="T0" fmla="*/ 8 w 404"/>
                <a:gd name="T1" fmla="*/ 20 h 1116"/>
                <a:gd name="T2" fmla="*/ 12 w 404"/>
                <a:gd name="T3" fmla="*/ 20 h 1116"/>
                <a:gd name="T4" fmla="*/ 12 w 404"/>
                <a:gd name="T5" fmla="*/ 23 h 1116"/>
                <a:gd name="T6" fmla="*/ 12 w 404"/>
                <a:gd name="T7" fmla="*/ 24 h 1116"/>
                <a:gd name="T8" fmla="*/ 14 w 404"/>
                <a:gd name="T9" fmla="*/ 24 h 1116"/>
                <a:gd name="T10" fmla="*/ 14 w 404"/>
                <a:gd name="T11" fmla="*/ 50 h 1116"/>
                <a:gd name="T12" fmla="*/ 12 w 404"/>
                <a:gd name="T13" fmla="*/ 50 h 1116"/>
                <a:gd name="T14" fmla="*/ 12 w 404"/>
                <a:gd name="T15" fmla="*/ 50 h 1116"/>
                <a:gd name="T16" fmla="*/ 12 w 404"/>
                <a:gd name="T17" fmla="*/ 53 h 1116"/>
                <a:gd name="T18" fmla="*/ 8 w 404"/>
                <a:gd name="T19" fmla="*/ 53 h 1116"/>
                <a:gd name="T20" fmla="*/ 8 w 404"/>
                <a:gd name="T21" fmla="*/ 50 h 1116"/>
                <a:gd name="T22" fmla="*/ 8 w 404"/>
                <a:gd name="T23" fmla="*/ 50 h 1116"/>
                <a:gd name="T24" fmla="*/ 6 w 404"/>
                <a:gd name="T25" fmla="*/ 50 h 1116"/>
                <a:gd name="T26" fmla="*/ 6 w 404"/>
                <a:gd name="T27" fmla="*/ 47 h 1116"/>
                <a:gd name="T28" fmla="*/ 6 w 404"/>
                <a:gd name="T29" fmla="*/ 46 h 1116"/>
                <a:gd name="T30" fmla="*/ 4 w 404"/>
                <a:gd name="T31" fmla="*/ 46 h 1116"/>
                <a:gd name="T32" fmla="*/ 4 w 404"/>
                <a:gd name="T33" fmla="*/ 27 h 1116"/>
                <a:gd name="T34" fmla="*/ 6 w 404"/>
                <a:gd name="T35" fmla="*/ 27 h 1116"/>
                <a:gd name="T36" fmla="*/ 6 w 404"/>
                <a:gd name="T37" fmla="*/ 26 h 1116"/>
                <a:gd name="T38" fmla="*/ 6 w 404"/>
                <a:gd name="T39" fmla="*/ 24 h 1116"/>
                <a:gd name="T40" fmla="*/ 8 w 404"/>
                <a:gd name="T41" fmla="*/ 24 h 1116"/>
                <a:gd name="T42" fmla="*/ 8 w 404"/>
                <a:gd name="T43" fmla="*/ 23 h 1116"/>
                <a:gd name="T44" fmla="*/ 8 w 404"/>
                <a:gd name="T45" fmla="*/ 20 h 1116"/>
                <a:gd name="T46" fmla="*/ 12 w 404"/>
                <a:gd name="T47" fmla="*/ 0 h 1116"/>
                <a:gd name="T48" fmla="*/ 18 w 404"/>
                <a:gd name="T49" fmla="*/ 0 h 1116"/>
                <a:gd name="T50" fmla="*/ 18 w 404"/>
                <a:gd name="T51" fmla="*/ 0 h 1116"/>
                <a:gd name="T52" fmla="*/ 18 w 404"/>
                <a:gd name="T53" fmla="*/ 53 h 1116"/>
                <a:gd name="T54" fmla="*/ 20 w 404"/>
                <a:gd name="T55" fmla="*/ 53 h 1116"/>
                <a:gd name="T56" fmla="*/ 20 w 404"/>
                <a:gd name="T57" fmla="*/ 54 h 1116"/>
                <a:gd name="T58" fmla="*/ 20 w 404"/>
                <a:gd name="T59" fmla="*/ 56 h 1116"/>
                <a:gd name="T60" fmla="*/ 20 w 404"/>
                <a:gd name="T61" fmla="*/ 57 h 1116"/>
                <a:gd name="T62" fmla="*/ 16 w 404"/>
                <a:gd name="T63" fmla="*/ 57 h 1116"/>
                <a:gd name="T64" fmla="*/ 16 w 404"/>
                <a:gd name="T65" fmla="*/ 56 h 1116"/>
                <a:gd name="T66" fmla="*/ 16 w 404"/>
                <a:gd name="T67" fmla="*/ 54 h 1116"/>
                <a:gd name="T68" fmla="*/ 14 w 404"/>
                <a:gd name="T69" fmla="*/ 54 h 1116"/>
                <a:gd name="T70" fmla="*/ 14 w 404"/>
                <a:gd name="T71" fmla="*/ 56 h 1116"/>
                <a:gd name="T72" fmla="*/ 14 w 404"/>
                <a:gd name="T73" fmla="*/ 57 h 1116"/>
                <a:gd name="T74" fmla="*/ 6 w 404"/>
                <a:gd name="T75" fmla="*/ 57 h 1116"/>
                <a:gd name="T76" fmla="*/ 6 w 404"/>
                <a:gd name="T77" fmla="*/ 56 h 1116"/>
                <a:gd name="T78" fmla="*/ 6 w 404"/>
                <a:gd name="T79" fmla="*/ 54 h 1116"/>
                <a:gd name="T80" fmla="*/ 2 w 404"/>
                <a:gd name="T81" fmla="*/ 54 h 1116"/>
                <a:gd name="T82" fmla="*/ 2 w 404"/>
                <a:gd name="T83" fmla="*/ 53 h 1116"/>
                <a:gd name="T84" fmla="*/ 2 w 404"/>
                <a:gd name="T85" fmla="*/ 47 h 1116"/>
                <a:gd name="T86" fmla="*/ 0 w 404"/>
                <a:gd name="T87" fmla="*/ 47 h 1116"/>
                <a:gd name="T88" fmla="*/ 0 w 404"/>
                <a:gd name="T89" fmla="*/ 46 h 1116"/>
                <a:gd name="T90" fmla="*/ 0 w 404"/>
                <a:gd name="T91" fmla="*/ 27 h 1116"/>
                <a:gd name="T92" fmla="*/ 0 w 404"/>
                <a:gd name="T93" fmla="*/ 26 h 1116"/>
                <a:gd name="T94" fmla="*/ 2 w 404"/>
                <a:gd name="T95" fmla="*/ 26 h 1116"/>
                <a:gd name="T96" fmla="*/ 2 w 404"/>
                <a:gd name="T97" fmla="*/ 20 h 1116"/>
                <a:gd name="T98" fmla="*/ 2 w 404"/>
                <a:gd name="T99" fmla="*/ 20 h 1116"/>
                <a:gd name="T100" fmla="*/ 6 w 404"/>
                <a:gd name="T101" fmla="*/ 20 h 1116"/>
                <a:gd name="T102" fmla="*/ 6 w 404"/>
                <a:gd name="T103" fmla="*/ 17 h 1116"/>
                <a:gd name="T104" fmla="*/ 6 w 404"/>
                <a:gd name="T105" fmla="*/ 17 h 1116"/>
                <a:gd name="T106" fmla="*/ 12 w 404"/>
                <a:gd name="T107" fmla="*/ 17 h 1116"/>
                <a:gd name="T108" fmla="*/ 12 w 404"/>
                <a:gd name="T109" fmla="*/ 17 h 1116"/>
                <a:gd name="T110" fmla="*/ 12 w 404"/>
                <a:gd name="T111" fmla="*/ 20 h 1116"/>
                <a:gd name="T112" fmla="*/ 14 w 404"/>
                <a:gd name="T113" fmla="*/ 20 h 1116"/>
                <a:gd name="T114" fmla="*/ 14 w 404"/>
                <a:gd name="T115" fmla="*/ 4 h 1116"/>
                <a:gd name="T116" fmla="*/ 12 w 404"/>
                <a:gd name="T117" fmla="*/ 4 h 1116"/>
                <a:gd name="T118" fmla="*/ 12 w 404"/>
                <a:gd name="T119" fmla="*/ 3 h 1116"/>
                <a:gd name="T120" fmla="*/ 12 w 404"/>
                <a:gd name="T121" fmla="*/ 0 h 1116"/>
                <a:gd name="T122" fmla="*/ 12 w 404"/>
                <a:gd name="T123" fmla="*/ 0 h 111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04" h="1116">
                  <a:moveTo>
                    <a:pt x="162" y="397"/>
                  </a:moveTo>
                  <a:lnTo>
                    <a:pt x="237" y="397"/>
                  </a:lnTo>
                  <a:lnTo>
                    <a:pt x="237" y="454"/>
                  </a:lnTo>
                  <a:lnTo>
                    <a:pt x="241" y="465"/>
                  </a:lnTo>
                  <a:lnTo>
                    <a:pt x="276" y="465"/>
                  </a:lnTo>
                  <a:lnTo>
                    <a:pt x="276" y="974"/>
                  </a:lnTo>
                  <a:lnTo>
                    <a:pt x="241" y="974"/>
                  </a:lnTo>
                  <a:lnTo>
                    <a:pt x="237" y="983"/>
                  </a:lnTo>
                  <a:lnTo>
                    <a:pt x="237" y="1040"/>
                  </a:lnTo>
                  <a:lnTo>
                    <a:pt x="162" y="1040"/>
                  </a:lnTo>
                  <a:lnTo>
                    <a:pt x="162" y="983"/>
                  </a:lnTo>
                  <a:lnTo>
                    <a:pt x="156" y="974"/>
                  </a:lnTo>
                  <a:lnTo>
                    <a:pt x="122" y="974"/>
                  </a:lnTo>
                  <a:lnTo>
                    <a:pt x="122" y="919"/>
                  </a:lnTo>
                  <a:lnTo>
                    <a:pt x="116" y="908"/>
                  </a:lnTo>
                  <a:lnTo>
                    <a:pt x="86" y="908"/>
                  </a:lnTo>
                  <a:lnTo>
                    <a:pt x="86" y="529"/>
                  </a:lnTo>
                  <a:lnTo>
                    <a:pt x="116" y="529"/>
                  </a:lnTo>
                  <a:lnTo>
                    <a:pt x="122" y="520"/>
                  </a:lnTo>
                  <a:lnTo>
                    <a:pt x="122" y="465"/>
                  </a:lnTo>
                  <a:lnTo>
                    <a:pt x="156" y="465"/>
                  </a:lnTo>
                  <a:lnTo>
                    <a:pt x="162" y="454"/>
                  </a:lnTo>
                  <a:lnTo>
                    <a:pt x="162" y="397"/>
                  </a:lnTo>
                  <a:close/>
                  <a:moveTo>
                    <a:pt x="241" y="0"/>
                  </a:moveTo>
                  <a:lnTo>
                    <a:pt x="357" y="0"/>
                  </a:lnTo>
                  <a:lnTo>
                    <a:pt x="362" y="11"/>
                  </a:lnTo>
                  <a:lnTo>
                    <a:pt x="362" y="1040"/>
                  </a:lnTo>
                  <a:lnTo>
                    <a:pt x="398" y="1040"/>
                  </a:lnTo>
                  <a:lnTo>
                    <a:pt x="403" y="1051"/>
                  </a:lnTo>
                  <a:lnTo>
                    <a:pt x="403" y="1106"/>
                  </a:lnTo>
                  <a:lnTo>
                    <a:pt x="398" y="1115"/>
                  </a:lnTo>
                  <a:lnTo>
                    <a:pt x="322" y="1115"/>
                  </a:lnTo>
                  <a:lnTo>
                    <a:pt x="317" y="1106"/>
                  </a:lnTo>
                  <a:lnTo>
                    <a:pt x="317" y="1051"/>
                  </a:lnTo>
                  <a:lnTo>
                    <a:pt x="281" y="1051"/>
                  </a:lnTo>
                  <a:lnTo>
                    <a:pt x="281" y="1106"/>
                  </a:lnTo>
                  <a:lnTo>
                    <a:pt x="276" y="1115"/>
                  </a:lnTo>
                  <a:lnTo>
                    <a:pt x="122" y="1115"/>
                  </a:lnTo>
                  <a:lnTo>
                    <a:pt x="116" y="1106"/>
                  </a:lnTo>
                  <a:lnTo>
                    <a:pt x="116" y="1051"/>
                  </a:lnTo>
                  <a:lnTo>
                    <a:pt x="46" y="1051"/>
                  </a:lnTo>
                  <a:lnTo>
                    <a:pt x="41" y="1040"/>
                  </a:lnTo>
                  <a:lnTo>
                    <a:pt x="41" y="919"/>
                  </a:lnTo>
                  <a:lnTo>
                    <a:pt x="5" y="919"/>
                  </a:lnTo>
                  <a:lnTo>
                    <a:pt x="0" y="908"/>
                  </a:lnTo>
                  <a:lnTo>
                    <a:pt x="0" y="529"/>
                  </a:lnTo>
                  <a:lnTo>
                    <a:pt x="5" y="520"/>
                  </a:lnTo>
                  <a:lnTo>
                    <a:pt x="41" y="520"/>
                  </a:lnTo>
                  <a:lnTo>
                    <a:pt x="41" y="397"/>
                  </a:lnTo>
                  <a:lnTo>
                    <a:pt x="46" y="388"/>
                  </a:lnTo>
                  <a:lnTo>
                    <a:pt x="116" y="388"/>
                  </a:lnTo>
                  <a:lnTo>
                    <a:pt x="116" y="341"/>
                  </a:lnTo>
                  <a:lnTo>
                    <a:pt x="122" y="333"/>
                  </a:lnTo>
                  <a:lnTo>
                    <a:pt x="237" y="333"/>
                  </a:lnTo>
                  <a:lnTo>
                    <a:pt x="241" y="341"/>
                  </a:lnTo>
                  <a:lnTo>
                    <a:pt x="241" y="388"/>
                  </a:lnTo>
                  <a:lnTo>
                    <a:pt x="276" y="388"/>
                  </a:lnTo>
                  <a:lnTo>
                    <a:pt x="276" y="75"/>
                  </a:lnTo>
                  <a:lnTo>
                    <a:pt x="241" y="75"/>
                  </a:lnTo>
                  <a:lnTo>
                    <a:pt x="237" y="66"/>
                  </a:lnTo>
                  <a:lnTo>
                    <a:pt x="237" y="11"/>
                  </a:lnTo>
                  <a:lnTo>
                    <a:pt x="241" y="0"/>
                  </a:lnTo>
                  <a:close/>
                </a:path>
              </a:pathLst>
            </a:custGeom>
            <a:solidFill>
              <a:srgbClr val="FF66FF"/>
            </a:solidFill>
            <a:ln w="9525">
              <a:solidFill>
                <a:srgbClr val="000000"/>
              </a:solidFill>
              <a:round/>
              <a:headEnd/>
              <a:tailEnd/>
            </a:ln>
          </p:spPr>
          <p:txBody>
            <a:bodyPr wrap="none" anchor="ctr"/>
            <a:lstStyle/>
            <a:p>
              <a:endParaRPr lang="en-IN"/>
            </a:p>
          </p:txBody>
        </p:sp>
      </p:grpSp>
      <p:grpSp>
        <p:nvGrpSpPr>
          <p:cNvPr id="52261" name="Group 47"/>
          <p:cNvGrpSpPr>
            <a:grpSpLocks/>
          </p:cNvGrpSpPr>
          <p:nvPr/>
        </p:nvGrpSpPr>
        <p:grpSpPr bwMode="auto">
          <a:xfrm>
            <a:off x="7010400" y="5008563"/>
            <a:ext cx="989013" cy="400050"/>
            <a:chOff x="4416" y="3155"/>
            <a:chExt cx="623" cy="252"/>
          </a:xfrm>
        </p:grpSpPr>
        <p:sp>
          <p:nvSpPr>
            <p:cNvPr id="52262" name="Freeform 48"/>
            <p:cNvSpPr>
              <a:spLocks noChangeArrowheads="1"/>
            </p:cNvSpPr>
            <p:nvPr/>
          </p:nvSpPr>
          <p:spPr bwMode="auto">
            <a:xfrm>
              <a:off x="4416" y="3155"/>
              <a:ext cx="54" cy="252"/>
            </a:xfrm>
            <a:custGeom>
              <a:avLst/>
              <a:gdLst>
                <a:gd name="T0" fmla="*/ 0 w 242"/>
                <a:gd name="T1" fmla="*/ 0 h 1116"/>
                <a:gd name="T2" fmla="*/ 12 w 242"/>
                <a:gd name="T3" fmla="*/ 0 h 1116"/>
                <a:gd name="T4" fmla="*/ 12 w 242"/>
                <a:gd name="T5" fmla="*/ 0 h 1116"/>
                <a:gd name="T6" fmla="*/ 12 w 242"/>
                <a:gd name="T7" fmla="*/ 3 h 1116"/>
                <a:gd name="T8" fmla="*/ 12 w 242"/>
                <a:gd name="T9" fmla="*/ 4 h 1116"/>
                <a:gd name="T10" fmla="*/ 8 w 242"/>
                <a:gd name="T11" fmla="*/ 4 h 1116"/>
                <a:gd name="T12" fmla="*/ 8 w 242"/>
                <a:gd name="T13" fmla="*/ 53 h 1116"/>
                <a:gd name="T14" fmla="*/ 12 w 242"/>
                <a:gd name="T15" fmla="*/ 53 h 1116"/>
                <a:gd name="T16" fmla="*/ 12 w 242"/>
                <a:gd name="T17" fmla="*/ 54 h 1116"/>
                <a:gd name="T18" fmla="*/ 12 w 242"/>
                <a:gd name="T19" fmla="*/ 56 h 1116"/>
                <a:gd name="T20" fmla="*/ 12 w 242"/>
                <a:gd name="T21" fmla="*/ 57 h 1116"/>
                <a:gd name="T22" fmla="*/ 0 w 242"/>
                <a:gd name="T23" fmla="*/ 57 h 1116"/>
                <a:gd name="T24" fmla="*/ 0 w 242"/>
                <a:gd name="T25" fmla="*/ 56 h 1116"/>
                <a:gd name="T26" fmla="*/ 0 w 242"/>
                <a:gd name="T27" fmla="*/ 54 h 1116"/>
                <a:gd name="T28" fmla="*/ 0 w 242"/>
                <a:gd name="T29" fmla="*/ 53 h 1116"/>
                <a:gd name="T30" fmla="*/ 4 w 242"/>
                <a:gd name="T31" fmla="*/ 53 h 1116"/>
                <a:gd name="T32" fmla="*/ 4 w 242"/>
                <a:gd name="T33" fmla="*/ 4 h 1116"/>
                <a:gd name="T34" fmla="*/ 0 w 242"/>
                <a:gd name="T35" fmla="*/ 4 h 1116"/>
                <a:gd name="T36" fmla="*/ 0 w 242"/>
                <a:gd name="T37" fmla="*/ 3 h 1116"/>
                <a:gd name="T38" fmla="*/ 0 w 242"/>
                <a:gd name="T39" fmla="*/ 0 h 1116"/>
                <a:gd name="T40" fmla="*/ 0 w 242"/>
                <a:gd name="T41" fmla="*/ 0 h 11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42" h="1116">
                  <a:moveTo>
                    <a:pt x="6" y="0"/>
                  </a:moveTo>
                  <a:lnTo>
                    <a:pt x="234" y="0"/>
                  </a:lnTo>
                  <a:lnTo>
                    <a:pt x="241" y="11"/>
                  </a:lnTo>
                  <a:lnTo>
                    <a:pt x="241" y="66"/>
                  </a:lnTo>
                  <a:lnTo>
                    <a:pt x="234" y="75"/>
                  </a:lnTo>
                  <a:lnTo>
                    <a:pt x="161" y="75"/>
                  </a:lnTo>
                  <a:lnTo>
                    <a:pt x="161" y="1040"/>
                  </a:lnTo>
                  <a:lnTo>
                    <a:pt x="234" y="1040"/>
                  </a:lnTo>
                  <a:lnTo>
                    <a:pt x="241" y="1051"/>
                  </a:lnTo>
                  <a:lnTo>
                    <a:pt x="241" y="1106"/>
                  </a:lnTo>
                  <a:lnTo>
                    <a:pt x="234" y="1115"/>
                  </a:lnTo>
                  <a:lnTo>
                    <a:pt x="6" y="1115"/>
                  </a:lnTo>
                  <a:lnTo>
                    <a:pt x="0" y="1106"/>
                  </a:lnTo>
                  <a:lnTo>
                    <a:pt x="0" y="1051"/>
                  </a:lnTo>
                  <a:lnTo>
                    <a:pt x="6" y="1040"/>
                  </a:lnTo>
                  <a:lnTo>
                    <a:pt x="80" y="1040"/>
                  </a:lnTo>
                  <a:lnTo>
                    <a:pt x="80"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52263" name="Freeform 49"/>
            <p:cNvSpPr>
              <a:spLocks noChangeArrowheads="1"/>
            </p:cNvSpPr>
            <p:nvPr/>
          </p:nvSpPr>
          <p:spPr bwMode="auto">
            <a:xfrm>
              <a:off x="4491" y="3231"/>
              <a:ext cx="103" cy="177"/>
            </a:xfrm>
            <a:custGeom>
              <a:avLst/>
              <a:gdLst>
                <a:gd name="T0" fmla="*/ 0 w 458"/>
                <a:gd name="T1" fmla="*/ 0 h 783"/>
                <a:gd name="T2" fmla="*/ 6 w 458"/>
                <a:gd name="T3" fmla="*/ 0 h 783"/>
                <a:gd name="T4" fmla="*/ 7 w 458"/>
                <a:gd name="T5" fmla="*/ 0 h 783"/>
                <a:gd name="T6" fmla="*/ 7 w 458"/>
                <a:gd name="T7" fmla="*/ 6 h 783"/>
                <a:gd name="T8" fmla="*/ 8 w 458"/>
                <a:gd name="T9" fmla="*/ 6 h 783"/>
                <a:gd name="T10" fmla="*/ 8 w 458"/>
                <a:gd name="T11" fmla="*/ 3 h 783"/>
                <a:gd name="T12" fmla="*/ 9 w 458"/>
                <a:gd name="T13" fmla="*/ 3 h 783"/>
                <a:gd name="T14" fmla="*/ 10 w 458"/>
                <a:gd name="T15" fmla="*/ 3 h 783"/>
                <a:gd name="T16" fmla="*/ 10 w 458"/>
                <a:gd name="T17" fmla="*/ 0 h 783"/>
                <a:gd name="T18" fmla="*/ 11 w 458"/>
                <a:gd name="T19" fmla="*/ 0 h 783"/>
                <a:gd name="T20" fmla="*/ 17 w 458"/>
                <a:gd name="T21" fmla="*/ 0 h 783"/>
                <a:gd name="T22" fmla="*/ 17 w 458"/>
                <a:gd name="T23" fmla="*/ 0 h 783"/>
                <a:gd name="T24" fmla="*/ 17 w 458"/>
                <a:gd name="T25" fmla="*/ 3 h 783"/>
                <a:gd name="T26" fmla="*/ 19 w 458"/>
                <a:gd name="T27" fmla="*/ 3 h 783"/>
                <a:gd name="T28" fmla="*/ 19 w 458"/>
                <a:gd name="T29" fmla="*/ 3 h 783"/>
                <a:gd name="T30" fmla="*/ 19 w 458"/>
                <a:gd name="T31" fmla="*/ 6 h 783"/>
                <a:gd name="T32" fmla="*/ 21 w 458"/>
                <a:gd name="T33" fmla="*/ 6 h 783"/>
                <a:gd name="T34" fmla="*/ 21 w 458"/>
                <a:gd name="T35" fmla="*/ 7 h 783"/>
                <a:gd name="T36" fmla="*/ 21 w 458"/>
                <a:gd name="T37" fmla="*/ 36 h 783"/>
                <a:gd name="T38" fmla="*/ 23 w 458"/>
                <a:gd name="T39" fmla="*/ 36 h 783"/>
                <a:gd name="T40" fmla="*/ 23 w 458"/>
                <a:gd name="T41" fmla="*/ 37 h 783"/>
                <a:gd name="T42" fmla="*/ 23 w 458"/>
                <a:gd name="T43" fmla="*/ 40 h 783"/>
                <a:gd name="T44" fmla="*/ 23 w 458"/>
                <a:gd name="T45" fmla="*/ 40 h 783"/>
                <a:gd name="T46" fmla="*/ 15 w 458"/>
                <a:gd name="T47" fmla="*/ 40 h 783"/>
                <a:gd name="T48" fmla="*/ 15 w 458"/>
                <a:gd name="T49" fmla="*/ 40 h 783"/>
                <a:gd name="T50" fmla="*/ 15 w 458"/>
                <a:gd name="T51" fmla="*/ 37 h 783"/>
                <a:gd name="T52" fmla="*/ 15 w 458"/>
                <a:gd name="T53" fmla="*/ 36 h 783"/>
                <a:gd name="T54" fmla="*/ 17 w 458"/>
                <a:gd name="T55" fmla="*/ 36 h 783"/>
                <a:gd name="T56" fmla="*/ 17 w 458"/>
                <a:gd name="T57" fmla="*/ 10 h 783"/>
                <a:gd name="T58" fmla="*/ 15 w 458"/>
                <a:gd name="T59" fmla="*/ 10 h 783"/>
                <a:gd name="T60" fmla="*/ 15 w 458"/>
                <a:gd name="T61" fmla="*/ 9 h 783"/>
                <a:gd name="T62" fmla="*/ 15 w 458"/>
                <a:gd name="T63" fmla="*/ 7 h 783"/>
                <a:gd name="T64" fmla="*/ 9 w 458"/>
                <a:gd name="T65" fmla="*/ 7 h 783"/>
                <a:gd name="T66" fmla="*/ 9 w 458"/>
                <a:gd name="T67" fmla="*/ 9 h 783"/>
                <a:gd name="T68" fmla="*/ 8 w 458"/>
                <a:gd name="T69" fmla="*/ 10 h 783"/>
                <a:gd name="T70" fmla="*/ 7 w 458"/>
                <a:gd name="T71" fmla="*/ 10 h 783"/>
                <a:gd name="T72" fmla="*/ 7 w 458"/>
                <a:gd name="T73" fmla="*/ 36 h 783"/>
                <a:gd name="T74" fmla="*/ 8 w 458"/>
                <a:gd name="T75" fmla="*/ 36 h 783"/>
                <a:gd name="T76" fmla="*/ 9 w 458"/>
                <a:gd name="T77" fmla="*/ 37 h 783"/>
                <a:gd name="T78" fmla="*/ 9 w 458"/>
                <a:gd name="T79" fmla="*/ 40 h 783"/>
                <a:gd name="T80" fmla="*/ 8 w 458"/>
                <a:gd name="T81" fmla="*/ 40 h 783"/>
                <a:gd name="T82" fmla="*/ 0 w 458"/>
                <a:gd name="T83" fmla="*/ 40 h 783"/>
                <a:gd name="T84" fmla="*/ 0 w 458"/>
                <a:gd name="T85" fmla="*/ 40 h 783"/>
                <a:gd name="T86" fmla="*/ 0 w 458"/>
                <a:gd name="T87" fmla="*/ 37 h 783"/>
                <a:gd name="T88" fmla="*/ 0 w 458"/>
                <a:gd name="T89" fmla="*/ 36 h 783"/>
                <a:gd name="T90" fmla="*/ 2 w 458"/>
                <a:gd name="T91" fmla="*/ 36 h 783"/>
                <a:gd name="T92" fmla="*/ 2 w 458"/>
                <a:gd name="T93" fmla="*/ 3 h 783"/>
                <a:gd name="T94" fmla="*/ 0 w 458"/>
                <a:gd name="T95" fmla="*/ 3 h 783"/>
                <a:gd name="T96" fmla="*/ 0 w 458"/>
                <a:gd name="T97" fmla="*/ 3 h 783"/>
                <a:gd name="T98" fmla="*/ 0 w 458"/>
                <a:gd name="T99" fmla="*/ 0 h 783"/>
                <a:gd name="T100" fmla="*/ 0 w 458"/>
                <a:gd name="T101" fmla="*/ 0 h 7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58" h="783">
                  <a:moveTo>
                    <a:pt x="6" y="0"/>
                  </a:moveTo>
                  <a:lnTo>
                    <a:pt x="120" y="0"/>
                  </a:lnTo>
                  <a:lnTo>
                    <a:pt x="127" y="8"/>
                  </a:lnTo>
                  <a:lnTo>
                    <a:pt x="127" y="121"/>
                  </a:lnTo>
                  <a:lnTo>
                    <a:pt x="163" y="121"/>
                  </a:lnTo>
                  <a:lnTo>
                    <a:pt x="163" y="64"/>
                  </a:lnTo>
                  <a:lnTo>
                    <a:pt x="170" y="55"/>
                  </a:lnTo>
                  <a:lnTo>
                    <a:pt x="205" y="55"/>
                  </a:lnTo>
                  <a:lnTo>
                    <a:pt x="205" y="8"/>
                  </a:lnTo>
                  <a:lnTo>
                    <a:pt x="212" y="0"/>
                  </a:lnTo>
                  <a:lnTo>
                    <a:pt x="332" y="0"/>
                  </a:lnTo>
                  <a:lnTo>
                    <a:pt x="337" y="8"/>
                  </a:lnTo>
                  <a:lnTo>
                    <a:pt x="337" y="55"/>
                  </a:lnTo>
                  <a:lnTo>
                    <a:pt x="375" y="55"/>
                  </a:lnTo>
                  <a:lnTo>
                    <a:pt x="380" y="64"/>
                  </a:lnTo>
                  <a:lnTo>
                    <a:pt x="380" y="121"/>
                  </a:lnTo>
                  <a:lnTo>
                    <a:pt x="415" y="121"/>
                  </a:lnTo>
                  <a:lnTo>
                    <a:pt x="422" y="132"/>
                  </a:lnTo>
                  <a:lnTo>
                    <a:pt x="422" y="707"/>
                  </a:lnTo>
                  <a:lnTo>
                    <a:pt x="452" y="707"/>
                  </a:lnTo>
                  <a:lnTo>
                    <a:pt x="457" y="718"/>
                  </a:lnTo>
                  <a:lnTo>
                    <a:pt x="457" y="773"/>
                  </a:lnTo>
                  <a:lnTo>
                    <a:pt x="452" y="782"/>
                  </a:lnTo>
                  <a:lnTo>
                    <a:pt x="296" y="782"/>
                  </a:lnTo>
                  <a:lnTo>
                    <a:pt x="290" y="773"/>
                  </a:lnTo>
                  <a:lnTo>
                    <a:pt x="290" y="718"/>
                  </a:lnTo>
                  <a:lnTo>
                    <a:pt x="296" y="707"/>
                  </a:lnTo>
                  <a:lnTo>
                    <a:pt x="332" y="707"/>
                  </a:lnTo>
                  <a:lnTo>
                    <a:pt x="332" y="196"/>
                  </a:lnTo>
                  <a:lnTo>
                    <a:pt x="296" y="196"/>
                  </a:lnTo>
                  <a:lnTo>
                    <a:pt x="290" y="187"/>
                  </a:lnTo>
                  <a:lnTo>
                    <a:pt x="290" y="132"/>
                  </a:lnTo>
                  <a:lnTo>
                    <a:pt x="170" y="132"/>
                  </a:lnTo>
                  <a:lnTo>
                    <a:pt x="170" y="187"/>
                  </a:lnTo>
                  <a:lnTo>
                    <a:pt x="163" y="196"/>
                  </a:lnTo>
                  <a:lnTo>
                    <a:pt x="127" y="196"/>
                  </a:lnTo>
                  <a:lnTo>
                    <a:pt x="127" y="707"/>
                  </a:lnTo>
                  <a:lnTo>
                    <a:pt x="163" y="707"/>
                  </a:lnTo>
                  <a:lnTo>
                    <a:pt x="170" y="718"/>
                  </a:lnTo>
                  <a:lnTo>
                    <a:pt x="170" y="773"/>
                  </a:lnTo>
                  <a:lnTo>
                    <a:pt x="163" y="782"/>
                  </a:lnTo>
                  <a:lnTo>
                    <a:pt x="6" y="782"/>
                  </a:lnTo>
                  <a:lnTo>
                    <a:pt x="0" y="773"/>
                  </a:lnTo>
                  <a:lnTo>
                    <a:pt x="0" y="718"/>
                  </a:lnTo>
                  <a:lnTo>
                    <a:pt x="6" y="707"/>
                  </a:lnTo>
                  <a:lnTo>
                    <a:pt x="43" y="707"/>
                  </a:lnTo>
                  <a:lnTo>
                    <a:pt x="43"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52264" name="Freeform 50"/>
            <p:cNvSpPr>
              <a:spLocks noChangeArrowheads="1"/>
            </p:cNvSpPr>
            <p:nvPr/>
          </p:nvSpPr>
          <p:spPr bwMode="auto">
            <a:xfrm>
              <a:off x="4597" y="3231"/>
              <a:ext cx="101" cy="177"/>
            </a:xfrm>
            <a:custGeom>
              <a:avLst/>
              <a:gdLst>
                <a:gd name="T0" fmla="*/ 0 w 448"/>
                <a:gd name="T1" fmla="*/ 0 h 783"/>
                <a:gd name="T2" fmla="*/ 8 w 448"/>
                <a:gd name="T3" fmla="*/ 0 h 783"/>
                <a:gd name="T4" fmla="*/ 8 w 448"/>
                <a:gd name="T5" fmla="*/ 0 h 783"/>
                <a:gd name="T6" fmla="*/ 8 w 448"/>
                <a:gd name="T7" fmla="*/ 3 h 783"/>
                <a:gd name="T8" fmla="*/ 8 w 448"/>
                <a:gd name="T9" fmla="*/ 3 h 783"/>
                <a:gd name="T10" fmla="*/ 7 w 448"/>
                <a:gd name="T11" fmla="*/ 3 h 783"/>
                <a:gd name="T12" fmla="*/ 7 w 448"/>
                <a:gd name="T13" fmla="*/ 9 h 783"/>
                <a:gd name="T14" fmla="*/ 8 w 448"/>
                <a:gd name="T15" fmla="*/ 9 h 783"/>
                <a:gd name="T16" fmla="*/ 8 w 448"/>
                <a:gd name="T17" fmla="*/ 10 h 783"/>
                <a:gd name="T18" fmla="*/ 8 w 448"/>
                <a:gd name="T19" fmla="*/ 20 h 783"/>
                <a:gd name="T20" fmla="*/ 10 w 448"/>
                <a:gd name="T21" fmla="*/ 20 h 783"/>
                <a:gd name="T22" fmla="*/ 10 w 448"/>
                <a:gd name="T23" fmla="*/ 20 h 783"/>
                <a:gd name="T24" fmla="*/ 10 w 448"/>
                <a:gd name="T25" fmla="*/ 29 h 783"/>
                <a:gd name="T26" fmla="*/ 12 w 448"/>
                <a:gd name="T27" fmla="*/ 29 h 783"/>
                <a:gd name="T28" fmla="*/ 12 w 448"/>
                <a:gd name="T29" fmla="*/ 27 h 783"/>
                <a:gd name="T30" fmla="*/ 12 w 448"/>
                <a:gd name="T31" fmla="*/ 26 h 783"/>
                <a:gd name="T32" fmla="*/ 14 w 448"/>
                <a:gd name="T33" fmla="*/ 26 h 783"/>
                <a:gd name="T34" fmla="*/ 14 w 448"/>
                <a:gd name="T35" fmla="*/ 17 h 783"/>
                <a:gd name="T36" fmla="*/ 14 w 448"/>
                <a:gd name="T37" fmla="*/ 16 h 783"/>
                <a:gd name="T38" fmla="*/ 16 w 448"/>
                <a:gd name="T39" fmla="*/ 16 h 783"/>
                <a:gd name="T40" fmla="*/ 16 w 448"/>
                <a:gd name="T41" fmla="*/ 3 h 783"/>
                <a:gd name="T42" fmla="*/ 14 w 448"/>
                <a:gd name="T43" fmla="*/ 3 h 783"/>
                <a:gd name="T44" fmla="*/ 14 w 448"/>
                <a:gd name="T45" fmla="*/ 3 h 783"/>
                <a:gd name="T46" fmla="*/ 14 w 448"/>
                <a:gd name="T47" fmla="*/ 0 h 783"/>
                <a:gd name="T48" fmla="*/ 14 w 448"/>
                <a:gd name="T49" fmla="*/ 0 h 783"/>
                <a:gd name="T50" fmla="*/ 22 w 448"/>
                <a:gd name="T51" fmla="*/ 0 h 783"/>
                <a:gd name="T52" fmla="*/ 23 w 448"/>
                <a:gd name="T53" fmla="*/ 0 h 783"/>
                <a:gd name="T54" fmla="*/ 23 w 448"/>
                <a:gd name="T55" fmla="*/ 3 h 783"/>
                <a:gd name="T56" fmla="*/ 22 w 448"/>
                <a:gd name="T57" fmla="*/ 3 h 783"/>
                <a:gd name="T58" fmla="*/ 21 w 448"/>
                <a:gd name="T59" fmla="*/ 3 h 783"/>
                <a:gd name="T60" fmla="*/ 21 w 448"/>
                <a:gd name="T61" fmla="*/ 6 h 783"/>
                <a:gd name="T62" fmla="*/ 20 w 448"/>
                <a:gd name="T63" fmla="*/ 7 h 783"/>
                <a:gd name="T64" fmla="*/ 19 w 448"/>
                <a:gd name="T65" fmla="*/ 7 h 783"/>
                <a:gd name="T66" fmla="*/ 19 w 448"/>
                <a:gd name="T67" fmla="*/ 16 h 783"/>
                <a:gd name="T68" fmla="*/ 18 w 448"/>
                <a:gd name="T69" fmla="*/ 17 h 783"/>
                <a:gd name="T70" fmla="*/ 16 w 448"/>
                <a:gd name="T71" fmla="*/ 17 h 783"/>
                <a:gd name="T72" fmla="*/ 16 w 448"/>
                <a:gd name="T73" fmla="*/ 26 h 783"/>
                <a:gd name="T74" fmla="*/ 16 w 448"/>
                <a:gd name="T75" fmla="*/ 27 h 783"/>
                <a:gd name="T76" fmla="*/ 14 w 448"/>
                <a:gd name="T77" fmla="*/ 27 h 783"/>
                <a:gd name="T78" fmla="*/ 14 w 448"/>
                <a:gd name="T79" fmla="*/ 36 h 783"/>
                <a:gd name="T80" fmla="*/ 14 w 448"/>
                <a:gd name="T81" fmla="*/ 37 h 783"/>
                <a:gd name="T82" fmla="*/ 12 w 448"/>
                <a:gd name="T83" fmla="*/ 37 h 783"/>
                <a:gd name="T84" fmla="*/ 12 w 448"/>
                <a:gd name="T85" fmla="*/ 40 h 783"/>
                <a:gd name="T86" fmla="*/ 12 w 448"/>
                <a:gd name="T87" fmla="*/ 40 h 783"/>
                <a:gd name="T88" fmla="*/ 10 w 448"/>
                <a:gd name="T89" fmla="*/ 40 h 783"/>
                <a:gd name="T90" fmla="*/ 10 w 448"/>
                <a:gd name="T91" fmla="*/ 40 h 783"/>
                <a:gd name="T92" fmla="*/ 10 w 448"/>
                <a:gd name="T93" fmla="*/ 37 h 783"/>
                <a:gd name="T94" fmla="*/ 8 w 448"/>
                <a:gd name="T95" fmla="*/ 37 h 783"/>
                <a:gd name="T96" fmla="*/ 8 w 448"/>
                <a:gd name="T97" fmla="*/ 36 h 783"/>
                <a:gd name="T98" fmla="*/ 8 w 448"/>
                <a:gd name="T99" fmla="*/ 30 h 783"/>
                <a:gd name="T100" fmla="*/ 7 w 448"/>
                <a:gd name="T101" fmla="*/ 30 h 783"/>
                <a:gd name="T102" fmla="*/ 6 w 448"/>
                <a:gd name="T103" fmla="*/ 29 h 783"/>
                <a:gd name="T104" fmla="*/ 6 w 448"/>
                <a:gd name="T105" fmla="*/ 20 h 783"/>
                <a:gd name="T106" fmla="*/ 5 w 448"/>
                <a:gd name="T107" fmla="*/ 20 h 783"/>
                <a:gd name="T108" fmla="*/ 4 w 448"/>
                <a:gd name="T109" fmla="*/ 20 h 783"/>
                <a:gd name="T110" fmla="*/ 4 w 448"/>
                <a:gd name="T111" fmla="*/ 10 h 783"/>
                <a:gd name="T112" fmla="*/ 2 w 448"/>
                <a:gd name="T113" fmla="*/ 10 h 783"/>
                <a:gd name="T114" fmla="*/ 2 w 448"/>
                <a:gd name="T115" fmla="*/ 9 h 783"/>
                <a:gd name="T116" fmla="*/ 2 w 448"/>
                <a:gd name="T117" fmla="*/ 3 h 783"/>
                <a:gd name="T118" fmla="*/ 0 w 448"/>
                <a:gd name="T119" fmla="*/ 3 h 783"/>
                <a:gd name="T120" fmla="*/ 0 w 448"/>
                <a:gd name="T121" fmla="*/ 3 h 783"/>
                <a:gd name="T122" fmla="*/ 0 w 448"/>
                <a:gd name="T123" fmla="*/ 0 h 783"/>
                <a:gd name="T124" fmla="*/ 0 w 448"/>
                <a:gd name="T125" fmla="*/ 0 h 7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8" h="783">
                  <a:moveTo>
                    <a:pt x="6" y="0"/>
                  </a:moveTo>
                  <a:lnTo>
                    <a:pt x="157" y="0"/>
                  </a:lnTo>
                  <a:lnTo>
                    <a:pt x="163" y="8"/>
                  </a:lnTo>
                  <a:lnTo>
                    <a:pt x="163" y="55"/>
                  </a:lnTo>
                  <a:lnTo>
                    <a:pt x="157" y="64"/>
                  </a:lnTo>
                  <a:lnTo>
                    <a:pt x="128" y="64"/>
                  </a:lnTo>
                  <a:lnTo>
                    <a:pt x="128" y="187"/>
                  </a:lnTo>
                  <a:lnTo>
                    <a:pt x="157" y="187"/>
                  </a:lnTo>
                  <a:lnTo>
                    <a:pt x="163" y="196"/>
                  </a:lnTo>
                  <a:lnTo>
                    <a:pt x="163" y="385"/>
                  </a:lnTo>
                  <a:lnTo>
                    <a:pt x="197" y="385"/>
                  </a:lnTo>
                  <a:lnTo>
                    <a:pt x="203" y="396"/>
                  </a:lnTo>
                  <a:lnTo>
                    <a:pt x="203" y="575"/>
                  </a:lnTo>
                  <a:lnTo>
                    <a:pt x="238" y="575"/>
                  </a:lnTo>
                  <a:lnTo>
                    <a:pt x="238" y="528"/>
                  </a:lnTo>
                  <a:lnTo>
                    <a:pt x="244" y="518"/>
                  </a:lnTo>
                  <a:lnTo>
                    <a:pt x="278" y="518"/>
                  </a:lnTo>
                  <a:lnTo>
                    <a:pt x="278" y="328"/>
                  </a:lnTo>
                  <a:lnTo>
                    <a:pt x="285" y="319"/>
                  </a:lnTo>
                  <a:lnTo>
                    <a:pt x="319" y="319"/>
                  </a:lnTo>
                  <a:lnTo>
                    <a:pt x="319" y="64"/>
                  </a:lnTo>
                  <a:lnTo>
                    <a:pt x="285" y="64"/>
                  </a:lnTo>
                  <a:lnTo>
                    <a:pt x="278" y="55"/>
                  </a:lnTo>
                  <a:lnTo>
                    <a:pt x="278" y="8"/>
                  </a:lnTo>
                  <a:lnTo>
                    <a:pt x="285" y="0"/>
                  </a:lnTo>
                  <a:lnTo>
                    <a:pt x="440" y="0"/>
                  </a:lnTo>
                  <a:lnTo>
                    <a:pt x="447" y="8"/>
                  </a:lnTo>
                  <a:lnTo>
                    <a:pt x="447" y="55"/>
                  </a:lnTo>
                  <a:lnTo>
                    <a:pt x="440" y="64"/>
                  </a:lnTo>
                  <a:lnTo>
                    <a:pt x="406" y="64"/>
                  </a:lnTo>
                  <a:lnTo>
                    <a:pt x="406" y="121"/>
                  </a:lnTo>
                  <a:lnTo>
                    <a:pt x="400" y="132"/>
                  </a:lnTo>
                  <a:lnTo>
                    <a:pt x="366" y="132"/>
                  </a:lnTo>
                  <a:lnTo>
                    <a:pt x="366" y="319"/>
                  </a:lnTo>
                  <a:lnTo>
                    <a:pt x="359" y="328"/>
                  </a:lnTo>
                  <a:lnTo>
                    <a:pt x="325" y="328"/>
                  </a:lnTo>
                  <a:lnTo>
                    <a:pt x="325" y="518"/>
                  </a:lnTo>
                  <a:lnTo>
                    <a:pt x="319" y="528"/>
                  </a:lnTo>
                  <a:lnTo>
                    <a:pt x="285" y="528"/>
                  </a:lnTo>
                  <a:lnTo>
                    <a:pt x="285" y="707"/>
                  </a:lnTo>
                  <a:lnTo>
                    <a:pt x="278" y="718"/>
                  </a:lnTo>
                  <a:lnTo>
                    <a:pt x="244" y="718"/>
                  </a:lnTo>
                  <a:lnTo>
                    <a:pt x="244" y="773"/>
                  </a:lnTo>
                  <a:lnTo>
                    <a:pt x="238" y="782"/>
                  </a:lnTo>
                  <a:lnTo>
                    <a:pt x="203" y="782"/>
                  </a:lnTo>
                  <a:lnTo>
                    <a:pt x="197" y="773"/>
                  </a:lnTo>
                  <a:lnTo>
                    <a:pt x="197" y="718"/>
                  </a:lnTo>
                  <a:lnTo>
                    <a:pt x="163" y="718"/>
                  </a:lnTo>
                  <a:lnTo>
                    <a:pt x="157" y="707"/>
                  </a:lnTo>
                  <a:lnTo>
                    <a:pt x="157" y="586"/>
                  </a:lnTo>
                  <a:lnTo>
                    <a:pt x="128" y="586"/>
                  </a:lnTo>
                  <a:lnTo>
                    <a:pt x="121" y="575"/>
                  </a:lnTo>
                  <a:lnTo>
                    <a:pt x="121" y="396"/>
                  </a:lnTo>
                  <a:lnTo>
                    <a:pt x="87" y="396"/>
                  </a:lnTo>
                  <a:lnTo>
                    <a:pt x="81" y="385"/>
                  </a:lnTo>
                  <a:lnTo>
                    <a:pt x="81" y="196"/>
                  </a:lnTo>
                  <a:lnTo>
                    <a:pt x="46" y="196"/>
                  </a:lnTo>
                  <a:lnTo>
                    <a:pt x="40" y="187"/>
                  </a:lnTo>
                  <a:lnTo>
                    <a:pt x="40"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52265" name="Freeform 51"/>
            <p:cNvSpPr>
              <a:spLocks noChangeArrowheads="1"/>
            </p:cNvSpPr>
            <p:nvPr/>
          </p:nvSpPr>
          <p:spPr bwMode="auto">
            <a:xfrm>
              <a:off x="4720" y="3231"/>
              <a:ext cx="82" cy="177"/>
            </a:xfrm>
            <a:custGeom>
              <a:avLst/>
              <a:gdLst>
                <a:gd name="T0" fmla="*/ 12 w 366"/>
                <a:gd name="T1" fmla="*/ 17 h 783"/>
                <a:gd name="T2" fmla="*/ 10 w 366"/>
                <a:gd name="T3" fmla="*/ 29 h 783"/>
                <a:gd name="T4" fmla="*/ 10 w 366"/>
                <a:gd name="T5" fmla="*/ 33 h 783"/>
                <a:gd name="T6" fmla="*/ 4 w 366"/>
                <a:gd name="T7" fmla="*/ 24 h 783"/>
                <a:gd name="T8" fmla="*/ 6 w 366"/>
                <a:gd name="T9" fmla="*/ 23 h 783"/>
                <a:gd name="T10" fmla="*/ 10 w 366"/>
                <a:gd name="T11" fmla="*/ 20 h 783"/>
                <a:gd name="T12" fmla="*/ 10 w 366"/>
                <a:gd name="T13" fmla="*/ 17 h 783"/>
                <a:gd name="T14" fmla="*/ 14 w 366"/>
                <a:gd name="T15" fmla="*/ 0 h 783"/>
                <a:gd name="T16" fmla="*/ 14 w 366"/>
                <a:gd name="T17" fmla="*/ 3 h 783"/>
                <a:gd name="T18" fmla="*/ 16 w 366"/>
                <a:gd name="T19" fmla="*/ 3 h 783"/>
                <a:gd name="T20" fmla="*/ 18 w 366"/>
                <a:gd name="T21" fmla="*/ 36 h 783"/>
                <a:gd name="T22" fmla="*/ 18 w 366"/>
                <a:gd name="T23" fmla="*/ 40 h 783"/>
                <a:gd name="T24" fmla="*/ 14 w 366"/>
                <a:gd name="T25" fmla="*/ 40 h 783"/>
                <a:gd name="T26" fmla="*/ 14 w 366"/>
                <a:gd name="T27" fmla="*/ 37 h 783"/>
                <a:gd name="T28" fmla="*/ 12 w 366"/>
                <a:gd name="T29" fmla="*/ 36 h 783"/>
                <a:gd name="T30" fmla="*/ 10 w 366"/>
                <a:gd name="T31" fmla="*/ 33 h 783"/>
                <a:gd name="T32" fmla="*/ 10 w 366"/>
                <a:gd name="T33" fmla="*/ 37 h 783"/>
                <a:gd name="T34" fmla="*/ 8 w 366"/>
                <a:gd name="T35" fmla="*/ 40 h 783"/>
                <a:gd name="T36" fmla="*/ 2 w 366"/>
                <a:gd name="T37" fmla="*/ 40 h 783"/>
                <a:gd name="T38" fmla="*/ 2 w 366"/>
                <a:gd name="T39" fmla="*/ 37 h 783"/>
                <a:gd name="T40" fmla="*/ 0 w 366"/>
                <a:gd name="T41" fmla="*/ 36 h 783"/>
                <a:gd name="T42" fmla="*/ 0 w 366"/>
                <a:gd name="T43" fmla="*/ 23 h 783"/>
                <a:gd name="T44" fmla="*/ 2 w 366"/>
                <a:gd name="T45" fmla="*/ 20 h 783"/>
                <a:gd name="T46" fmla="*/ 4 w 366"/>
                <a:gd name="T47" fmla="*/ 20 h 783"/>
                <a:gd name="T48" fmla="*/ 4 w 366"/>
                <a:gd name="T49" fmla="*/ 16 h 783"/>
                <a:gd name="T50" fmla="*/ 8 w 366"/>
                <a:gd name="T51" fmla="*/ 14 h 783"/>
                <a:gd name="T52" fmla="*/ 12 w 366"/>
                <a:gd name="T53" fmla="*/ 13 h 783"/>
                <a:gd name="T54" fmla="*/ 10 w 366"/>
                <a:gd name="T55" fmla="*/ 7 h 783"/>
                <a:gd name="T56" fmla="*/ 10 w 366"/>
                <a:gd name="T57" fmla="*/ 3 h 783"/>
                <a:gd name="T58" fmla="*/ 6 w 366"/>
                <a:gd name="T59" fmla="*/ 9 h 783"/>
                <a:gd name="T60" fmla="*/ 2 w 366"/>
                <a:gd name="T61" fmla="*/ 10 h 783"/>
                <a:gd name="T62" fmla="*/ 2 w 366"/>
                <a:gd name="T63" fmla="*/ 3 h 783"/>
                <a:gd name="T64" fmla="*/ 4 w 366"/>
                <a:gd name="T65" fmla="*/ 3 h 783"/>
                <a:gd name="T66" fmla="*/ 4 w 366"/>
                <a:gd name="T67" fmla="*/ 0 h 7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66" h="783">
                  <a:moveTo>
                    <a:pt x="203" y="328"/>
                  </a:moveTo>
                  <a:lnTo>
                    <a:pt x="238" y="328"/>
                  </a:lnTo>
                  <a:lnTo>
                    <a:pt x="238" y="575"/>
                  </a:lnTo>
                  <a:lnTo>
                    <a:pt x="203" y="575"/>
                  </a:lnTo>
                  <a:lnTo>
                    <a:pt x="198" y="586"/>
                  </a:lnTo>
                  <a:lnTo>
                    <a:pt x="198" y="641"/>
                  </a:lnTo>
                  <a:lnTo>
                    <a:pt x="86" y="641"/>
                  </a:lnTo>
                  <a:lnTo>
                    <a:pt x="86" y="460"/>
                  </a:lnTo>
                  <a:lnTo>
                    <a:pt x="117" y="460"/>
                  </a:lnTo>
                  <a:lnTo>
                    <a:pt x="122" y="452"/>
                  </a:lnTo>
                  <a:lnTo>
                    <a:pt x="122" y="396"/>
                  </a:lnTo>
                  <a:lnTo>
                    <a:pt x="198" y="396"/>
                  </a:lnTo>
                  <a:lnTo>
                    <a:pt x="203" y="385"/>
                  </a:lnTo>
                  <a:lnTo>
                    <a:pt x="203" y="328"/>
                  </a:lnTo>
                  <a:close/>
                  <a:moveTo>
                    <a:pt x="86" y="0"/>
                  </a:moveTo>
                  <a:lnTo>
                    <a:pt x="279" y="0"/>
                  </a:lnTo>
                  <a:lnTo>
                    <a:pt x="284" y="8"/>
                  </a:lnTo>
                  <a:lnTo>
                    <a:pt x="284" y="55"/>
                  </a:lnTo>
                  <a:lnTo>
                    <a:pt x="318" y="55"/>
                  </a:lnTo>
                  <a:lnTo>
                    <a:pt x="324" y="64"/>
                  </a:lnTo>
                  <a:lnTo>
                    <a:pt x="324" y="707"/>
                  </a:lnTo>
                  <a:lnTo>
                    <a:pt x="359" y="707"/>
                  </a:lnTo>
                  <a:lnTo>
                    <a:pt x="365" y="718"/>
                  </a:lnTo>
                  <a:lnTo>
                    <a:pt x="365" y="773"/>
                  </a:lnTo>
                  <a:lnTo>
                    <a:pt x="359" y="782"/>
                  </a:lnTo>
                  <a:lnTo>
                    <a:pt x="284" y="782"/>
                  </a:lnTo>
                  <a:lnTo>
                    <a:pt x="279" y="773"/>
                  </a:lnTo>
                  <a:lnTo>
                    <a:pt x="279" y="718"/>
                  </a:lnTo>
                  <a:lnTo>
                    <a:pt x="243" y="718"/>
                  </a:lnTo>
                  <a:lnTo>
                    <a:pt x="238" y="707"/>
                  </a:lnTo>
                  <a:lnTo>
                    <a:pt x="238" y="650"/>
                  </a:lnTo>
                  <a:lnTo>
                    <a:pt x="203" y="650"/>
                  </a:lnTo>
                  <a:lnTo>
                    <a:pt x="203" y="707"/>
                  </a:lnTo>
                  <a:lnTo>
                    <a:pt x="198" y="718"/>
                  </a:lnTo>
                  <a:lnTo>
                    <a:pt x="162" y="718"/>
                  </a:lnTo>
                  <a:lnTo>
                    <a:pt x="162" y="773"/>
                  </a:lnTo>
                  <a:lnTo>
                    <a:pt x="157" y="782"/>
                  </a:lnTo>
                  <a:lnTo>
                    <a:pt x="46" y="782"/>
                  </a:lnTo>
                  <a:lnTo>
                    <a:pt x="41" y="773"/>
                  </a:lnTo>
                  <a:lnTo>
                    <a:pt x="41" y="718"/>
                  </a:lnTo>
                  <a:lnTo>
                    <a:pt x="5" y="718"/>
                  </a:lnTo>
                  <a:lnTo>
                    <a:pt x="0" y="707"/>
                  </a:lnTo>
                  <a:lnTo>
                    <a:pt x="0" y="460"/>
                  </a:lnTo>
                  <a:lnTo>
                    <a:pt x="5" y="452"/>
                  </a:lnTo>
                  <a:lnTo>
                    <a:pt x="41" y="452"/>
                  </a:lnTo>
                  <a:lnTo>
                    <a:pt x="41" y="396"/>
                  </a:lnTo>
                  <a:lnTo>
                    <a:pt x="46" y="385"/>
                  </a:lnTo>
                  <a:lnTo>
                    <a:pt x="80" y="385"/>
                  </a:lnTo>
                  <a:lnTo>
                    <a:pt x="80" y="328"/>
                  </a:lnTo>
                  <a:lnTo>
                    <a:pt x="86" y="319"/>
                  </a:lnTo>
                  <a:lnTo>
                    <a:pt x="157" y="319"/>
                  </a:lnTo>
                  <a:lnTo>
                    <a:pt x="157" y="264"/>
                  </a:lnTo>
                  <a:lnTo>
                    <a:pt x="162" y="253"/>
                  </a:lnTo>
                  <a:lnTo>
                    <a:pt x="238" y="253"/>
                  </a:lnTo>
                  <a:lnTo>
                    <a:pt x="238" y="132"/>
                  </a:lnTo>
                  <a:lnTo>
                    <a:pt x="203" y="132"/>
                  </a:lnTo>
                  <a:lnTo>
                    <a:pt x="198" y="121"/>
                  </a:lnTo>
                  <a:lnTo>
                    <a:pt x="198" y="64"/>
                  </a:lnTo>
                  <a:lnTo>
                    <a:pt x="122" y="64"/>
                  </a:lnTo>
                  <a:lnTo>
                    <a:pt x="122" y="187"/>
                  </a:lnTo>
                  <a:lnTo>
                    <a:pt x="117" y="196"/>
                  </a:lnTo>
                  <a:lnTo>
                    <a:pt x="46" y="196"/>
                  </a:lnTo>
                  <a:lnTo>
                    <a:pt x="41" y="187"/>
                  </a:lnTo>
                  <a:lnTo>
                    <a:pt x="41" y="64"/>
                  </a:lnTo>
                  <a:lnTo>
                    <a:pt x="46" y="55"/>
                  </a:lnTo>
                  <a:lnTo>
                    <a:pt x="80" y="55"/>
                  </a:lnTo>
                  <a:lnTo>
                    <a:pt x="80" y="8"/>
                  </a:lnTo>
                  <a:lnTo>
                    <a:pt x="86" y="0"/>
                  </a:lnTo>
                  <a:close/>
                </a:path>
              </a:pathLst>
            </a:custGeom>
            <a:solidFill>
              <a:srgbClr val="FF66FF"/>
            </a:solidFill>
            <a:ln w="9525">
              <a:solidFill>
                <a:srgbClr val="000000"/>
              </a:solidFill>
              <a:round/>
              <a:headEnd/>
              <a:tailEnd/>
            </a:ln>
          </p:spPr>
          <p:txBody>
            <a:bodyPr wrap="none" anchor="ctr"/>
            <a:lstStyle/>
            <a:p>
              <a:endParaRPr lang="en-IN"/>
            </a:p>
          </p:txBody>
        </p:sp>
        <p:sp>
          <p:nvSpPr>
            <p:cNvPr id="52266" name="Freeform 52"/>
            <p:cNvSpPr>
              <a:spLocks noChangeArrowheads="1"/>
            </p:cNvSpPr>
            <p:nvPr/>
          </p:nvSpPr>
          <p:spPr bwMode="auto">
            <a:xfrm>
              <a:off x="4821" y="3155"/>
              <a:ext cx="38" cy="252"/>
            </a:xfrm>
            <a:custGeom>
              <a:avLst/>
              <a:gdLst>
                <a:gd name="T0" fmla="*/ 0 w 173"/>
                <a:gd name="T1" fmla="*/ 0 h 1116"/>
                <a:gd name="T2" fmla="*/ 6 w 173"/>
                <a:gd name="T3" fmla="*/ 0 h 1116"/>
                <a:gd name="T4" fmla="*/ 6 w 173"/>
                <a:gd name="T5" fmla="*/ 0 h 1116"/>
                <a:gd name="T6" fmla="*/ 6 w 173"/>
                <a:gd name="T7" fmla="*/ 53 h 1116"/>
                <a:gd name="T8" fmla="*/ 8 w 173"/>
                <a:gd name="T9" fmla="*/ 53 h 1116"/>
                <a:gd name="T10" fmla="*/ 8 w 173"/>
                <a:gd name="T11" fmla="*/ 54 h 1116"/>
                <a:gd name="T12" fmla="*/ 8 w 173"/>
                <a:gd name="T13" fmla="*/ 56 h 1116"/>
                <a:gd name="T14" fmla="*/ 8 w 173"/>
                <a:gd name="T15" fmla="*/ 57 h 1116"/>
                <a:gd name="T16" fmla="*/ 0 w 173"/>
                <a:gd name="T17" fmla="*/ 57 h 1116"/>
                <a:gd name="T18" fmla="*/ 0 w 173"/>
                <a:gd name="T19" fmla="*/ 56 h 1116"/>
                <a:gd name="T20" fmla="*/ 0 w 173"/>
                <a:gd name="T21" fmla="*/ 54 h 1116"/>
                <a:gd name="T22" fmla="*/ 0 w 173"/>
                <a:gd name="T23" fmla="*/ 53 h 1116"/>
                <a:gd name="T24" fmla="*/ 2 w 173"/>
                <a:gd name="T25" fmla="*/ 53 h 1116"/>
                <a:gd name="T26" fmla="*/ 2 w 173"/>
                <a:gd name="T27" fmla="*/ 4 h 1116"/>
                <a:gd name="T28" fmla="*/ 0 w 173"/>
                <a:gd name="T29" fmla="*/ 4 h 1116"/>
                <a:gd name="T30" fmla="*/ 0 w 173"/>
                <a:gd name="T31" fmla="*/ 3 h 1116"/>
                <a:gd name="T32" fmla="*/ 0 w 173"/>
                <a:gd name="T33" fmla="*/ 0 h 1116"/>
                <a:gd name="T34" fmla="*/ 0 w 173"/>
                <a:gd name="T35" fmla="*/ 0 h 1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3" h="1116">
                  <a:moveTo>
                    <a:pt x="6" y="0"/>
                  </a:moveTo>
                  <a:lnTo>
                    <a:pt x="123" y="0"/>
                  </a:lnTo>
                  <a:lnTo>
                    <a:pt x="129" y="11"/>
                  </a:lnTo>
                  <a:lnTo>
                    <a:pt x="129" y="1040"/>
                  </a:lnTo>
                  <a:lnTo>
                    <a:pt x="166" y="1040"/>
                  </a:lnTo>
                  <a:lnTo>
                    <a:pt x="172" y="1051"/>
                  </a:lnTo>
                  <a:lnTo>
                    <a:pt x="172" y="1106"/>
                  </a:lnTo>
                  <a:lnTo>
                    <a:pt x="166" y="1115"/>
                  </a:lnTo>
                  <a:lnTo>
                    <a:pt x="6" y="1115"/>
                  </a:lnTo>
                  <a:lnTo>
                    <a:pt x="0" y="1106"/>
                  </a:lnTo>
                  <a:lnTo>
                    <a:pt x="0" y="1051"/>
                  </a:lnTo>
                  <a:lnTo>
                    <a:pt x="6" y="1040"/>
                  </a:lnTo>
                  <a:lnTo>
                    <a:pt x="43" y="1040"/>
                  </a:lnTo>
                  <a:lnTo>
                    <a:pt x="43"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52267" name="Freeform 53"/>
            <p:cNvSpPr>
              <a:spLocks noChangeArrowheads="1"/>
            </p:cNvSpPr>
            <p:nvPr/>
          </p:nvSpPr>
          <p:spPr bwMode="auto">
            <a:xfrm>
              <a:off x="4885" y="3155"/>
              <a:ext cx="38" cy="252"/>
            </a:xfrm>
            <a:custGeom>
              <a:avLst/>
              <a:gdLst>
                <a:gd name="T0" fmla="*/ 0 w 174"/>
                <a:gd name="T1" fmla="*/ 17 h 1116"/>
                <a:gd name="T2" fmla="*/ 6 w 174"/>
                <a:gd name="T3" fmla="*/ 17 h 1116"/>
                <a:gd name="T4" fmla="*/ 6 w 174"/>
                <a:gd name="T5" fmla="*/ 17 h 1116"/>
                <a:gd name="T6" fmla="*/ 6 w 174"/>
                <a:gd name="T7" fmla="*/ 53 h 1116"/>
                <a:gd name="T8" fmla="*/ 8 w 174"/>
                <a:gd name="T9" fmla="*/ 53 h 1116"/>
                <a:gd name="T10" fmla="*/ 8 w 174"/>
                <a:gd name="T11" fmla="*/ 54 h 1116"/>
                <a:gd name="T12" fmla="*/ 8 w 174"/>
                <a:gd name="T13" fmla="*/ 56 h 1116"/>
                <a:gd name="T14" fmla="*/ 8 w 174"/>
                <a:gd name="T15" fmla="*/ 57 h 1116"/>
                <a:gd name="T16" fmla="*/ 0 w 174"/>
                <a:gd name="T17" fmla="*/ 57 h 1116"/>
                <a:gd name="T18" fmla="*/ 0 w 174"/>
                <a:gd name="T19" fmla="*/ 56 h 1116"/>
                <a:gd name="T20" fmla="*/ 0 w 174"/>
                <a:gd name="T21" fmla="*/ 54 h 1116"/>
                <a:gd name="T22" fmla="*/ 0 w 174"/>
                <a:gd name="T23" fmla="*/ 53 h 1116"/>
                <a:gd name="T24" fmla="*/ 2 w 174"/>
                <a:gd name="T25" fmla="*/ 53 h 1116"/>
                <a:gd name="T26" fmla="*/ 2 w 174"/>
                <a:gd name="T27" fmla="*/ 20 h 1116"/>
                <a:gd name="T28" fmla="*/ 0 w 174"/>
                <a:gd name="T29" fmla="*/ 20 h 1116"/>
                <a:gd name="T30" fmla="*/ 0 w 174"/>
                <a:gd name="T31" fmla="*/ 20 h 1116"/>
                <a:gd name="T32" fmla="*/ 0 w 174"/>
                <a:gd name="T33" fmla="*/ 17 h 1116"/>
                <a:gd name="T34" fmla="*/ 0 w 174"/>
                <a:gd name="T35" fmla="*/ 17 h 1116"/>
                <a:gd name="T36" fmla="*/ 2 w 174"/>
                <a:gd name="T37" fmla="*/ 0 h 1116"/>
                <a:gd name="T38" fmla="*/ 6 w 174"/>
                <a:gd name="T39" fmla="*/ 0 h 1116"/>
                <a:gd name="T40" fmla="*/ 6 w 174"/>
                <a:gd name="T41" fmla="*/ 0 h 1116"/>
                <a:gd name="T42" fmla="*/ 6 w 174"/>
                <a:gd name="T43" fmla="*/ 7 h 1116"/>
                <a:gd name="T44" fmla="*/ 6 w 174"/>
                <a:gd name="T45" fmla="*/ 7 h 1116"/>
                <a:gd name="T46" fmla="*/ 2 w 174"/>
                <a:gd name="T47" fmla="*/ 7 h 1116"/>
                <a:gd name="T48" fmla="*/ 2 w 174"/>
                <a:gd name="T49" fmla="*/ 7 h 1116"/>
                <a:gd name="T50" fmla="*/ 2 w 174"/>
                <a:gd name="T51" fmla="*/ 0 h 1116"/>
                <a:gd name="T52" fmla="*/ 2 w 174"/>
                <a:gd name="T53" fmla="*/ 0 h 11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74" h="1116">
                  <a:moveTo>
                    <a:pt x="7" y="333"/>
                  </a:moveTo>
                  <a:lnTo>
                    <a:pt x="123" y="333"/>
                  </a:lnTo>
                  <a:lnTo>
                    <a:pt x="128" y="341"/>
                  </a:lnTo>
                  <a:lnTo>
                    <a:pt x="128" y="1040"/>
                  </a:lnTo>
                  <a:lnTo>
                    <a:pt x="165" y="1040"/>
                  </a:lnTo>
                  <a:lnTo>
                    <a:pt x="173" y="1051"/>
                  </a:lnTo>
                  <a:lnTo>
                    <a:pt x="173" y="1106"/>
                  </a:lnTo>
                  <a:lnTo>
                    <a:pt x="165" y="1115"/>
                  </a:lnTo>
                  <a:lnTo>
                    <a:pt x="7" y="1115"/>
                  </a:lnTo>
                  <a:lnTo>
                    <a:pt x="0" y="1106"/>
                  </a:lnTo>
                  <a:lnTo>
                    <a:pt x="0" y="1051"/>
                  </a:lnTo>
                  <a:lnTo>
                    <a:pt x="7" y="1040"/>
                  </a:lnTo>
                  <a:lnTo>
                    <a:pt x="43" y="1040"/>
                  </a:lnTo>
                  <a:lnTo>
                    <a:pt x="43" y="397"/>
                  </a:lnTo>
                  <a:lnTo>
                    <a:pt x="7" y="397"/>
                  </a:lnTo>
                  <a:lnTo>
                    <a:pt x="0" y="388"/>
                  </a:lnTo>
                  <a:lnTo>
                    <a:pt x="0" y="341"/>
                  </a:lnTo>
                  <a:lnTo>
                    <a:pt x="7" y="333"/>
                  </a:lnTo>
                  <a:close/>
                  <a:moveTo>
                    <a:pt x="49" y="0"/>
                  </a:moveTo>
                  <a:lnTo>
                    <a:pt x="123" y="0"/>
                  </a:lnTo>
                  <a:lnTo>
                    <a:pt x="128" y="11"/>
                  </a:lnTo>
                  <a:lnTo>
                    <a:pt x="128" y="132"/>
                  </a:lnTo>
                  <a:lnTo>
                    <a:pt x="123" y="143"/>
                  </a:lnTo>
                  <a:lnTo>
                    <a:pt x="49" y="143"/>
                  </a:lnTo>
                  <a:lnTo>
                    <a:pt x="43" y="132"/>
                  </a:lnTo>
                  <a:lnTo>
                    <a:pt x="43" y="11"/>
                  </a:lnTo>
                  <a:lnTo>
                    <a:pt x="49" y="0"/>
                  </a:lnTo>
                  <a:close/>
                </a:path>
              </a:pathLst>
            </a:custGeom>
            <a:solidFill>
              <a:srgbClr val="FF66FF"/>
            </a:solidFill>
            <a:ln w="9525">
              <a:solidFill>
                <a:srgbClr val="000000"/>
              </a:solidFill>
              <a:round/>
              <a:headEnd/>
              <a:tailEnd/>
            </a:ln>
          </p:spPr>
          <p:txBody>
            <a:bodyPr wrap="none" anchor="ctr"/>
            <a:lstStyle/>
            <a:p>
              <a:endParaRPr lang="en-IN"/>
            </a:p>
          </p:txBody>
        </p:sp>
        <p:sp>
          <p:nvSpPr>
            <p:cNvPr id="52268" name="Freeform 54"/>
            <p:cNvSpPr>
              <a:spLocks noChangeArrowheads="1"/>
            </p:cNvSpPr>
            <p:nvPr/>
          </p:nvSpPr>
          <p:spPr bwMode="auto">
            <a:xfrm>
              <a:off x="4949" y="3155"/>
              <a:ext cx="91" cy="252"/>
            </a:xfrm>
            <a:custGeom>
              <a:avLst/>
              <a:gdLst>
                <a:gd name="T0" fmla="*/ 8 w 404"/>
                <a:gd name="T1" fmla="*/ 20 h 1116"/>
                <a:gd name="T2" fmla="*/ 12 w 404"/>
                <a:gd name="T3" fmla="*/ 20 h 1116"/>
                <a:gd name="T4" fmla="*/ 12 w 404"/>
                <a:gd name="T5" fmla="*/ 23 h 1116"/>
                <a:gd name="T6" fmla="*/ 12 w 404"/>
                <a:gd name="T7" fmla="*/ 24 h 1116"/>
                <a:gd name="T8" fmla="*/ 14 w 404"/>
                <a:gd name="T9" fmla="*/ 24 h 1116"/>
                <a:gd name="T10" fmla="*/ 14 w 404"/>
                <a:gd name="T11" fmla="*/ 50 h 1116"/>
                <a:gd name="T12" fmla="*/ 12 w 404"/>
                <a:gd name="T13" fmla="*/ 50 h 1116"/>
                <a:gd name="T14" fmla="*/ 12 w 404"/>
                <a:gd name="T15" fmla="*/ 50 h 1116"/>
                <a:gd name="T16" fmla="*/ 12 w 404"/>
                <a:gd name="T17" fmla="*/ 53 h 1116"/>
                <a:gd name="T18" fmla="*/ 8 w 404"/>
                <a:gd name="T19" fmla="*/ 53 h 1116"/>
                <a:gd name="T20" fmla="*/ 8 w 404"/>
                <a:gd name="T21" fmla="*/ 50 h 1116"/>
                <a:gd name="T22" fmla="*/ 8 w 404"/>
                <a:gd name="T23" fmla="*/ 50 h 1116"/>
                <a:gd name="T24" fmla="*/ 6 w 404"/>
                <a:gd name="T25" fmla="*/ 50 h 1116"/>
                <a:gd name="T26" fmla="*/ 6 w 404"/>
                <a:gd name="T27" fmla="*/ 47 h 1116"/>
                <a:gd name="T28" fmla="*/ 6 w 404"/>
                <a:gd name="T29" fmla="*/ 46 h 1116"/>
                <a:gd name="T30" fmla="*/ 4 w 404"/>
                <a:gd name="T31" fmla="*/ 46 h 1116"/>
                <a:gd name="T32" fmla="*/ 4 w 404"/>
                <a:gd name="T33" fmla="*/ 27 h 1116"/>
                <a:gd name="T34" fmla="*/ 6 w 404"/>
                <a:gd name="T35" fmla="*/ 27 h 1116"/>
                <a:gd name="T36" fmla="*/ 6 w 404"/>
                <a:gd name="T37" fmla="*/ 26 h 1116"/>
                <a:gd name="T38" fmla="*/ 6 w 404"/>
                <a:gd name="T39" fmla="*/ 24 h 1116"/>
                <a:gd name="T40" fmla="*/ 8 w 404"/>
                <a:gd name="T41" fmla="*/ 24 h 1116"/>
                <a:gd name="T42" fmla="*/ 8 w 404"/>
                <a:gd name="T43" fmla="*/ 23 h 1116"/>
                <a:gd name="T44" fmla="*/ 8 w 404"/>
                <a:gd name="T45" fmla="*/ 20 h 1116"/>
                <a:gd name="T46" fmla="*/ 12 w 404"/>
                <a:gd name="T47" fmla="*/ 0 h 1116"/>
                <a:gd name="T48" fmla="*/ 18 w 404"/>
                <a:gd name="T49" fmla="*/ 0 h 1116"/>
                <a:gd name="T50" fmla="*/ 18 w 404"/>
                <a:gd name="T51" fmla="*/ 0 h 1116"/>
                <a:gd name="T52" fmla="*/ 18 w 404"/>
                <a:gd name="T53" fmla="*/ 53 h 1116"/>
                <a:gd name="T54" fmla="*/ 20 w 404"/>
                <a:gd name="T55" fmla="*/ 53 h 1116"/>
                <a:gd name="T56" fmla="*/ 20 w 404"/>
                <a:gd name="T57" fmla="*/ 54 h 1116"/>
                <a:gd name="T58" fmla="*/ 20 w 404"/>
                <a:gd name="T59" fmla="*/ 56 h 1116"/>
                <a:gd name="T60" fmla="*/ 20 w 404"/>
                <a:gd name="T61" fmla="*/ 57 h 1116"/>
                <a:gd name="T62" fmla="*/ 16 w 404"/>
                <a:gd name="T63" fmla="*/ 57 h 1116"/>
                <a:gd name="T64" fmla="*/ 16 w 404"/>
                <a:gd name="T65" fmla="*/ 56 h 1116"/>
                <a:gd name="T66" fmla="*/ 16 w 404"/>
                <a:gd name="T67" fmla="*/ 54 h 1116"/>
                <a:gd name="T68" fmla="*/ 14 w 404"/>
                <a:gd name="T69" fmla="*/ 54 h 1116"/>
                <a:gd name="T70" fmla="*/ 14 w 404"/>
                <a:gd name="T71" fmla="*/ 56 h 1116"/>
                <a:gd name="T72" fmla="*/ 14 w 404"/>
                <a:gd name="T73" fmla="*/ 57 h 1116"/>
                <a:gd name="T74" fmla="*/ 6 w 404"/>
                <a:gd name="T75" fmla="*/ 57 h 1116"/>
                <a:gd name="T76" fmla="*/ 6 w 404"/>
                <a:gd name="T77" fmla="*/ 56 h 1116"/>
                <a:gd name="T78" fmla="*/ 6 w 404"/>
                <a:gd name="T79" fmla="*/ 54 h 1116"/>
                <a:gd name="T80" fmla="*/ 2 w 404"/>
                <a:gd name="T81" fmla="*/ 54 h 1116"/>
                <a:gd name="T82" fmla="*/ 2 w 404"/>
                <a:gd name="T83" fmla="*/ 53 h 1116"/>
                <a:gd name="T84" fmla="*/ 2 w 404"/>
                <a:gd name="T85" fmla="*/ 47 h 1116"/>
                <a:gd name="T86" fmla="*/ 0 w 404"/>
                <a:gd name="T87" fmla="*/ 47 h 1116"/>
                <a:gd name="T88" fmla="*/ 0 w 404"/>
                <a:gd name="T89" fmla="*/ 46 h 1116"/>
                <a:gd name="T90" fmla="*/ 0 w 404"/>
                <a:gd name="T91" fmla="*/ 27 h 1116"/>
                <a:gd name="T92" fmla="*/ 0 w 404"/>
                <a:gd name="T93" fmla="*/ 26 h 1116"/>
                <a:gd name="T94" fmla="*/ 2 w 404"/>
                <a:gd name="T95" fmla="*/ 26 h 1116"/>
                <a:gd name="T96" fmla="*/ 2 w 404"/>
                <a:gd name="T97" fmla="*/ 20 h 1116"/>
                <a:gd name="T98" fmla="*/ 2 w 404"/>
                <a:gd name="T99" fmla="*/ 20 h 1116"/>
                <a:gd name="T100" fmla="*/ 6 w 404"/>
                <a:gd name="T101" fmla="*/ 20 h 1116"/>
                <a:gd name="T102" fmla="*/ 6 w 404"/>
                <a:gd name="T103" fmla="*/ 17 h 1116"/>
                <a:gd name="T104" fmla="*/ 6 w 404"/>
                <a:gd name="T105" fmla="*/ 17 h 1116"/>
                <a:gd name="T106" fmla="*/ 12 w 404"/>
                <a:gd name="T107" fmla="*/ 17 h 1116"/>
                <a:gd name="T108" fmla="*/ 12 w 404"/>
                <a:gd name="T109" fmla="*/ 17 h 1116"/>
                <a:gd name="T110" fmla="*/ 12 w 404"/>
                <a:gd name="T111" fmla="*/ 20 h 1116"/>
                <a:gd name="T112" fmla="*/ 14 w 404"/>
                <a:gd name="T113" fmla="*/ 20 h 1116"/>
                <a:gd name="T114" fmla="*/ 14 w 404"/>
                <a:gd name="T115" fmla="*/ 4 h 1116"/>
                <a:gd name="T116" fmla="*/ 12 w 404"/>
                <a:gd name="T117" fmla="*/ 4 h 1116"/>
                <a:gd name="T118" fmla="*/ 12 w 404"/>
                <a:gd name="T119" fmla="*/ 3 h 1116"/>
                <a:gd name="T120" fmla="*/ 12 w 404"/>
                <a:gd name="T121" fmla="*/ 0 h 1116"/>
                <a:gd name="T122" fmla="*/ 12 w 404"/>
                <a:gd name="T123" fmla="*/ 0 h 111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04" h="1116">
                  <a:moveTo>
                    <a:pt x="162" y="397"/>
                  </a:moveTo>
                  <a:lnTo>
                    <a:pt x="237" y="397"/>
                  </a:lnTo>
                  <a:lnTo>
                    <a:pt x="237" y="454"/>
                  </a:lnTo>
                  <a:lnTo>
                    <a:pt x="241" y="465"/>
                  </a:lnTo>
                  <a:lnTo>
                    <a:pt x="276" y="465"/>
                  </a:lnTo>
                  <a:lnTo>
                    <a:pt x="276" y="974"/>
                  </a:lnTo>
                  <a:lnTo>
                    <a:pt x="241" y="974"/>
                  </a:lnTo>
                  <a:lnTo>
                    <a:pt x="237" y="983"/>
                  </a:lnTo>
                  <a:lnTo>
                    <a:pt x="237" y="1040"/>
                  </a:lnTo>
                  <a:lnTo>
                    <a:pt x="162" y="1040"/>
                  </a:lnTo>
                  <a:lnTo>
                    <a:pt x="162" y="983"/>
                  </a:lnTo>
                  <a:lnTo>
                    <a:pt x="156" y="974"/>
                  </a:lnTo>
                  <a:lnTo>
                    <a:pt x="122" y="974"/>
                  </a:lnTo>
                  <a:lnTo>
                    <a:pt x="122" y="919"/>
                  </a:lnTo>
                  <a:lnTo>
                    <a:pt x="116" y="908"/>
                  </a:lnTo>
                  <a:lnTo>
                    <a:pt x="86" y="908"/>
                  </a:lnTo>
                  <a:lnTo>
                    <a:pt x="86" y="529"/>
                  </a:lnTo>
                  <a:lnTo>
                    <a:pt x="116" y="529"/>
                  </a:lnTo>
                  <a:lnTo>
                    <a:pt x="122" y="520"/>
                  </a:lnTo>
                  <a:lnTo>
                    <a:pt x="122" y="465"/>
                  </a:lnTo>
                  <a:lnTo>
                    <a:pt x="156" y="465"/>
                  </a:lnTo>
                  <a:lnTo>
                    <a:pt x="162" y="454"/>
                  </a:lnTo>
                  <a:lnTo>
                    <a:pt x="162" y="397"/>
                  </a:lnTo>
                  <a:close/>
                  <a:moveTo>
                    <a:pt x="241" y="0"/>
                  </a:moveTo>
                  <a:lnTo>
                    <a:pt x="357" y="0"/>
                  </a:lnTo>
                  <a:lnTo>
                    <a:pt x="362" y="11"/>
                  </a:lnTo>
                  <a:lnTo>
                    <a:pt x="362" y="1040"/>
                  </a:lnTo>
                  <a:lnTo>
                    <a:pt x="398" y="1040"/>
                  </a:lnTo>
                  <a:lnTo>
                    <a:pt x="403" y="1051"/>
                  </a:lnTo>
                  <a:lnTo>
                    <a:pt x="403" y="1106"/>
                  </a:lnTo>
                  <a:lnTo>
                    <a:pt x="398" y="1115"/>
                  </a:lnTo>
                  <a:lnTo>
                    <a:pt x="322" y="1115"/>
                  </a:lnTo>
                  <a:lnTo>
                    <a:pt x="317" y="1106"/>
                  </a:lnTo>
                  <a:lnTo>
                    <a:pt x="317" y="1051"/>
                  </a:lnTo>
                  <a:lnTo>
                    <a:pt x="281" y="1051"/>
                  </a:lnTo>
                  <a:lnTo>
                    <a:pt x="281" y="1106"/>
                  </a:lnTo>
                  <a:lnTo>
                    <a:pt x="276" y="1115"/>
                  </a:lnTo>
                  <a:lnTo>
                    <a:pt x="122" y="1115"/>
                  </a:lnTo>
                  <a:lnTo>
                    <a:pt x="116" y="1106"/>
                  </a:lnTo>
                  <a:lnTo>
                    <a:pt x="116" y="1051"/>
                  </a:lnTo>
                  <a:lnTo>
                    <a:pt x="46" y="1051"/>
                  </a:lnTo>
                  <a:lnTo>
                    <a:pt x="41" y="1040"/>
                  </a:lnTo>
                  <a:lnTo>
                    <a:pt x="41" y="919"/>
                  </a:lnTo>
                  <a:lnTo>
                    <a:pt x="5" y="919"/>
                  </a:lnTo>
                  <a:lnTo>
                    <a:pt x="0" y="908"/>
                  </a:lnTo>
                  <a:lnTo>
                    <a:pt x="0" y="529"/>
                  </a:lnTo>
                  <a:lnTo>
                    <a:pt x="5" y="520"/>
                  </a:lnTo>
                  <a:lnTo>
                    <a:pt x="41" y="520"/>
                  </a:lnTo>
                  <a:lnTo>
                    <a:pt x="41" y="397"/>
                  </a:lnTo>
                  <a:lnTo>
                    <a:pt x="46" y="388"/>
                  </a:lnTo>
                  <a:lnTo>
                    <a:pt x="116" y="388"/>
                  </a:lnTo>
                  <a:lnTo>
                    <a:pt x="116" y="341"/>
                  </a:lnTo>
                  <a:lnTo>
                    <a:pt x="122" y="333"/>
                  </a:lnTo>
                  <a:lnTo>
                    <a:pt x="237" y="333"/>
                  </a:lnTo>
                  <a:lnTo>
                    <a:pt x="241" y="341"/>
                  </a:lnTo>
                  <a:lnTo>
                    <a:pt x="241" y="388"/>
                  </a:lnTo>
                  <a:lnTo>
                    <a:pt x="276" y="388"/>
                  </a:lnTo>
                  <a:lnTo>
                    <a:pt x="276" y="75"/>
                  </a:lnTo>
                  <a:lnTo>
                    <a:pt x="241" y="75"/>
                  </a:lnTo>
                  <a:lnTo>
                    <a:pt x="237" y="66"/>
                  </a:lnTo>
                  <a:lnTo>
                    <a:pt x="237" y="11"/>
                  </a:lnTo>
                  <a:lnTo>
                    <a:pt x="241" y="0"/>
                  </a:lnTo>
                  <a:close/>
                </a:path>
              </a:pathLst>
            </a:custGeom>
            <a:solidFill>
              <a:srgbClr val="FF66FF"/>
            </a:solidFill>
            <a:ln w="9525">
              <a:solidFill>
                <a:srgbClr val="000000"/>
              </a:solidFill>
              <a:round/>
              <a:headEnd/>
              <a:tailEnd/>
            </a:ln>
          </p:spPr>
          <p:txBody>
            <a:bodyPr wrap="none" anchor="ctr"/>
            <a:lstStyle/>
            <a:p>
              <a:endParaRPr lang="en-IN"/>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miter lim="800000"/>
            <a:headEnd/>
            <a:tailEnd/>
          </a:ln>
        </p:spPr>
        <p:txBody>
          <a:bodyPr/>
          <a:lstStyle/>
          <a:p>
            <a:fld id="{6A235523-9FBE-4D24-8D85-596B31BB484C}" type="slidenum">
              <a:rPr lang="en-US" altLang="en-US"/>
              <a:pPr/>
              <a:t>44</a:t>
            </a:fld>
            <a:endParaRPr lang="en-US" altLang="en-US"/>
          </a:p>
        </p:txBody>
      </p:sp>
      <p:sp>
        <p:nvSpPr>
          <p:cNvPr id="54275" name="Rectangle 1"/>
          <p:cNvSpPr>
            <a:spLocks noGrp="1" noChangeArrowheads="1"/>
          </p:cNvSpPr>
          <p:nvPr>
            <p:ph type="title"/>
          </p:nvPr>
        </p:nvSpPr>
        <p:spPr>
          <a:xfrm>
            <a:off x="406400" y="228600"/>
            <a:ext cx="7770813" cy="1141413"/>
          </a:xfrm>
        </p:spPr>
        <p:txBody>
          <a:bodyPr lIns="18000" tIns="46800" rIns="18000" bIns="46800" anchor="ctr"/>
          <a:lstStyle/>
          <a:p>
            <a:pPr>
              <a:spcBef>
                <a:spcPts val="888"/>
              </a:spcBef>
            </a:pPr>
            <a:r>
              <a:rPr lang="en-GB" altLang="en-US" sz="4800" smtClean="0"/>
              <a:t>Equivalence Class  Partitioning</a:t>
            </a:r>
          </a:p>
        </p:txBody>
      </p:sp>
      <p:sp>
        <p:nvSpPr>
          <p:cNvPr id="54276" name="Rectangle 2"/>
          <p:cNvSpPr>
            <a:spLocks noGrp="1" noChangeArrowheads="1"/>
          </p:cNvSpPr>
          <p:nvPr>
            <p:ph type="body" idx="1"/>
          </p:nvPr>
        </p:nvSpPr>
        <p:spPr>
          <a:xfrm>
            <a:off x="685800" y="1447800"/>
            <a:ext cx="7770813" cy="4113213"/>
          </a:xfrm>
        </p:spPr>
        <p:txBody>
          <a:bodyPr lIns="18000" tIns="46800" rIns="18000" bIns="46800"/>
          <a:lstStyle/>
          <a:p>
            <a:pPr>
              <a:spcBef>
                <a:spcPts val="800"/>
              </a:spcBef>
            </a:pPr>
            <a:r>
              <a:rPr lang="en-GB" altLang="en-US" sz="3600" smtClean="0"/>
              <a:t>If input is an enumerated set of  values: </a:t>
            </a:r>
          </a:p>
          <a:p>
            <a:pPr lvl="1">
              <a:spcBef>
                <a:spcPts val="725"/>
              </a:spcBef>
            </a:pPr>
            <a:r>
              <a:rPr lang="en-GB" altLang="en-US" sz="3200" smtClean="0"/>
              <a:t>e.g. {a,b,c}</a:t>
            </a:r>
          </a:p>
          <a:p>
            <a:pPr lvl="1">
              <a:spcBef>
                <a:spcPts val="725"/>
              </a:spcBef>
            </a:pPr>
            <a:r>
              <a:rPr lang="en-GB" altLang="en-US" sz="3200" smtClean="0">
                <a:solidFill>
                  <a:srgbClr val="0000FF"/>
                </a:solidFill>
              </a:rPr>
              <a:t>one equivalence class for valid input values  </a:t>
            </a:r>
          </a:p>
          <a:p>
            <a:pPr lvl="1">
              <a:spcBef>
                <a:spcPts val="725"/>
              </a:spcBef>
            </a:pPr>
            <a:r>
              <a:rPr lang="en-GB" altLang="en-US" sz="3200" smtClean="0">
                <a:solidFill>
                  <a:srgbClr val="0000FF"/>
                </a:solidFill>
              </a:rPr>
              <a:t>another equivalence class for invalid input values should be defined.</a:t>
            </a:r>
            <a:r>
              <a:rPr lang="en-GB" altLang="en-US" sz="3200" smtClean="0">
                <a:solidFill>
                  <a:srgbClr val="FFFF00"/>
                </a:solidFill>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miter lim="800000"/>
            <a:headEnd/>
            <a:tailEnd/>
          </a:ln>
        </p:spPr>
        <p:txBody>
          <a:bodyPr/>
          <a:lstStyle/>
          <a:p>
            <a:fld id="{235853B7-7647-4008-B710-A89589984448}" type="slidenum">
              <a:rPr lang="en-US" altLang="en-US"/>
              <a:pPr/>
              <a:t>45</a:t>
            </a:fld>
            <a:endParaRPr lang="en-US" altLang="en-US"/>
          </a:p>
        </p:txBody>
      </p:sp>
      <p:sp>
        <p:nvSpPr>
          <p:cNvPr id="56323" name="Rectangle 1"/>
          <p:cNvSpPr>
            <a:spLocks noGrp="1" noChangeArrowheads="1"/>
          </p:cNvSpPr>
          <p:nvPr>
            <p:ph type="title"/>
          </p:nvPr>
        </p:nvSpPr>
        <p:spPr>
          <a:xfrm>
            <a:off x="406400" y="228600"/>
            <a:ext cx="7770813" cy="1141413"/>
          </a:xfrm>
        </p:spPr>
        <p:txBody>
          <a:bodyPr lIns="18000" tIns="46800" rIns="18000" bIns="46800" anchor="ctr"/>
          <a:lstStyle/>
          <a:p>
            <a:pPr>
              <a:spcBef>
                <a:spcPts val="1350"/>
              </a:spcBef>
            </a:pPr>
            <a:r>
              <a:rPr lang="en-GB" altLang="en-US" sz="7200" smtClean="0"/>
              <a:t>Example</a:t>
            </a:r>
          </a:p>
        </p:txBody>
      </p:sp>
      <p:sp>
        <p:nvSpPr>
          <p:cNvPr id="56324" name="Rectangle 2"/>
          <p:cNvSpPr>
            <a:spLocks noGrp="1" noChangeArrowheads="1"/>
          </p:cNvSpPr>
          <p:nvPr>
            <p:ph type="body" idx="1"/>
          </p:nvPr>
        </p:nvSpPr>
        <p:spPr>
          <a:xfrm>
            <a:off x="685800" y="1371600"/>
            <a:ext cx="7770813" cy="4113213"/>
          </a:xfrm>
        </p:spPr>
        <p:txBody>
          <a:bodyPr lIns="18000" tIns="46800" rIns="18000" bIns="46800"/>
          <a:lstStyle/>
          <a:p>
            <a:pPr>
              <a:spcBef>
                <a:spcPts val="888"/>
              </a:spcBef>
            </a:pPr>
            <a:r>
              <a:rPr lang="en-GB" altLang="en-US" sz="4000" smtClean="0"/>
              <a:t>A program reads an input value in the range of 1 and 5000:</a:t>
            </a:r>
          </a:p>
          <a:p>
            <a:pPr lvl="1">
              <a:spcBef>
                <a:spcPts val="800"/>
              </a:spcBef>
            </a:pPr>
            <a:r>
              <a:rPr lang="en-GB" altLang="en-US" sz="3600" smtClean="0"/>
              <a:t>computes the square root of the input number </a:t>
            </a:r>
          </a:p>
        </p:txBody>
      </p:sp>
      <p:sp>
        <p:nvSpPr>
          <p:cNvPr id="56325" name="Oval 3"/>
          <p:cNvSpPr>
            <a:spLocks noChangeArrowheads="1"/>
          </p:cNvSpPr>
          <p:nvPr/>
        </p:nvSpPr>
        <p:spPr bwMode="auto">
          <a:xfrm>
            <a:off x="4191000" y="3886200"/>
            <a:ext cx="1522413" cy="1217613"/>
          </a:xfrm>
          <a:prstGeom prst="ellipse">
            <a:avLst/>
          </a:prstGeom>
          <a:noFill/>
          <a:ln w="38160">
            <a:solidFill>
              <a:srgbClr val="0000FF"/>
            </a:solidFill>
            <a:round/>
            <a:headEnd/>
            <a:tailEnd/>
          </a:ln>
        </p:spPr>
        <p:txBody>
          <a:bodyPr lIns="18000" tIns="46800" rIns="18000" bIns="46800" anchor="ctr" anchorCtr="1"/>
          <a:lstStyle/>
          <a:p>
            <a:pPr algn="ctr">
              <a:lnSpc>
                <a:spcPct val="85000"/>
              </a:lnSpc>
              <a:spcBef>
                <a:spcPts val="725"/>
              </a:spcBef>
              <a:tabLst>
                <a:tab pos="863600" algn="l"/>
                <a:tab pos="1447800" algn="l"/>
              </a:tabLst>
            </a:pPr>
            <a:r>
              <a:rPr lang="en-GB" altLang="en-US" sz="3200" b="1">
                <a:latin typeface="times" pitchFamily="18" charset="0"/>
              </a:rPr>
              <a:t>SQRT</a:t>
            </a:r>
          </a:p>
        </p:txBody>
      </p:sp>
      <p:sp>
        <p:nvSpPr>
          <p:cNvPr id="56326" name="Line 4"/>
          <p:cNvSpPr>
            <a:spLocks noChangeShapeType="1"/>
          </p:cNvSpPr>
          <p:nvPr/>
        </p:nvSpPr>
        <p:spPr bwMode="auto">
          <a:xfrm>
            <a:off x="1600200" y="4495800"/>
            <a:ext cx="2590800" cy="0"/>
          </a:xfrm>
          <a:prstGeom prst="line">
            <a:avLst/>
          </a:prstGeom>
          <a:noFill/>
          <a:ln w="38160">
            <a:solidFill>
              <a:srgbClr val="000000"/>
            </a:solidFill>
            <a:round/>
            <a:headEnd/>
            <a:tailEnd type="triangle" w="lg" len="lg"/>
          </a:ln>
        </p:spPr>
        <p:txBody>
          <a:bodyPr/>
          <a:lstStyle/>
          <a:p>
            <a:endParaRPr lang="en-IN"/>
          </a:p>
        </p:txBody>
      </p:sp>
      <p:sp>
        <p:nvSpPr>
          <p:cNvPr id="56327" name="Line 5"/>
          <p:cNvSpPr>
            <a:spLocks noChangeShapeType="1"/>
          </p:cNvSpPr>
          <p:nvPr/>
        </p:nvSpPr>
        <p:spPr bwMode="auto">
          <a:xfrm>
            <a:off x="5715000" y="4495800"/>
            <a:ext cx="1828800" cy="0"/>
          </a:xfrm>
          <a:prstGeom prst="line">
            <a:avLst/>
          </a:prstGeom>
          <a:noFill/>
          <a:ln w="38160">
            <a:solidFill>
              <a:srgbClr val="000000"/>
            </a:solidFill>
            <a:round/>
            <a:headEnd/>
            <a:tailEnd type="triangle" w="lg" len="lg"/>
          </a:ln>
        </p:spPr>
        <p:txBody>
          <a:bodyPr/>
          <a:lstStyle/>
          <a:p>
            <a:endParaRPr lang="en-IN"/>
          </a:p>
        </p:txBody>
      </p:sp>
      <p:sp>
        <p:nvSpPr>
          <p:cNvPr id="56328" name="Freeform 6"/>
          <p:cNvSpPr>
            <a:spLocks noChangeArrowheads="1"/>
          </p:cNvSpPr>
          <p:nvPr/>
        </p:nvSpPr>
        <p:spPr bwMode="auto">
          <a:xfrm>
            <a:off x="3276600" y="4114800"/>
            <a:ext cx="74613" cy="341313"/>
          </a:xfrm>
          <a:custGeom>
            <a:avLst/>
            <a:gdLst>
              <a:gd name="T0" fmla="*/ 0 w 212"/>
              <a:gd name="T1" fmla="*/ 36351981 h 954"/>
              <a:gd name="T2" fmla="*/ 26136019 w 212"/>
              <a:gd name="T3" fmla="*/ 36351981 h 954"/>
              <a:gd name="T4" fmla="*/ 26136019 w 212"/>
              <a:gd name="T5" fmla="*/ 37247838 h 954"/>
              <a:gd name="T6" fmla="*/ 26136019 w 212"/>
              <a:gd name="T7" fmla="*/ 113919833 h 954"/>
              <a:gd name="T8" fmla="*/ 26136019 w 212"/>
              <a:gd name="T9" fmla="*/ 113919833 h 954"/>
              <a:gd name="T10" fmla="*/ 26136019 w 212"/>
              <a:gd name="T11" fmla="*/ 115071853 h 954"/>
              <a:gd name="T12" fmla="*/ 26136019 w 212"/>
              <a:gd name="T13" fmla="*/ 121087763 h 954"/>
              <a:gd name="T14" fmla="*/ 26136019 w 212"/>
              <a:gd name="T15" fmla="*/ 121983620 h 954"/>
              <a:gd name="T16" fmla="*/ 0 w 212"/>
              <a:gd name="T17" fmla="*/ 121983620 h 954"/>
              <a:gd name="T18" fmla="*/ 0 w 212"/>
              <a:gd name="T19" fmla="*/ 121087763 h 954"/>
              <a:gd name="T20" fmla="*/ 0 w 212"/>
              <a:gd name="T21" fmla="*/ 115071853 h 954"/>
              <a:gd name="T22" fmla="*/ 0 w 212"/>
              <a:gd name="T23" fmla="*/ 113919833 h 954"/>
              <a:gd name="T24" fmla="*/ 0 w 212"/>
              <a:gd name="T25" fmla="*/ 113919833 h 954"/>
              <a:gd name="T26" fmla="*/ 0 w 212"/>
              <a:gd name="T27" fmla="*/ 43263748 h 954"/>
              <a:gd name="T28" fmla="*/ 0 w 212"/>
              <a:gd name="T29" fmla="*/ 43263748 h 954"/>
              <a:gd name="T30" fmla="*/ 0 w 212"/>
              <a:gd name="T31" fmla="*/ 42367891 h 954"/>
              <a:gd name="T32" fmla="*/ 0 w 212"/>
              <a:gd name="T33" fmla="*/ 37247838 h 954"/>
              <a:gd name="T34" fmla="*/ 0 w 212"/>
              <a:gd name="T35" fmla="*/ 36351981 h 954"/>
              <a:gd name="T36" fmla="*/ 0 w 212"/>
              <a:gd name="T37" fmla="*/ 0 h 954"/>
              <a:gd name="T38" fmla="*/ 26136019 w 212"/>
              <a:gd name="T39" fmla="*/ 0 h 954"/>
              <a:gd name="T40" fmla="*/ 26136019 w 212"/>
              <a:gd name="T41" fmla="*/ 895857 h 954"/>
              <a:gd name="T42" fmla="*/ 26136019 w 212"/>
              <a:gd name="T43" fmla="*/ 14463943 h 954"/>
              <a:gd name="T44" fmla="*/ 26136019 w 212"/>
              <a:gd name="T45" fmla="*/ 15615964 h 954"/>
              <a:gd name="T46" fmla="*/ 0 w 212"/>
              <a:gd name="T47" fmla="*/ 15615964 h 954"/>
              <a:gd name="T48" fmla="*/ 0 w 212"/>
              <a:gd name="T49" fmla="*/ 14463943 h 954"/>
              <a:gd name="T50" fmla="*/ 0 w 212"/>
              <a:gd name="T51" fmla="*/ 895857 h 954"/>
              <a:gd name="T52" fmla="*/ 0 w 212"/>
              <a:gd name="T53" fmla="*/ 0 h 95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2" h="954">
                <a:moveTo>
                  <a:pt x="0" y="284"/>
                </a:moveTo>
                <a:lnTo>
                  <a:pt x="211" y="284"/>
                </a:lnTo>
                <a:lnTo>
                  <a:pt x="211" y="291"/>
                </a:lnTo>
                <a:lnTo>
                  <a:pt x="211" y="890"/>
                </a:lnTo>
                <a:lnTo>
                  <a:pt x="211" y="899"/>
                </a:lnTo>
                <a:lnTo>
                  <a:pt x="211" y="946"/>
                </a:lnTo>
                <a:lnTo>
                  <a:pt x="211" y="953"/>
                </a:lnTo>
                <a:lnTo>
                  <a:pt x="0" y="953"/>
                </a:lnTo>
                <a:lnTo>
                  <a:pt x="0" y="946"/>
                </a:lnTo>
                <a:lnTo>
                  <a:pt x="0" y="899"/>
                </a:lnTo>
                <a:lnTo>
                  <a:pt x="0" y="890"/>
                </a:lnTo>
                <a:lnTo>
                  <a:pt x="0" y="338"/>
                </a:lnTo>
                <a:lnTo>
                  <a:pt x="0" y="331"/>
                </a:lnTo>
                <a:lnTo>
                  <a:pt x="0" y="291"/>
                </a:lnTo>
                <a:lnTo>
                  <a:pt x="0" y="284"/>
                </a:lnTo>
                <a:close/>
                <a:moveTo>
                  <a:pt x="0" y="0"/>
                </a:moveTo>
                <a:lnTo>
                  <a:pt x="211" y="0"/>
                </a:lnTo>
                <a:lnTo>
                  <a:pt x="211" y="7"/>
                </a:lnTo>
                <a:lnTo>
                  <a:pt x="211" y="113"/>
                </a:lnTo>
                <a:lnTo>
                  <a:pt x="211" y="122"/>
                </a:lnTo>
                <a:lnTo>
                  <a:pt x="0" y="122"/>
                </a:lnTo>
                <a:lnTo>
                  <a:pt x="0" y="113"/>
                </a:lnTo>
                <a:lnTo>
                  <a:pt x="0" y="7"/>
                </a:lnTo>
                <a:lnTo>
                  <a:pt x="0" y="0"/>
                </a:lnTo>
                <a:close/>
              </a:path>
            </a:pathLst>
          </a:custGeom>
          <a:solidFill>
            <a:srgbClr val="0000FF"/>
          </a:solidFill>
          <a:ln w="9525">
            <a:solidFill>
              <a:srgbClr val="000000"/>
            </a:solidFill>
            <a:round/>
            <a:headEnd/>
            <a:tailEnd/>
          </a:ln>
        </p:spPr>
        <p:txBody>
          <a:bodyPr wrap="none" anchor="ctr"/>
          <a:lstStyle/>
          <a:p>
            <a:endParaRPr lang="en-IN"/>
          </a:p>
        </p:txBody>
      </p:sp>
      <p:sp>
        <p:nvSpPr>
          <p:cNvPr id="56329" name="Freeform 7"/>
          <p:cNvSpPr>
            <a:spLocks noChangeArrowheads="1"/>
          </p:cNvSpPr>
          <p:nvPr/>
        </p:nvSpPr>
        <p:spPr bwMode="auto">
          <a:xfrm>
            <a:off x="6705600" y="4038600"/>
            <a:ext cx="74613" cy="303213"/>
          </a:xfrm>
          <a:custGeom>
            <a:avLst/>
            <a:gdLst>
              <a:gd name="T0" fmla="*/ 0 w 212"/>
              <a:gd name="T1" fmla="*/ 32090519 h 848"/>
              <a:gd name="T2" fmla="*/ 26136019 w 212"/>
              <a:gd name="T3" fmla="*/ 32090519 h 848"/>
              <a:gd name="T4" fmla="*/ 26136019 w 212"/>
              <a:gd name="T5" fmla="*/ 32985498 h 848"/>
              <a:gd name="T6" fmla="*/ 26136019 w 212"/>
              <a:gd name="T7" fmla="*/ 101002110 h 848"/>
              <a:gd name="T8" fmla="*/ 26136019 w 212"/>
              <a:gd name="T9" fmla="*/ 101002110 h 848"/>
              <a:gd name="T10" fmla="*/ 26136019 w 212"/>
              <a:gd name="T11" fmla="*/ 101897089 h 848"/>
              <a:gd name="T12" fmla="*/ 26136019 w 212"/>
              <a:gd name="T13" fmla="*/ 107394970 h 848"/>
              <a:gd name="T14" fmla="*/ 26136019 w 212"/>
              <a:gd name="T15" fmla="*/ 108289591 h 848"/>
              <a:gd name="T16" fmla="*/ 0 w 212"/>
              <a:gd name="T17" fmla="*/ 108289591 h 848"/>
              <a:gd name="T18" fmla="*/ 0 w 212"/>
              <a:gd name="T19" fmla="*/ 107394970 h 848"/>
              <a:gd name="T20" fmla="*/ 0 w 212"/>
              <a:gd name="T21" fmla="*/ 101897089 h 848"/>
              <a:gd name="T22" fmla="*/ 0 w 212"/>
              <a:gd name="T23" fmla="*/ 101002110 h 848"/>
              <a:gd name="T24" fmla="*/ 0 w 212"/>
              <a:gd name="T25" fmla="*/ 101002110 h 848"/>
              <a:gd name="T26" fmla="*/ 0 w 212"/>
              <a:gd name="T27" fmla="*/ 38355372 h 848"/>
              <a:gd name="T28" fmla="*/ 0 w 212"/>
              <a:gd name="T29" fmla="*/ 38355372 h 848"/>
              <a:gd name="T30" fmla="*/ 0 w 212"/>
              <a:gd name="T31" fmla="*/ 37460393 h 848"/>
              <a:gd name="T32" fmla="*/ 0 w 212"/>
              <a:gd name="T33" fmla="*/ 32985498 h 848"/>
              <a:gd name="T34" fmla="*/ 0 w 212"/>
              <a:gd name="T35" fmla="*/ 32090519 h 848"/>
              <a:gd name="T36" fmla="*/ 0 w 212"/>
              <a:gd name="T37" fmla="*/ 0 h 848"/>
              <a:gd name="T38" fmla="*/ 26136019 w 212"/>
              <a:gd name="T39" fmla="*/ 0 h 848"/>
              <a:gd name="T40" fmla="*/ 26136019 w 212"/>
              <a:gd name="T41" fmla="*/ 894979 h 848"/>
              <a:gd name="T42" fmla="*/ 26136019 w 212"/>
              <a:gd name="T43" fmla="*/ 12657355 h 848"/>
              <a:gd name="T44" fmla="*/ 26136019 w 212"/>
              <a:gd name="T45" fmla="*/ 13552334 h 848"/>
              <a:gd name="T46" fmla="*/ 0 w 212"/>
              <a:gd name="T47" fmla="*/ 13552334 h 848"/>
              <a:gd name="T48" fmla="*/ 0 w 212"/>
              <a:gd name="T49" fmla="*/ 12657355 h 848"/>
              <a:gd name="T50" fmla="*/ 0 w 212"/>
              <a:gd name="T51" fmla="*/ 894979 h 848"/>
              <a:gd name="T52" fmla="*/ 0 w 212"/>
              <a:gd name="T53" fmla="*/ 0 h 8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2" h="848">
                <a:moveTo>
                  <a:pt x="0" y="251"/>
                </a:moveTo>
                <a:lnTo>
                  <a:pt x="211" y="251"/>
                </a:lnTo>
                <a:lnTo>
                  <a:pt x="211" y="258"/>
                </a:lnTo>
                <a:lnTo>
                  <a:pt x="211" y="790"/>
                </a:lnTo>
                <a:lnTo>
                  <a:pt x="211" y="797"/>
                </a:lnTo>
                <a:lnTo>
                  <a:pt x="211" y="840"/>
                </a:lnTo>
                <a:lnTo>
                  <a:pt x="211" y="847"/>
                </a:lnTo>
                <a:lnTo>
                  <a:pt x="0" y="847"/>
                </a:lnTo>
                <a:lnTo>
                  <a:pt x="0" y="840"/>
                </a:lnTo>
                <a:lnTo>
                  <a:pt x="0" y="797"/>
                </a:lnTo>
                <a:lnTo>
                  <a:pt x="0" y="790"/>
                </a:lnTo>
                <a:lnTo>
                  <a:pt x="0" y="300"/>
                </a:lnTo>
                <a:lnTo>
                  <a:pt x="0" y="293"/>
                </a:lnTo>
                <a:lnTo>
                  <a:pt x="0" y="258"/>
                </a:lnTo>
                <a:lnTo>
                  <a:pt x="0" y="251"/>
                </a:lnTo>
                <a:close/>
                <a:moveTo>
                  <a:pt x="0" y="0"/>
                </a:moveTo>
                <a:lnTo>
                  <a:pt x="211" y="0"/>
                </a:lnTo>
                <a:lnTo>
                  <a:pt x="211" y="7"/>
                </a:lnTo>
                <a:lnTo>
                  <a:pt x="211" y="99"/>
                </a:lnTo>
                <a:lnTo>
                  <a:pt x="211" y="106"/>
                </a:lnTo>
                <a:lnTo>
                  <a:pt x="0" y="106"/>
                </a:lnTo>
                <a:lnTo>
                  <a:pt x="0" y="99"/>
                </a:lnTo>
                <a:lnTo>
                  <a:pt x="0" y="7"/>
                </a:lnTo>
                <a:lnTo>
                  <a:pt x="0" y="0"/>
                </a:lnTo>
                <a:close/>
              </a:path>
            </a:pathLst>
          </a:custGeom>
          <a:solidFill>
            <a:srgbClr val="0000FF"/>
          </a:solidFill>
          <a:ln w="38160">
            <a:noFill/>
            <a:round/>
            <a:headEnd/>
            <a:tailEnd/>
          </a:ln>
        </p:spPr>
        <p:txBody>
          <a:bodyPr wrap="none" anchor="ctr"/>
          <a:lstStyle/>
          <a:p>
            <a:endParaRPr lang="en-IN"/>
          </a:p>
        </p:txBody>
      </p:sp>
      <p:sp>
        <p:nvSpPr>
          <p:cNvPr id="56330" name="Line 8"/>
          <p:cNvSpPr>
            <a:spLocks noChangeShapeType="1"/>
          </p:cNvSpPr>
          <p:nvPr/>
        </p:nvSpPr>
        <p:spPr bwMode="auto">
          <a:xfrm flipV="1">
            <a:off x="6400800" y="4191000"/>
            <a:ext cx="76200" cy="152400"/>
          </a:xfrm>
          <a:prstGeom prst="line">
            <a:avLst/>
          </a:prstGeom>
          <a:noFill/>
          <a:ln w="38160">
            <a:solidFill>
              <a:srgbClr val="000000"/>
            </a:solidFill>
            <a:round/>
            <a:headEnd/>
            <a:tailEnd/>
          </a:ln>
        </p:spPr>
        <p:txBody>
          <a:bodyPr/>
          <a:lstStyle/>
          <a:p>
            <a:endParaRPr lang="en-IN"/>
          </a:p>
        </p:txBody>
      </p:sp>
      <p:sp>
        <p:nvSpPr>
          <p:cNvPr id="56331" name="Line 9"/>
          <p:cNvSpPr>
            <a:spLocks noChangeShapeType="1"/>
          </p:cNvSpPr>
          <p:nvPr/>
        </p:nvSpPr>
        <p:spPr bwMode="auto">
          <a:xfrm>
            <a:off x="6477000" y="4191000"/>
            <a:ext cx="76200" cy="152400"/>
          </a:xfrm>
          <a:prstGeom prst="line">
            <a:avLst/>
          </a:prstGeom>
          <a:noFill/>
          <a:ln w="38160">
            <a:solidFill>
              <a:srgbClr val="000000"/>
            </a:solidFill>
            <a:round/>
            <a:headEnd/>
            <a:tailEnd/>
          </a:ln>
        </p:spPr>
        <p:txBody>
          <a:bodyPr/>
          <a:lstStyle/>
          <a:p>
            <a:endParaRPr lang="en-IN"/>
          </a:p>
        </p:txBody>
      </p:sp>
      <p:sp>
        <p:nvSpPr>
          <p:cNvPr id="56332" name="Line 10"/>
          <p:cNvSpPr>
            <a:spLocks noChangeShapeType="1"/>
          </p:cNvSpPr>
          <p:nvPr/>
        </p:nvSpPr>
        <p:spPr bwMode="auto">
          <a:xfrm flipV="1">
            <a:off x="6553200" y="3962400"/>
            <a:ext cx="0" cy="381000"/>
          </a:xfrm>
          <a:prstGeom prst="line">
            <a:avLst/>
          </a:prstGeom>
          <a:noFill/>
          <a:ln w="38160">
            <a:solidFill>
              <a:srgbClr val="000000"/>
            </a:solidFill>
            <a:round/>
            <a:headEnd/>
            <a:tailEnd/>
          </a:ln>
        </p:spPr>
        <p:txBody>
          <a:bodyPr/>
          <a:lstStyle/>
          <a:p>
            <a:endParaRPr lang="en-IN"/>
          </a:p>
        </p:txBody>
      </p:sp>
      <p:sp>
        <p:nvSpPr>
          <p:cNvPr id="56333" name="Line 11"/>
          <p:cNvSpPr>
            <a:spLocks noChangeShapeType="1"/>
          </p:cNvSpPr>
          <p:nvPr/>
        </p:nvSpPr>
        <p:spPr bwMode="auto">
          <a:xfrm>
            <a:off x="6553200" y="3962400"/>
            <a:ext cx="457200" cy="0"/>
          </a:xfrm>
          <a:prstGeom prst="line">
            <a:avLst/>
          </a:prstGeom>
          <a:noFill/>
          <a:ln w="38160">
            <a:solidFill>
              <a:srgbClr val="000000"/>
            </a:solidFill>
            <a:round/>
            <a:headEnd/>
            <a:tailEnd/>
          </a:ln>
        </p:spPr>
        <p:txBody>
          <a:bodyPr/>
          <a:lstStyle/>
          <a:p>
            <a:endParaRPr lang="en-I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miter lim="800000"/>
            <a:headEnd/>
            <a:tailEnd/>
          </a:ln>
        </p:spPr>
        <p:txBody>
          <a:bodyPr/>
          <a:lstStyle/>
          <a:p>
            <a:fld id="{6DA8FC7A-71F5-4A0E-B39D-845480789C04}" type="slidenum">
              <a:rPr lang="en-US" altLang="en-US"/>
              <a:pPr/>
              <a:t>46</a:t>
            </a:fld>
            <a:endParaRPr lang="en-US" altLang="en-US"/>
          </a:p>
        </p:txBody>
      </p:sp>
      <p:sp>
        <p:nvSpPr>
          <p:cNvPr id="58371" name="Rectangle 1"/>
          <p:cNvSpPr>
            <a:spLocks noGrp="1" noChangeArrowheads="1"/>
          </p:cNvSpPr>
          <p:nvPr>
            <p:ph type="title"/>
          </p:nvPr>
        </p:nvSpPr>
        <p:spPr>
          <a:xfrm>
            <a:off x="406400" y="228600"/>
            <a:ext cx="7770813" cy="1141413"/>
          </a:xfrm>
        </p:spPr>
        <p:txBody>
          <a:bodyPr lIns="18000" tIns="46800" rIns="18000" bIns="46800" anchor="ctr"/>
          <a:lstStyle/>
          <a:p>
            <a:pPr>
              <a:spcBef>
                <a:spcPts val="1225"/>
              </a:spcBef>
            </a:pPr>
            <a:r>
              <a:rPr lang="en-GB" altLang="en-US" sz="6600" smtClean="0"/>
              <a:t> Example </a:t>
            </a:r>
            <a:r>
              <a:rPr lang="en-GB" altLang="en-US" smtClean="0"/>
              <a:t>(cont.)</a:t>
            </a:r>
          </a:p>
        </p:txBody>
      </p:sp>
      <p:sp>
        <p:nvSpPr>
          <p:cNvPr id="58372" name="Rectangle 2"/>
          <p:cNvSpPr>
            <a:spLocks noGrp="1" noChangeArrowheads="1"/>
          </p:cNvSpPr>
          <p:nvPr>
            <p:ph type="body" idx="1"/>
          </p:nvPr>
        </p:nvSpPr>
        <p:spPr>
          <a:xfrm>
            <a:off x="685800" y="1447800"/>
            <a:ext cx="7770813" cy="4113213"/>
          </a:xfrm>
        </p:spPr>
        <p:txBody>
          <a:bodyPr lIns="18000" tIns="46800" rIns="18000" bIns="46800"/>
          <a:lstStyle/>
          <a:p>
            <a:pPr>
              <a:spcBef>
                <a:spcPts val="1000"/>
              </a:spcBef>
            </a:pPr>
            <a:r>
              <a:rPr lang="en-GB" altLang="en-US" smtClean="0"/>
              <a:t>There are three equivalence classes:</a:t>
            </a:r>
            <a:r>
              <a:rPr lang="en-GB" altLang="en-US" sz="3600" smtClean="0"/>
              <a:t> </a:t>
            </a:r>
          </a:p>
          <a:p>
            <a:pPr lvl="1">
              <a:spcBef>
                <a:spcPts val="725"/>
              </a:spcBef>
            </a:pPr>
            <a:r>
              <a:rPr lang="en-GB" altLang="en-US" sz="3200" smtClean="0">
                <a:solidFill>
                  <a:srgbClr val="0000FF"/>
                </a:solidFill>
              </a:rPr>
              <a:t>the set of negative integers, </a:t>
            </a:r>
          </a:p>
          <a:p>
            <a:pPr lvl="1">
              <a:spcBef>
                <a:spcPts val="725"/>
              </a:spcBef>
            </a:pPr>
            <a:r>
              <a:rPr lang="en-GB" altLang="en-US" sz="3200" smtClean="0">
                <a:solidFill>
                  <a:srgbClr val="0000FF"/>
                </a:solidFill>
              </a:rPr>
              <a:t>set of integers in the range of 1 and</a:t>
            </a:r>
            <a:r>
              <a:rPr lang="en-GB" altLang="en-US" smtClean="0">
                <a:solidFill>
                  <a:srgbClr val="0000FF"/>
                </a:solidFill>
              </a:rPr>
              <a:t> 5000,</a:t>
            </a:r>
            <a:r>
              <a:rPr lang="en-GB" altLang="en-US" sz="3200" smtClean="0">
                <a:solidFill>
                  <a:srgbClr val="0000FF"/>
                </a:solidFill>
              </a:rPr>
              <a:t> </a:t>
            </a:r>
          </a:p>
          <a:p>
            <a:pPr lvl="1">
              <a:spcBef>
                <a:spcPts val="725"/>
              </a:spcBef>
            </a:pPr>
            <a:r>
              <a:rPr lang="en-GB" altLang="en-US" sz="3200" smtClean="0">
                <a:solidFill>
                  <a:srgbClr val="0000FF"/>
                </a:solidFill>
              </a:rPr>
              <a:t>integers larger than 5000. </a:t>
            </a:r>
          </a:p>
        </p:txBody>
      </p:sp>
      <p:sp>
        <p:nvSpPr>
          <p:cNvPr id="58373" name="Line 3"/>
          <p:cNvSpPr>
            <a:spLocks noChangeShapeType="1"/>
          </p:cNvSpPr>
          <p:nvPr/>
        </p:nvSpPr>
        <p:spPr bwMode="auto">
          <a:xfrm>
            <a:off x="2667000" y="5181600"/>
            <a:ext cx="4191000" cy="0"/>
          </a:xfrm>
          <a:prstGeom prst="line">
            <a:avLst/>
          </a:prstGeom>
          <a:noFill/>
          <a:ln w="38160">
            <a:solidFill>
              <a:srgbClr val="0000FF"/>
            </a:solidFill>
            <a:round/>
            <a:headEnd/>
            <a:tailEnd/>
          </a:ln>
        </p:spPr>
        <p:txBody>
          <a:bodyPr/>
          <a:lstStyle/>
          <a:p>
            <a:endParaRPr lang="en-IN"/>
          </a:p>
        </p:txBody>
      </p:sp>
      <p:sp>
        <p:nvSpPr>
          <p:cNvPr id="58374" name="Text Box 4"/>
          <p:cNvSpPr txBox="1">
            <a:spLocks noChangeArrowheads="1"/>
          </p:cNvSpPr>
          <p:nvPr/>
        </p:nvSpPr>
        <p:spPr bwMode="auto">
          <a:xfrm>
            <a:off x="2514600" y="4724400"/>
            <a:ext cx="912813" cy="517525"/>
          </a:xfrm>
          <a:prstGeom prst="rect">
            <a:avLst/>
          </a:prstGeom>
          <a:noFill/>
          <a:ln w="9525">
            <a:noFill/>
            <a:miter lim="800000"/>
            <a:headEnd/>
            <a:tailEnd/>
          </a:ln>
        </p:spPr>
        <p:txBody>
          <a:bodyPr lIns="18000" tIns="46800" rIns="18000" bIns="46800"/>
          <a:lstStyle/>
          <a:p>
            <a:pPr>
              <a:lnSpc>
                <a:spcPct val="85000"/>
              </a:lnSpc>
              <a:spcBef>
                <a:spcPts val="1600"/>
              </a:spcBef>
              <a:tabLst>
                <a:tab pos="863600" algn="l"/>
              </a:tabLst>
            </a:pPr>
            <a:r>
              <a:rPr lang="en-GB" altLang="en-US" sz="2800" b="1">
                <a:latin typeface="times" pitchFamily="18" charset="0"/>
              </a:rPr>
              <a:t>1</a:t>
            </a:r>
          </a:p>
        </p:txBody>
      </p:sp>
      <p:sp>
        <p:nvSpPr>
          <p:cNvPr id="58375" name="Text Box 5"/>
          <p:cNvSpPr txBox="1">
            <a:spLocks noChangeArrowheads="1"/>
          </p:cNvSpPr>
          <p:nvPr/>
        </p:nvSpPr>
        <p:spPr bwMode="auto">
          <a:xfrm>
            <a:off x="6324600" y="4648200"/>
            <a:ext cx="912813" cy="517525"/>
          </a:xfrm>
          <a:prstGeom prst="rect">
            <a:avLst/>
          </a:prstGeom>
          <a:noFill/>
          <a:ln w="9525">
            <a:noFill/>
            <a:miter lim="800000"/>
            <a:headEnd/>
            <a:tailEnd/>
          </a:ln>
        </p:spPr>
        <p:txBody>
          <a:bodyPr lIns="18000" tIns="46800" rIns="18000" bIns="46800"/>
          <a:lstStyle/>
          <a:p>
            <a:pPr>
              <a:lnSpc>
                <a:spcPct val="85000"/>
              </a:lnSpc>
              <a:spcBef>
                <a:spcPts val="1600"/>
              </a:spcBef>
              <a:tabLst>
                <a:tab pos="863600" algn="l"/>
              </a:tabLst>
            </a:pPr>
            <a:r>
              <a:rPr lang="en-GB" altLang="en-US" sz="2800" b="1">
                <a:latin typeface="times" pitchFamily="18" charset="0"/>
              </a:rPr>
              <a:t>5000</a:t>
            </a:r>
          </a:p>
        </p:txBody>
      </p:sp>
      <p:sp>
        <p:nvSpPr>
          <p:cNvPr id="58376" name="Line 6"/>
          <p:cNvSpPr>
            <a:spLocks noChangeShapeType="1"/>
          </p:cNvSpPr>
          <p:nvPr/>
        </p:nvSpPr>
        <p:spPr bwMode="auto">
          <a:xfrm>
            <a:off x="2819400" y="5105400"/>
            <a:ext cx="0" cy="152400"/>
          </a:xfrm>
          <a:prstGeom prst="line">
            <a:avLst/>
          </a:prstGeom>
          <a:noFill/>
          <a:ln w="38160">
            <a:solidFill>
              <a:srgbClr val="0000FF"/>
            </a:solidFill>
            <a:round/>
            <a:headEnd/>
            <a:tailEnd/>
          </a:ln>
        </p:spPr>
        <p:txBody>
          <a:bodyPr/>
          <a:lstStyle/>
          <a:p>
            <a:endParaRPr lang="en-IN"/>
          </a:p>
        </p:txBody>
      </p:sp>
      <p:sp>
        <p:nvSpPr>
          <p:cNvPr id="58377" name="Line 7"/>
          <p:cNvSpPr>
            <a:spLocks noChangeShapeType="1"/>
          </p:cNvSpPr>
          <p:nvPr/>
        </p:nvSpPr>
        <p:spPr bwMode="auto">
          <a:xfrm>
            <a:off x="2971800" y="5105400"/>
            <a:ext cx="0" cy="152400"/>
          </a:xfrm>
          <a:prstGeom prst="line">
            <a:avLst/>
          </a:prstGeom>
          <a:noFill/>
          <a:ln w="38160">
            <a:solidFill>
              <a:srgbClr val="0000FF"/>
            </a:solidFill>
            <a:round/>
            <a:headEnd/>
            <a:tailEnd/>
          </a:ln>
        </p:spPr>
        <p:txBody>
          <a:bodyPr/>
          <a:lstStyle/>
          <a:p>
            <a:endParaRPr lang="en-IN"/>
          </a:p>
        </p:txBody>
      </p:sp>
      <p:sp>
        <p:nvSpPr>
          <p:cNvPr id="58378" name="Line 8"/>
          <p:cNvSpPr>
            <a:spLocks noChangeShapeType="1"/>
          </p:cNvSpPr>
          <p:nvPr/>
        </p:nvSpPr>
        <p:spPr bwMode="auto">
          <a:xfrm>
            <a:off x="3124200" y="5105400"/>
            <a:ext cx="0" cy="152400"/>
          </a:xfrm>
          <a:prstGeom prst="line">
            <a:avLst/>
          </a:prstGeom>
          <a:noFill/>
          <a:ln w="38160">
            <a:solidFill>
              <a:srgbClr val="0000FF"/>
            </a:solidFill>
            <a:round/>
            <a:headEnd/>
            <a:tailEnd/>
          </a:ln>
        </p:spPr>
        <p:txBody>
          <a:bodyPr/>
          <a:lstStyle/>
          <a:p>
            <a:endParaRPr lang="en-IN"/>
          </a:p>
        </p:txBody>
      </p:sp>
      <p:sp>
        <p:nvSpPr>
          <p:cNvPr id="58379" name="Line 9"/>
          <p:cNvSpPr>
            <a:spLocks noChangeShapeType="1"/>
          </p:cNvSpPr>
          <p:nvPr/>
        </p:nvSpPr>
        <p:spPr bwMode="auto">
          <a:xfrm>
            <a:off x="3276600" y="5105400"/>
            <a:ext cx="0" cy="152400"/>
          </a:xfrm>
          <a:prstGeom prst="line">
            <a:avLst/>
          </a:prstGeom>
          <a:noFill/>
          <a:ln w="38160">
            <a:solidFill>
              <a:srgbClr val="0000FF"/>
            </a:solidFill>
            <a:round/>
            <a:headEnd/>
            <a:tailEnd/>
          </a:ln>
        </p:spPr>
        <p:txBody>
          <a:bodyPr/>
          <a:lstStyle/>
          <a:p>
            <a:endParaRPr lang="en-IN"/>
          </a:p>
        </p:txBody>
      </p:sp>
      <p:sp>
        <p:nvSpPr>
          <p:cNvPr id="58380" name="Line 10"/>
          <p:cNvSpPr>
            <a:spLocks noChangeShapeType="1"/>
          </p:cNvSpPr>
          <p:nvPr/>
        </p:nvSpPr>
        <p:spPr bwMode="auto">
          <a:xfrm>
            <a:off x="3429000" y="5105400"/>
            <a:ext cx="0" cy="152400"/>
          </a:xfrm>
          <a:prstGeom prst="line">
            <a:avLst/>
          </a:prstGeom>
          <a:noFill/>
          <a:ln w="38160">
            <a:solidFill>
              <a:srgbClr val="0000FF"/>
            </a:solidFill>
            <a:round/>
            <a:headEnd/>
            <a:tailEnd/>
          </a:ln>
        </p:spPr>
        <p:txBody>
          <a:bodyPr/>
          <a:lstStyle/>
          <a:p>
            <a:endParaRPr lang="en-IN"/>
          </a:p>
        </p:txBody>
      </p:sp>
      <p:sp>
        <p:nvSpPr>
          <p:cNvPr id="58381" name="Line 11"/>
          <p:cNvSpPr>
            <a:spLocks noChangeShapeType="1"/>
          </p:cNvSpPr>
          <p:nvPr/>
        </p:nvSpPr>
        <p:spPr bwMode="auto">
          <a:xfrm>
            <a:off x="3581400" y="5105400"/>
            <a:ext cx="0" cy="152400"/>
          </a:xfrm>
          <a:prstGeom prst="line">
            <a:avLst/>
          </a:prstGeom>
          <a:noFill/>
          <a:ln w="38160">
            <a:solidFill>
              <a:srgbClr val="0000FF"/>
            </a:solidFill>
            <a:round/>
            <a:headEnd/>
            <a:tailEnd/>
          </a:ln>
        </p:spPr>
        <p:txBody>
          <a:bodyPr/>
          <a:lstStyle/>
          <a:p>
            <a:endParaRPr lang="en-IN"/>
          </a:p>
        </p:txBody>
      </p:sp>
      <p:sp>
        <p:nvSpPr>
          <p:cNvPr id="58382" name="Line 12"/>
          <p:cNvSpPr>
            <a:spLocks noChangeShapeType="1"/>
          </p:cNvSpPr>
          <p:nvPr/>
        </p:nvSpPr>
        <p:spPr bwMode="auto">
          <a:xfrm>
            <a:off x="3733800" y="5105400"/>
            <a:ext cx="0" cy="152400"/>
          </a:xfrm>
          <a:prstGeom prst="line">
            <a:avLst/>
          </a:prstGeom>
          <a:noFill/>
          <a:ln w="38160">
            <a:solidFill>
              <a:srgbClr val="0000FF"/>
            </a:solidFill>
            <a:round/>
            <a:headEnd/>
            <a:tailEnd/>
          </a:ln>
        </p:spPr>
        <p:txBody>
          <a:bodyPr/>
          <a:lstStyle/>
          <a:p>
            <a:endParaRPr lang="en-IN"/>
          </a:p>
        </p:txBody>
      </p:sp>
      <p:sp>
        <p:nvSpPr>
          <p:cNvPr id="58383" name="Line 13"/>
          <p:cNvSpPr>
            <a:spLocks noChangeShapeType="1"/>
          </p:cNvSpPr>
          <p:nvPr/>
        </p:nvSpPr>
        <p:spPr bwMode="auto">
          <a:xfrm>
            <a:off x="3886200" y="5105400"/>
            <a:ext cx="0" cy="152400"/>
          </a:xfrm>
          <a:prstGeom prst="line">
            <a:avLst/>
          </a:prstGeom>
          <a:noFill/>
          <a:ln w="38160">
            <a:solidFill>
              <a:srgbClr val="0000FF"/>
            </a:solidFill>
            <a:round/>
            <a:headEnd/>
            <a:tailEnd/>
          </a:ln>
        </p:spPr>
        <p:txBody>
          <a:bodyPr/>
          <a:lstStyle/>
          <a:p>
            <a:endParaRPr lang="en-IN"/>
          </a:p>
        </p:txBody>
      </p:sp>
      <p:sp>
        <p:nvSpPr>
          <p:cNvPr id="58384" name="Line 14"/>
          <p:cNvSpPr>
            <a:spLocks noChangeShapeType="1"/>
          </p:cNvSpPr>
          <p:nvPr/>
        </p:nvSpPr>
        <p:spPr bwMode="auto">
          <a:xfrm>
            <a:off x="4038600" y="5105400"/>
            <a:ext cx="0" cy="152400"/>
          </a:xfrm>
          <a:prstGeom prst="line">
            <a:avLst/>
          </a:prstGeom>
          <a:noFill/>
          <a:ln w="38160">
            <a:solidFill>
              <a:srgbClr val="0000FF"/>
            </a:solidFill>
            <a:round/>
            <a:headEnd/>
            <a:tailEnd/>
          </a:ln>
        </p:spPr>
        <p:txBody>
          <a:bodyPr/>
          <a:lstStyle/>
          <a:p>
            <a:endParaRPr lang="en-IN"/>
          </a:p>
        </p:txBody>
      </p:sp>
      <p:sp>
        <p:nvSpPr>
          <p:cNvPr id="58385" name="Line 15"/>
          <p:cNvSpPr>
            <a:spLocks noChangeShapeType="1"/>
          </p:cNvSpPr>
          <p:nvPr/>
        </p:nvSpPr>
        <p:spPr bwMode="auto">
          <a:xfrm>
            <a:off x="4191000" y="5105400"/>
            <a:ext cx="0" cy="152400"/>
          </a:xfrm>
          <a:prstGeom prst="line">
            <a:avLst/>
          </a:prstGeom>
          <a:noFill/>
          <a:ln w="38160">
            <a:solidFill>
              <a:srgbClr val="0000FF"/>
            </a:solidFill>
            <a:round/>
            <a:headEnd/>
            <a:tailEnd/>
          </a:ln>
        </p:spPr>
        <p:txBody>
          <a:bodyPr/>
          <a:lstStyle/>
          <a:p>
            <a:endParaRPr lang="en-IN"/>
          </a:p>
        </p:txBody>
      </p:sp>
      <p:sp>
        <p:nvSpPr>
          <p:cNvPr id="58386" name="Line 16"/>
          <p:cNvSpPr>
            <a:spLocks noChangeShapeType="1"/>
          </p:cNvSpPr>
          <p:nvPr/>
        </p:nvSpPr>
        <p:spPr bwMode="auto">
          <a:xfrm>
            <a:off x="4343400" y="5105400"/>
            <a:ext cx="0" cy="152400"/>
          </a:xfrm>
          <a:prstGeom prst="line">
            <a:avLst/>
          </a:prstGeom>
          <a:noFill/>
          <a:ln w="38160">
            <a:solidFill>
              <a:srgbClr val="0000FF"/>
            </a:solidFill>
            <a:round/>
            <a:headEnd/>
            <a:tailEnd/>
          </a:ln>
        </p:spPr>
        <p:txBody>
          <a:bodyPr/>
          <a:lstStyle/>
          <a:p>
            <a:endParaRPr lang="en-IN"/>
          </a:p>
        </p:txBody>
      </p:sp>
      <p:sp>
        <p:nvSpPr>
          <p:cNvPr id="58387" name="Line 17"/>
          <p:cNvSpPr>
            <a:spLocks noChangeShapeType="1"/>
          </p:cNvSpPr>
          <p:nvPr/>
        </p:nvSpPr>
        <p:spPr bwMode="auto">
          <a:xfrm>
            <a:off x="4495800" y="5105400"/>
            <a:ext cx="0" cy="152400"/>
          </a:xfrm>
          <a:prstGeom prst="line">
            <a:avLst/>
          </a:prstGeom>
          <a:noFill/>
          <a:ln w="38160">
            <a:solidFill>
              <a:srgbClr val="0000FF"/>
            </a:solidFill>
            <a:round/>
            <a:headEnd/>
            <a:tailEnd/>
          </a:ln>
        </p:spPr>
        <p:txBody>
          <a:bodyPr/>
          <a:lstStyle/>
          <a:p>
            <a:endParaRPr lang="en-IN"/>
          </a:p>
        </p:txBody>
      </p:sp>
      <p:sp>
        <p:nvSpPr>
          <p:cNvPr id="58388" name="Line 18"/>
          <p:cNvSpPr>
            <a:spLocks noChangeShapeType="1"/>
          </p:cNvSpPr>
          <p:nvPr/>
        </p:nvSpPr>
        <p:spPr bwMode="auto">
          <a:xfrm>
            <a:off x="4648200" y="5105400"/>
            <a:ext cx="0" cy="152400"/>
          </a:xfrm>
          <a:prstGeom prst="line">
            <a:avLst/>
          </a:prstGeom>
          <a:noFill/>
          <a:ln w="38160">
            <a:solidFill>
              <a:srgbClr val="0000FF"/>
            </a:solidFill>
            <a:round/>
            <a:headEnd/>
            <a:tailEnd/>
          </a:ln>
        </p:spPr>
        <p:txBody>
          <a:bodyPr/>
          <a:lstStyle/>
          <a:p>
            <a:endParaRPr lang="en-IN"/>
          </a:p>
        </p:txBody>
      </p:sp>
      <p:sp>
        <p:nvSpPr>
          <p:cNvPr id="58389" name="Line 19"/>
          <p:cNvSpPr>
            <a:spLocks noChangeShapeType="1"/>
          </p:cNvSpPr>
          <p:nvPr/>
        </p:nvSpPr>
        <p:spPr bwMode="auto">
          <a:xfrm>
            <a:off x="4800600" y="5105400"/>
            <a:ext cx="0" cy="152400"/>
          </a:xfrm>
          <a:prstGeom prst="line">
            <a:avLst/>
          </a:prstGeom>
          <a:noFill/>
          <a:ln w="38160">
            <a:solidFill>
              <a:srgbClr val="0000FF"/>
            </a:solidFill>
            <a:round/>
            <a:headEnd/>
            <a:tailEnd/>
          </a:ln>
        </p:spPr>
        <p:txBody>
          <a:bodyPr/>
          <a:lstStyle/>
          <a:p>
            <a:endParaRPr lang="en-IN"/>
          </a:p>
        </p:txBody>
      </p:sp>
      <p:sp>
        <p:nvSpPr>
          <p:cNvPr id="58390" name="Line 20"/>
          <p:cNvSpPr>
            <a:spLocks noChangeShapeType="1"/>
          </p:cNvSpPr>
          <p:nvPr/>
        </p:nvSpPr>
        <p:spPr bwMode="auto">
          <a:xfrm>
            <a:off x="4953000" y="5105400"/>
            <a:ext cx="0" cy="152400"/>
          </a:xfrm>
          <a:prstGeom prst="line">
            <a:avLst/>
          </a:prstGeom>
          <a:noFill/>
          <a:ln w="38160">
            <a:solidFill>
              <a:srgbClr val="0000FF"/>
            </a:solidFill>
            <a:round/>
            <a:headEnd/>
            <a:tailEnd/>
          </a:ln>
        </p:spPr>
        <p:txBody>
          <a:bodyPr/>
          <a:lstStyle/>
          <a:p>
            <a:endParaRPr lang="en-IN"/>
          </a:p>
        </p:txBody>
      </p:sp>
      <p:sp>
        <p:nvSpPr>
          <p:cNvPr id="58391" name="Line 21"/>
          <p:cNvSpPr>
            <a:spLocks noChangeShapeType="1"/>
          </p:cNvSpPr>
          <p:nvPr/>
        </p:nvSpPr>
        <p:spPr bwMode="auto">
          <a:xfrm>
            <a:off x="5105400" y="5105400"/>
            <a:ext cx="0" cy="152400"/>
          </a:xfrm>
          <a:prstGeom prst="line">
            <a:avLst/>
          </a:prstGeom>
          <a:noFill/>
          <a:ln w="38160">
            <a:solidFill>
              <a:srgbClr val="0000FF"/>
            </a:solidFill>
            <a:round/>
            <a:headEnd/>
            <a:tailEnd/>
          </a:ln>
        </p:spPr>
        <p:txBody>
          <a:bodyPr/>
          <a:lstStyle/>
          <a:p>
            <a:endParaRPr lang="en-IN"/>
          </a:p>
        </p:txBody>
      </p:sp>
      <p:sp>
        <p:nvSpPr>
          <p:cNvPr id="58392" name="Line 22"/>
          <p:cNvSpPr>
            <a:spLocks noChangeShapeType="1"/>
          </p:cNvSpPr>
          <p:nvPr/>
        </p:nvSpPr>
        <p:spPr bwMode="auto">
          <a:xfrm>
            <a:off x="5257800" y="5105400"/>
            <a:ext cx="0" cy="152400"/>
          </a:xfrm>
          <a:prstGeom prst="line">
            <a:avLst/>
          </a:prstGeom>
          <a:noFill/>
          <a:ln w="38160">
            <a:solidFill>
              <a:srgbClr val="0000FF"/>
            </a:solidFill>
            <a:round/>
            <a:headEnd/>
            <a:tailEnd/>
          </a:ln>
        </p:spPr>
        <p:txBody>
          <a:bodyPr/>
          <a:lstStyle/>
          <a:p>
            <a:endParaRPr lang="en-IN"/>
          </a:p>
        </p:txBody>
      </p:sp>
      <p:sp>
        <p:nvSpPr>
          <p:cNvPr id="58393" name="Line 23"/>
          <p:cNvSpPr>
            <a:spLocks noChangeShapeType="1"/>
          </p:cNvSpPr>
          <p:nvPr/>
        </p:nvSpPr>
        <p:spPr bwMode="auto">
          <a:xfrm>
            <a:off x="5410200" y="5105400"/>
            <a:ext cx="0" cy="152400"/>
          </a:xfrm>
          <a:prstGeom prst="line">
            <a:avLst/>
          </a:prstGeom>
          <a:noFill/>
          <a:ln w="38160">
            <a:solidFill>
              <a:srgbClr val="0000FF"/>
            </a:solidFill>
            <a:round/>
            <a:headEnd/>
            <a:tailEnd/>
          </a:ln>
        </p:spPr>
        <p:txBody>
          <a:bodyPr/>
          <a:lstStyle/>
          <a:p>
            <a:endParaRPr lang="en-IN"/>
          </a:p>
        </p:txBody>
      </p:sp>
      <p:sp>
        <p:nvSpPr>
          <p:cNvPr id="58394" name="Line 24"/>
          <p:cNvSpPr>
            <a:spLocks noChangeShapeType="1"/>
          </p:cNvSpPr>
          <p:nvPr/>
        </p:nvSpPr>
        <p:spPr bwMode="auto">
          <a:xfrm>
            <a:off x="5562600" y="5105400"/>
            <a:ext cx="0" cy="152400"/>
          </a:xfrm>
          <a:prstGeom prst="line">
            <a:avLst/>
          </a:prstGeom>
          <a:noFill/>
          <a:ln w="38160">
            <a:solidFill>
              <a:srgbClr val="0000FF"/>
            </a:solidFill>
            <a:round/>
            <a:headEnd/>
            <a:tailEnd/>
          </a:ln>
        </p:spPr>
        <p:txBody>
          <a:bodyPr/>
          <a:lstStyle/>
          <a:p>
            <a:endParaRPr lang="en-IN"/>
          </a:p>
        </p:txBody>
      </p:sp>
      <p:sp>
        <p:nvSpPr>
          <p:cNvPr id="58395" name="Line 25"/>
          <p:cNvSpPr>
            <a:spLocks noChangeShapeType="1"/>
          </p:cNvSpPr>
          <p:nvPr/>
        </p:nvSpPr>
        <p:spPr bwMode="auto">
          <a:xfrm>
            <a:off x="5715000" y="5105400"/>
            <a:ext cx="0" cy="152400"/>
          </a:xfrm>
          <a:prstGeom prst="line">
            <a:avLst/>
          </a:prstGeom>
          <a:noFill/>
          <a:ln w="38160">
            <a:solidFill>
              <a:srgbClr val="0000FF"/>
            </a:solidFill>
            <a:round/>
            <a:headEnd/>
            <a:tailEnd/>
          </a:ln>
        </p:spPr>
        <p:txBody>
          <a:bodyPr/>
          <a:lstStyle/>
          <a:p>
            <a:endParaRPr lang="en-IN"/>
          </a:p>
        </p:txBody>
      </p:sp>
      <p:sp>
        <p:nvSpPr>
          <p:cNvPr id="58396" name="Line 26"/>
          <p:cNvSpPr>
            <a:spLocks noChangeShapeType="1"/>
          </p:cNvSpPr>
          <p:nvPr/>
        </p:nvSpPr>
        <p:spPr bwMode="auto">
          <a:xfrm>
            <a:off x="5867400" y="5105400"/>
            <a:ext cx="0" cy="152400"/>
          </a:xfrm>
          <a:prstGeom prst="line">
            <a:avLst/>
          </a:prstGeom>
          <a:noFill/>
          <a:ln w="38160">
            <a:solidFill>
              <a:srgbClr val="0000FF"/>
            </a:solidFill>
            <a:round/>
            <a:headEnd/>
            <a:tailEnd/>
          </a:ln>
        </p:spPr>
        <p:txBody>
          <a:bodyPr/>
          <a:lstStyle/>
          <a:p>
            <a:endParaRPr lang="en-IN"/>
          </a:p>
        </p:txBody>
      </p:sp>
      <p:sp>
        <p:nvSpPr>
          <p:cNvPr id="58397" name="Line 27"/>
          <p:cNvSpPr>
            <a:spLocks noChangeShapeType="1"/>
          </p:cNvSpPr>
          <p:nvPr/>
        </p:nvSpPr>
        <p:spPr bwMode="auto">
          <a:xfrm>
            <a:off x="6019800" y="5105400"/>
            <a:ext cx="0" cy="152400"/>
          </a:xfrm>
          <a:prstGeom prst="line">
            <a:avLst/>
          </a:prstGeom>
          <a:noFill/>
          <a:ln w="38160">
            <a:solidFill>
              <a:srgbClr val="0000FF"/>
            </a:solidFill>
            <a:round/>
            <a:headEnd/>
            <a:tailEnd/>
          </a:ln>
        </p:spPr>
        <p:txBody>
          <a:bodyPr/>
          <a:lstStyle/>
          <a:p>
            <a:endParaRPr lang="en-IN"/>
          </a:p>
        </p:txBody>
      </p:sp>
      <p:sp>
        <p:nvSpPr>
          <p:cNvPr id="58398" name="Line 28"/>
          <p:cNvSpPr>
            <a:spLocks noChangeShapeType="1"/>
          </p:cNvSpPr>
          <p:nvPr/>
        </p:nvSpPr>
        <p:spPr bwMode="auto">
          <a:xfrm>
            <a:off x="6172200" y="5105400"/>
            <a:ext cx="0" cy="152400"/>
          </a:xfrm>
          <a:prstGeom prst="line">
            <a:avLst/>
          </a:prstGeom>
          <a:noFill/>
          <a:ln w="38160">
            <a:solidFill>
              <a:srgbClr val="0000FF"/>
            </a:solidFill>
            <a:round/>
            <a:headEnd/>
            <a:tailEnd/>
          </a:ln>
        </p:spPr>
        <p:txBody>
          <a:bodyPr/>
          <a:lstStyle/>
          <a:p>
            <a:endParaRPr lang="en-IN"/>
          </a:p>
        </p:txBody>
      </p:sp>
      <p:sp>
        <p:nvSpPr>
          <p:cNvPr id="58399" name="Line 29"/>
          <p:cNvSpPr>
            <a:spLocks noChangeShapeType="1"/>
          </p:cNvSpPr>
          <p:nvPr/>
        </p:nvSpPr>
        <p:spPr bwMode="auto">
          <a:xfrm>
            <a:off x="6324600" y="5105400"/>
            <a:ext cx="0" cy="152400"/>
          </a:xfrm>
          <a:prstGeom prst="line">
            <a:avLst/>
          </a:prstGeom>
          <a:noFill/>
          <a:ln w="38160">
            <a:solidFill>
              <a:srgbClr val="0000FF"/>
            </a:solidFill>
            <a:round/>
            <a:headEnd/>
            <a:tailEnd/>
          </a:ln>
        </p:spPr>
        <p:txBody>
          <a:bodyPr/>
          <a:lstStyle/>
          <a:p>
            <a:endParaRPr lang="en-IN"/>
          </a:p>
        </p:txBody>
      </p:sp>
      <p:sp>
        <p:nvSpPr>
          <p:cNvPr id="58400" name="Line 30"/>
          <p:cNvSpPr>
            <a:spLocks noChangeShapeType="1"/>
          </p:cNvSpPr>
          <p:nvPr/>
        </p:nvSpPr>
        <p:spPr bwMode="auto">
          <a:xfrm>
            <a:off x="6477000" y="5105400"/>
            <a:ext cx="0" cy="152400"/>
          </a:xfrm>
          <a:prstGeom prst="line">
            <a:avLst/>
          </a:prstGeom>
          <a:noFill/>
          <a:ln w="38160">
            <a:solidFill>
              <a:srgbClr val="0000FF"/>
            </a:solidFill>
            <a:round/>
            <a:headEnd/>
            <a:tailEnd/>
          </a:ln>
        </p:spPr>
        <p:txBody>
          <a:bodyPr/>
          <a:lstStyle/>
          <a:p>
            <a:endParaRPr lang="en-IN"/>
          </a:p>
        </p:txBody>
      </p:sp>
      <p:sp>
        <p:nvSpPr>
          <p:cNvPr id="58401" name="Line 31"/>
          <p:cNvSpPr>
            <a:spLocks noChangeShapeType="1"/>
          </p:cNvSpPr>
          <p:nvPr/>
        </p:nvSpPr>
        <p:spPr bwMode="auto">
          <a:xfrm>
            <a:off x="6629400" y="5105400"/>
            <a:ext cx="0" cy="152400"/>
          </a:xfrm>
          <a:prstGeom prst="line">
            <a:avLst/>
          </a:prstGeom>
          <a:noFill/>
          <a:ln w="38160">
            <a:solidFill>
              <a:srgbClr val="0000FF"/>
            </a:solidFill>
            <a:round/>
            <a:headEnd/>
            <a:tailEnd/>
          </a:ln>
        </p:spPr>
        <p:txBody>
          <a:bodyPr/>
          <a:lstStyle/>
          <a:p>
            <a:endParaRPr lang="en-IN"/>
          </a:p>
        </p:txBody>
      </p:sp>
      <p:sp>
        <p:nvSpPr>
          <p:cNvPr id="58402" name="Line 32"/>
          <p:cNvSpPr>
            <a:spLocks noChangeShapeType="1"/>
          </p:cNvSpPr>
          <p:nvPr/>
        </p:nvSpPr>
        <p:spPr bwMode="auto">
          <a:xfrm>
            <a:off x="6781800" y="5105400"/>
            <a:ext cx="0" cy="152400"/>
          </a:xfrm>
          <a:prstGeom prst="line">
            <a:avLst/>
          </a:prstGeom>
          <a:noFill/>
          <a:ln w="38160">
            <a:solidFill>
              <a:srgbClr val="0000FF"/>
            </a:solidFill>
            <a:round/>
            <a:headEnd/>
            <a:tailEnd/>
          </a:ln>
        </p:spPr>
        <p:txBody>
          <a:bodyPr/>
          <a:lstStyle/>
          <a:p>
            <a:endParaRPr lang="en-IN"/>
          </a:p>
        </p:txBody>
      </p:sp>
      <p:grpSp>
        <p:nvGrpSpPr>
          <p:cNvPr id="58403" name="Group 33"/>
          <p:cNvGrpSpPr>
            <a:grpSpLocks/>
          </p:cNvGrpSpPr>
          <p:nvPr/>
        </p:nvGrpSpPr>
        <p:grpSpPr bwMode="auto">
          <a:xfrm>
            <a:off x="4203700" y="4703763"/>
            <a:ext cx="747713" cy="400050"/>
            <a:chOff x="2648" y="2963"/>
            <a:chExt cx="471" cy="252"/>
          </a:xfrm>
        </p:grpSpPr>
        <p:sp>
          <p:nvSpPr>
            <p:cNvPr id="58420" name="Freeform 34"/>
            <p:cNvSpPr>
              <a:spLocks noChangeArrowheads="1"/>
            </p:cNvSpPr>
            <p:nvPr/>
          </p:nvSpPr>
          <p:spPr bwMode="auto">
            <a:xfrm>
              <a:off x="2648" y="3038"/>
              <a:ext cx="107" cy="177"/>
            </a:xfrm>
            <a:custGeom>
              <a:avLst/>
              <a:gdLst>
                <a:gd name="T0" fmla="*/ 0 w 477"/>
                <a:gd name="T1" fmla="*/ 0 h 786"/>
                <a:gd name="T2" fmla="*/ 9 w 477"/>
                <a:gd name="T3" fmla="*/ 0 h 786"/>
                <a:gd name="T4" fmla="*/ 9 w 477"/>
                <a:gd name="T5" fmla="*/ 0 h 786"/>
                <a:gd name="T6" fmla="*/ 9 w 477"/>
                <a:gd name="T7" fmla="*/ 3 h 786"/>
                <a:gd name="T8" fmla="*/ 9 w 477"/>
                <a:gd name="T9" fmla="*/ 3 h 786"/>
                <a:gd name="T10" fmla="*/ 7 w 477"/>
                <a:gd name="T11" fmla="*/ 3 h 786"/>
                <a:gd name="T12" fmla="*/ 7 w 477"/>
                <a:gd name="T13" fmla="*/ 9 h 786"/>
                <a:gd name="T14" fmla="*/ 9 w 477"/>
                <a:gd name="T15" fmla="*/ 9 h 786"/>
                <a:gd name="T16" fmla="*/ 9 w 477"/>
                <a:gd name="T17" fmla="*/ 10 h 786"/>
                <a:gd name="T18" fmla="*/ 9 w 477"/>
                <a:gd name="T19" fmla="*/ 20 h 786"/>
                <a:gd name="T20" fmla="*/ 11 w 477"/>
                <a:gd name="T21" fmla="*/ 20 h 786"/>
                <a:gd name="T22" fmla="*/ 11 w 477"/>
                <a:gd name="T23" fmla="*/ 20 h 786"/>
                <a:gd name="T24" fmla="*/ 11 w 477"/>
                <a:gd name="T25" fmla="*/ 29 h 786"/>
                <a:gd name="T26" fmla="*/ 13 w 477"/>
                <a:gd name="T27" fmla="*/ 29 h 786"/>
                <a:gd name="T28" fmla="*/ 13 w 477"/>
                <a:gd name="T29" fmla="*/ 27 h 786"/>
                <a:gd name="T30" fmla="*/ 13 w 477"/>
                <a:gd name="T31" fmla="*/ 26 h 786"/>
                <a:gd name="T32" fmla="*/ 15 w 477"/>
                <a:gd name="T33" fmla="*/ 26 h 786"/>
                <a:gd name="T34" fmla="*/ 15 w 477"/>
                <a:gd name="T35" fmla="*/ 17 h 786"/>
                <a:gd name="T36" fmla="*/ 15 w 477"/>
                <a:gd name="T37" fmla="*/ 16 h 786"/>
                <a:gd name="T38" fmla="*/ 17 w 477"/>
                <a:gd name="T39" fmla="*/ 16 h 786"/>
                <a:gd name="T40" fmla="*/ 17 w 477"/>
                <a:gd name="T41" fmla="*/ 3 h 786"/>
                <a:gd name="T42" fmla="*/ 15 w 477"/>
                <a:gd name="T43" fmla="*/ 3 h 786"/>
                <a:gd name="T44" fmla="*/ 15 w 477"/>
                <a:gd name="T45" fmla="*/ 3 h 786"/>
                <a:gd name="T46" fmla="*/ 15 w 477"/>
                <a:gd name="T47" fmla="*/ 0 h 786"/>
                <a:gd name="T48" fmla="*/ 15 w 477"/>
                <a:gd name="T49" fmla="*/ 0 h 786"/>
                <a:gd name="T50" fmla="*/ 24 w 477"/>
                <a:gd name="T51" fmla="*/ 0 h 786"/>
                <a:gd name="T52" fmla="*/ 24 w 477"/>
                <a:gd name="T53" fmla="*/ 0 h 786"/>
                <a:gd name="T54" fmla="*/ 24 w 477"/>
                <a:gd name="T55" fmla="*/ 3 h 786"/>
                <a:gd name="T56" fmla="*/ 24 w 477"/>
                <a:gd name="T57" fmla="*/ 3 h 786"/>
                <a:gd name="T58" fmla="*/ 22 w 477"/>
                <a:gd name="T59" fmla="*/ 3 h 786"/>
                <a:gd name="T60" fmla="*/ 22 w 477"/>
                <a:gd name="T61" fmla="*/ 6 h 786"/>
                <a:gd name="T62" fmla="*/ 22 w 477"/>
                <a:gd name="T63" fmla="*/ 7 h 786"/>
                <a:gd name="T64" fmla="*/ 20 w 477"/>
                <a:gd name="T65" fmla="*/ 7 h 786"/>
                <a:gd name="T66" fmla="*/ 20 w 477"/>
                <a:gd name="T67" fmla="*/ 16 h 786"/>
                <a:gd name="T68" fmla="*/ 19 w 477"/>
                <a:gd name="T69" fmla="*/ 17 h 786"/>
                <a:gd name="T70" fmla="*/ 17 w 477"/>
                <a:gd name="T71" fmla="*/ 17 h 786"/>
                <a:gd name="T72" fmla="*/ 17 w 477"/>
                <a:gd name="T73" fmla="*/ 26 h 786"/>
                <a:gd name="T74" fmla="*/ 17 w 477"/>
                <a:gd name="T75" fmla="*/ 27 h 786"/>
                <a:gd name="T76" fmla="*/ 15 w 477"/>
                <a:gd name="T77" fmla="*/ 27 h 786"/>
                <a:gd name="T78" fmla="*/ 15 w 477"/>
                <a:gd name="T79" fmla="*/ 36 h 786"/>
                <a:gd name="T80" fmla="*/ 15 w 477"/>
                <a:gd name="T81" fmla="*/ 36 h 786"/>
                <a:gd name="T82" fmla="*/ 13 w 477"/>
                <a:gd name="T83" fmla="*/ 36 h 786"/>
                <a:gd name="T84" fmla="*/ 13 w 477"/>
                <a:gd name="T85" fmla="*/ 39 h 786"/>
                <a:gd name="T86" fmla="*/ 13 w 477"/>
                <a:gd name="T87" fmla="*/ 40 h 786"/>
                <a:gd name="T88" fmla="*/ 11 w 477"/>
                <a:gd name="T89" fmla="*/ 40 h 786"/>
                <a:gd name="T90" fmla="*/ 11 w 477"/>
                <a:gd name="T91" fmla="*/ 39 h 786"/>
                <a:gd name="T92" fmla="*/ 11 w 477"/>
                <a:gd name="T93" fmla="*/ 36 h 786"/>
                <a:gd name="T94" fmla="*/ 9 w 477"/>
                <a:gd name="T95" fmla="*/ 36 h 786"/>
                <a:gd name="T96" fmla="*/ 9 w 477"/>
                <a:gd name="T97" fmla="*/ 36 h 786"/>
                <a:gd name="T98" fmla="*/ 9 w 477"/>
                <a:gd name="T99" fmla="*/ 30 h 786"/>
                <a:gd name="T100" fmla="*/ 7 w 477"/>
                <a:gd name="T101" fmla="*/ 30 h 786"/>
                <a:gd name="T102" fmla="*/ 7 w 477"/>
                <a:gd name="T103" fmla="*/ 29 h 786"/>
                <a:gd name="T104" fmla="*/ 7 w 477"/>
                <a:gd name="T105" fmla="*/ 20 h 786"/>
                <a:gd name="T106" fmla="*/ 5 w 477"/>
                <a:gd name="T107" fmla="*/ 20 h 786"/>
                <a:gd name="T108" fmla="*/ 4 w 477"/>
                <a:gd name="T109" fmla="*/ 20 h 786"/>
                <a:gd name="T110" fmla="*/ 4 w 477"/>
                <a:gd name="T111" fmla="*/ 10 h 786"/>
                <a:gd name="T112" fmla="*/ 2 w 477"/>
                <a:gd name="T113" fmla="*/ 10 h 786"/>
                <a:gd name="T114" fmla="*/ 2 w 477"/>
                <a:gd name="T115" fmla="*/ 9 h 786"/>
                <a:gd name="T116" fmla="*/ 2 w 477"/>
                <a:gd name="T117" fmla="*/ 3 h 786"/>
                <a:gd name="T118" fmla="*/ 0 w 477"/>
                <a:gd name="T119" fmla="*/ 3 h 786"/>
                <a:gd name="T120" fmla="*/ 0 w 477"/>
                <a:gd name="T121" fmla="*/ 3 h 786"/>
                <a:gd name="T122" fmla="*/ 0 w 477"/>
                <a:gd name="T123" fmla="*/ 0 h 786"/>
                <a:gd name="T124" fmla="*/ 0 w 477"/>
                <a:gd name="T125" fmla="*/ 0 h 7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7" h="786">
                  <a:moveTo>
                    <a:pt x="7" y="0"/>
                  </a:moveTo>
                  <a:lnTo>
                    <a:pt x="168" y="0"/>
                  </a:lnTo>
                  <a:lnTo>
                    <a:pt x="174" y="10"/>
                  </a:lnTo>
                  <a:lnTo>
                    <a:pt x="174" y="55"/>
                  </a:lnTo>
                  <a:lnTo>
                    <a:pt x="168" y="66"/>
                  </a:lnTo>
                  <a:lnTo>
                    <a:pt x="136" y="66"/>
                  </a:lnTo>
                  <a:lnTo>
                    <a:pt x="136" y="188"/>
                  </a:lnTo>
                  <a:lnTo>
                    <a:pt x="168" y="188"/>
                  </a:lnTo>
                  <a:lnTo>
                    <a:pt x="174" y="198"/>
                  </a:lnTo>
                  <a:lnTo>
                    <a:pt x="174" y="388"/>
                  </a:lnTo>
                  <a:lnTo>
                    <a:pt x="210" y="388"/>
                  </a:lnTo>
                  <a:lnTo>
                    <a:pt x="217" y="397"/>
                  </a:lnTo>
                  <a:lnTo>
                    <a:pt x="217" y="578"/>
                  </a:lnTo>
                  <a:lnTo>
                    <a:pt x="254" y="578"/>
                  </a:lnTo>
                  <a:lnTo>
                    <a:pt x="254" y="529"/>
                  </a:lnTo>
                  <a:lnTo>
                    <a:pt x="260" y="520"/>
                  </a:lnTo>
                  <a:lnTo>
                    <a:pt x="297" y="520"/>
                  </a:lnTo>
                  <a:lnTo>
                    <a:pt x="297" y="330"/>
                  </a:lnTo>
                  <a:lnTo>
                    <a:pt x="304" y="320"/>
                  </a:lnTo>
                  <a:lnTo>
                    <a:pt x="340" y="320"/>
                  </a:lnTo>
                  <a:lnTo>
                    <a:pt x="340" y="66"/>
                  </a:lnTo>
                  <a:lnTo>
                    <a:pt x="304" y="66"/>
                  </a:lnTo>
                  <a:lnTo>
                    <a:pt x="297" y="55"/>
                  </a:lnTo>
                  <a:lnTo>
                    <a:pt x="297" y="10"/>
                  </a:lnTo>
                  <a:lnTo>
                    <a:pt x="304" y="0"/>
                  </a:lnTo>
                  <a:lnTo>
                    <a:pt x="469" y="0"/>
                  </a:lnTo>
                  <a:lnTo>
                    <a:pt x="476" y="10"/>
                  </a:lnTo>
                  <a:lnTo>
                    <a:pt x="476" y="55"/>
                  </a:lnTo>
                  <a:lnTo>
                    <a:pt x="469" y="66"/>
                  </a:lnTo>
                  <a:lnTo>
                    <a:pt x="432" y="66"/>
                  </a:lnTo>
                  <a:lnTo>
                    <a:pt x="432" y="124"/>
                  </a:lnTo>
                  <a:lnTo>
                    <a:pt x="426" y="132"/>
                  </a:lnTo>
                  <a:lnTo>
                    <a:pt x="389" y="132"/>
                  </a:lnTo>
                  <a:lnTo>
                    <a:pt x="389" y="320"/>
                  </a:lnTo>
                  <a:lnTo>
                    <a:pt x="382" y="330"/>
                  </a:lnTo>
                  <a:lnTo>
                    <a:pt x="346" y="330"/>
                  </a:lnTo>
                  <a:lnTo>
                    <a:pt x="346" y="520"/>
                  </a:lnTo>
                  <a:lnTo>
                    <a:pt x="340" y="529"/>
                  </a:lnTo>
                  <a:lnTo>
                    <a:pt x="304" y="529"/>
                  </a:lnTo>
                  <a:lnTo>
                    <a:pt x="304" y="710"/>
                  </a:lnTo>
                  <a:lnTo>
                    <a:pt x="297" y="719"/>
                  </a:lnTo>
                  <a:lnTo>
                    <a:pt x="260" y="719"/>
                  </a:lnTo>
                  <a:lnTo>
                    <a:pt x="260" y="774"/>
                  </a:lnTo>
                  <a:lnTo>
                    <a:pt x="254" y="785"/>
                  </a:lnTo>
                  <a:lnTo>
                    <a:pt x="217" y="785"/>
                  </a:lnTo>
                  <a:lnTo>
                    <a:pt x="210" y="774"/>
                  </a:lnTo>
                  <a:lnTo>
                    <a:pt x="210" y="719"/>
                  </a:lnTo>
                  <a:lnTo>
                    <a:pt x="174" y="719"/>
                  </a:lnTo>
                  <a:lnTo>
                    <a:pt x="168" y="710"/>
                  </a:lnTo>
                  <a:lnTo>
                    <a:pt x="168" y="587"/>
                  </a:lnTo>
                  <a:lnTo>
                    <a:pt x="136" y="587"/>
                  </a:lnTo>
                  <a:lnTo>
                    <a:pt x="130" y="578"/>
                  </a:lnTo>
                  <a:lnTo>
                    <a:pt x="130" y="397"/>
                  </a:lnTo>
                  <a:lnTo>
                    <a:pt x="94" y="397"/>
                  </a:lnTo>
                  <a:lnTo>
                    <a:pt x="87" y="388"/>
                  </a:lnTo>
                  <a:lnTo>
                    <a:pt x="87" y="198"/>
                  </a:lnTo>
                  <a:lnTo>
                    <a:pt x="50" y="198"/>
                  </a:lnTo>
                  <a:lnTo>
                    <a:pt x="43" y="188"/>
                  </a:lnTo>
                  <a:lnTo>
                    <a:pt x="43" y="66"/>
                  </a:lnTo>
                  <a:lnTo>
                    <a:pt x="7" y="66"/>
                  </a:lnTo>
                  <a:lnTo>
                    <a:pt x="0" y="55"/>
                  </a:lnTo>
                  <a:lnTo>
                    <a:pt x="0" y="10"/>
                  </a:lnTo>
                  <a:lnTo>
                    <a:pt x="7" y="0"/>
                  </a:lnTo>
                </a:path>
              </a:pathLst>
            </a:custGeom>
            <a:solidFill>
              <a:srgbClr val="0000FF"/>
            </a:solidFill>
            <a:ln w="9525">
              <a:solidFill>
                <a:srgbClr val="000000"/>
              </a:solidFill>
              <a:round/>
              <a:headEnd/>
              <a:tailEnd/>
            </a:ln>
          </p:spPr>
          <p:txBody>
            <a:bodyPr wrap="none" anchor="ctr"/>
            <a:lstStyle/>
            <a:p>
              <a:endParaRPr lang="en-IN"/>
            </a:p>
          </p:txBody>
        </p:sp>
        <p:sp>
          <p:nvSpPr>
            <p:cNvPr id="58421" name="Freeform 35"/>
            <p:cNvSpPr>
              <a:spLocks noChangeArrowheads="1"/>
            </p:cNvSpPr>
            <p:nvPr/>
          </p:nvSpPr>
          <p:spPr bwMode="auto">
            <a:xfrm>
              <a:off x="2779" y="3038"/>
              <a:ext cx="87" cy="177"/>
            </a:xfrm>
            <a:custGeom>
              <a:avLst/>
              <a:gdLst>
                <a:gd name="T0" fmla="*/ 12 w 390"/>
                <a:gd name="T1" fmla="*/ 17 h 786"/>
                <a:gd name="T2" fmla="*/ 11 w 390"/>
                <a:gd name="T3" fmla="*/ 29 h 786"/>
                <a:gd name="T4" fmla="*/ 10 w 390"/>
                <a:gd name="T5" fmla="*/ 33 h 786"/>
                <a:gd name="T6" fmla="*/ 5 w 390"/>
                <a:gd name="T7" fmla="*/ 23 h 786"/>
                <a:gd name="T8" fmla="*/ 6 w 390"/>
                <a:gd name="T9" fmla="*/ 23 h 786"/>
                <a:gd name="T10" fmla="*/ 10 w 390"/>
                <a:gd name="T11" fmla="*/ 20 h 786"/>
                <a:gd name="T12" fmla="*/ 11 w 390"/>
                <a:gd name="T13" fmla="*/ 17 h 786"/>
                <a:gd name="T14" fmla="*/ 15 w 390"/>
                <a:gd name="T15" fmla="*/ 0 h 786"/>
                <a:gd name="T16" fmla="*/ 15 w 390"/>
                <a:gd name="T17" fmla="*/ 3 h 786"/>
                <a:gd name="T18" fmla="*/ 17 w 390"/>
                <a:gd name="T19" fmla="*/ 3 h 786"/>
                <a:gd name="T20" fmla="*/ 19 w 390"/>
                <a:gd name="T21" fmla="*/ 36 h 786"/>
                <a:gd name="T22" fmla="*/ 19 w 390"/>
                <a:gd name="T23" fmla="*/ 39 h 786"/>
                <a:gd name="T24" fmla="*/ 15 w 390"/>
                <a:gd name="T25" fmla="*/ 40 h 786"/>
                <a:gd name="T26" fmla="*/ 15 w 390"/>
                <a:gd name="T27" fmla="*/ 36 h 786"/>
                <a:gd name="T28" fmla="*/ 12 w 390"/>
                <a:gd name="T29" fmla="*/ 36 h 786"/>
                <a:gd name="T30" fmla="*/ 11 w 390"/>
                <a:gd name="T31" fmla="*/ 33 h 786"/>
                <a:gd name="T32" fmla="*/ 10 w 390"/>
                <a:gd name="T33" fmla="*/ 36 h 786"/>
                <a:gd name="T34" fmla="*/ 9 w 390"/>
                <a:gd name="T35" fmla="*/ 39 h 786"/>
                <a:gd name="T36" fmla="*/ 2 w 390"/>
                <a:gd name="T37" fmla="*/ 40 h 786"/>
                <a:gd name="T38" fmla="*/ 2 w 390"/>
                <a:gd name="T39" fmla="*/ 36 h 786"/>
                <a:gd name="T40" fmla="*/ 0 w 390"/>
                <a:gd name="T41" fmla="*/ 36 h 786"/>
                <a:gd name="T42" fmla="*/ 0 w 390"/>
                <a:gd name="T43" fmla="*/ 23 h 786"/>
                <a:gd name="T44" fmla="*/ 2 w 390"/>
                <a:gd name="T45" fmla="*/ 20 h 786"/>
                <a:gd name="T46" fmla="*/ 4 w 390"/>
                <a:gd name="T47" fmla="*/ 20 h 786"/>
                <a:gd name="T48" fmla="*/ 5 w 390"/>
                <a:gd name="T49" fmla="*/ 16 h 786"/>
                <a:gd name="T50" fmla="*/ 8 w 390"/>
                <a:gd name="T51" fmla="*/ 13 h 786"/>
                <a:gd name="T52" fmla="*/ 12 w 390"/>
                <a:gd name="T53" fmla="*/ 13 h 786"/>
                <a:gd name="T54" fmla="*/ 11 w 390"/>
                <a:gd name="T55" fmla="*/ 7 h 786"/>
                <a:gd name="T56" fmla="*/ 10 w 390"/>
                <a:gd name="T57" fmla="*/ 3 h 786"/>
                <a:gd name="T58" fmla="*/ 6 w 390"/>
                <a:gd name="T59" fmla="*/ 9 h 786"/>
                <a:gd name="T60" fmla="*/ 2 w 390"/>
                <a:gd name="T61" fmla="*/ 10 h 786"/>
                <a:gd name="T62" fmla="*/ 2 w 390"/>
                <a:gd name="T63" fmla="*/ 3 h 786"/>
                <a:gd name="T64" fmla="*/ 4 w 390"/>
                <a:gd name="T65" fmla="*/ 3 h 786"/>
                <a:gd name="T66" fmla="*/ 5 w 390"/>
                <a:gd name="T67" fmla="*/ 0 h 7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90" h="786">
                  <a:moveTo>
                    <a:pt x="217" y="330"/>
                  </a:moveTo>
                  <a:lnTo>
                    <a:pt x="253" y="330"/>
                  </a:lnTo>
                  <a:lnTo>
                    <a:pt x="253" y="578"/>
                  </a:lnTo>
                  <a:lnTo>
                    <a:pt x="217" y="578"/>
                  </a:lnTo>
                  <a:lnTo>
                    <a:pt x="210" y="587"/>
                  </a:lnTo>
                  <a:lnTo>
                    <a:pt x="210" y="642"/>
                  </a:lnTo>
                  <a:lnTo>
                    <a:pt x="92" y="642"/>
                  </a:lnTo>
                  <a:lnTo>
                    <a:pt x="92" y="463"/>
                  </a:lnTo>
                  <a:lnTo>
                    <a:pt x="125" y="463"/>
                  </a:lnTo>
                  <a:lnTo>
                    <a:pt x="130" y="452"/>
                  </a:lnTo>
                  <a:lnTo>
                    <a:pt x="130" y="397"/>
                  </a:lnTo>
                  <a:lnTo>
                    <a:pt x="210" y="397"/>
                  </a:lnTo>
                  <a:lnTo>
                    <a:pt x="217" y="388"/>
                  </a:lnTo>
                  <a:lnTo>
                    <a:pt x="217" y="330"/>
                  </a:lnTo>
                  <a:close/>
                  <a:moveTo>
                    <a:pt x="92" y="0"/>
                  </a:moveTo>
                  <a:lnTo>
                    <a:pt x="297" y="0"/>
                  </a:lnTo>
                  <a:lnTo>
                    <a:pt x="302" y="10"/>
                  </a:lnTo>
                  <a:lnTo>
                    <a:pt x="302" y="55"/>
                  </a:lnTo>
                  <a:lnTo>
                    <a:pt x="339" y="55"/>
                  </a:lnTo>
                  <a:lnTo>
                    <a:pt x="346" y="66"/>
                  </a:lnTo>
                  <a:lnTo>
                    <a:pt x="346" y="710"/>
                  </a:lnTo>
                  <a:lnTo>
                    <a:pt x="382" y="710"/>
                  </a:lnTo>
                  <a:lnTo>
                    <a:pt x="389" y="719"/>
                  </a:lnTo>
                  <a:lnTo>
                    <a:pt x="389" y="774"/>
                  </a:lnTo>
                  <a:lnTo>
                    <a:pt x="382" y="785"/>
                  </a:lnTo>
                  <a:lnTo>
                    <a:pt x="302" y="785"/>
                  </a:lnTo>
                  <a:lnTo>
                    <a:pt x="297" y="774"/>
                  </a:lnTo>
                  <a:lnTo>
                    <a:pt x="297" y="719"/>
                  </a:lnTo>
                  <a:lnTo>
                    <a:pt x="260" y="719"/>
                  </a:lnTo>
                  <a:lnTo>
                    <a:pt x="253" y="710"/>
                  </a:lnTo>
                  <a:lnTo>
                    <a:pt x="253" y="653"/>
                  </a:lnTo>
                  <a:lnTo>
                    <a:pt x="217" y="653"/>
                  </a:lnTo>
                  <a:lnTo>
                    <a:pt x="217" y="710"/>
                  </a:lnTo>
                  <a:lnTo>
                    <a:pt x="210" y="719"/>
                  </a:lnTo>
                  <a:lnTo>
                    <a:pt x="173" y="719"/>
                  </a:lnTo>
                  <a:lnTo>
                    <a:pt x="173" y="774"/>
                  </a:lnTo>
                  <a:lnTo>
                    <a:pt x="167" y="785"/>
                  </a:lnTo>
                  <a:lnTo>
                    <a:pt x="50" y="785"/>
                  </a:lnTo>
                  <a:lnTo>
                    <a:pt x="43" y="774"/>
                  </a:lnTo>
                  <a:lnTo>
                    <a:pt x="43" y="719"/>
                  </a:lnTo>
                  <a:lnTo>
                    <a:pt x="7" y="719"/>
                  </a:lnTo>
                  <a:lnTo>
                    <a:pt x="0" y="710"/>
                  </a:lnTo>
                  <a:lnTo>
                    <a:pt x="0" y="463"/>
                  </a:lnTo>
                  <a:lnTo>
                    <a:pt x="7" y="452"/>
                  </a:lnTo>
                  <a:lnTo>
                    <a:pt x="43" y="452"/>
                  </a:lnTo>
                  <a:lnTo>
                    <a:pt x="43" y="397"/>
                  </a:lnTo>
                  <a:lnTo>
                    <a:pt x="50" y="388"/>
                  </a:lnTo>
                  <a:lnTo>
                    <a:pt x="87" y="388"/>
                  </a:lnTo>
                  <a:lnTo>
                    <a:pt x="87" y="330"/>
                  </a:lnTo>
                  <a:lnTo>
                    <a:pt x="92" y="320"/>
                  </a:lnTo>
                  <a:lnTo>
                    <a:pt x="167" y="320"/>
                  </a:lnTo>
                  <a:lnTo>
                    <a:pt x="167" y="264"/>
                  </a:lnTo>
                  <a:lnTo>
                    <a:pt x="173" y="256"/>
                  </a:lnTo>
                  <a:lnTo>
                    <a:pt x="253" y="256"/>
                  </a:lnTo>
                  <a:lnTo>
                    <a:pt x="253" y="132"/>
                  </a:lnTo>
                  <a:lnTo>
                    <a:pt x="217" y="132"/>
                  </a:lnTo>
                  <a:lnTo>
                    <a:pt x="210" y="124"/>
                  </a:lnTo>
                  <a:lnTo>
                    <a:pt x="210" y="66"/>
                  </a:lnTo>
                  <a:lnTo>
                    <a:pt x="130" y="66"/>
                  </a:lnTo>
                  <a:lnTo>
                    <a:pt x="130" y="188"/>
                  </a:lnTo>
                  <a:lnTo>
                    <a:pt x="125" y="198"/>
                  </a:lnTo>
                  <a:lnTo>
                    <a:pt x="50" y="198"/>
                  </a:lnTo>
                  <a:lnTo>
                    <a:pt x="43" y="188"/>
                  </a:lnTo>
                  <a:lnTo>
                    <a:pt x="43" y="66"/>
                  </a:lnTo>
                  <a:lnTo>
                    <a:pt x="50" y="55"/>
                  </a:lnTo>
                  <a:lnTo>
                    <a:pt x="87" y="55"/>
                  </a:lnTo>
                  <a:lnTo>
                    <a:pt x="87" y="10"/>
                  </a:lnTo>
                  <a:lnTo>
                    <a:pt x="92" y="0"/>
                  </a:lnTo>
                  <a:close/>
                </a:path>
              </a:pathLst>
            </a:custGeom>
            <a:solidFill>
              <a:srgbClr val="0000FF"/>
            </a:solidFill>
            <a:ln w="9525">
              <a:solidFill>
                <a:srgbClr val="000000"/>
              </a:solidFill>
              <a:round/>
              <a:headEnd/>
              <a:tailEnd/>
            </a:ln>
          </p:spPr>
          <p:txBody>
            <a:bodyPr wrap="none" anchor="ctr"/>
            <a:lstStyle/>
            <a:p>
              <a:endParaRPr lang="en-IN"/>
            </a:p>
          </p:txBody>
        </p:sp>
        <p:sp>
          <p:nvSpPr>
            <p:cNvPr id="58422" name="Freeform 36"/>
            <p:cNvSpPr>
              <a:spLocks noChangeArrowheads="1"/>
            </p:cNvSpPr>
            <p:nvPr/>
          </p:nvSpPr>
          <p:spPr bwMode="auto">
            <a:xfrm>
              <a:off x="2887" y="2963"/>
              <a:ext cx="41" cy="252"/>
            </a:xfrm>
            <a:custGeom>
              <a:avLst/>
              <a:gdLst>
                <a:gd name="T0" fmla="*/ 0 w 186"/>
                <a:gd name="T1" fmla="*/ 0 h 1117"/>
                <a:gd name="T2" fmla="*/ 6 w 186"/>
                <a:gd name="T3" fmla="*/ 0 h 1117"/>
                <a:gd name="T4" fmla="*/ 7 w 186"/>
                <a:gd name="T5" fmla="*/ 0 h 1117"/>
                <a:gd name="T6" fmla="*/ 7 w 186"/>
                <a:gd name="T7" fmla="*/ 53 h 1117"/>
                <a:gd name="T8" fmla="*/ 9 w 186"/>
                <a:gd name="T9" fmla="*/ 53 h 1117"/>
                <a:gd name="T10" fmla="*/ 9 w 186"/>
                <a:gd name="T11" fmla="*/ 53 h 1117"/>
                <a:gd name="T12" fmla="*/ 9 w 186"/>
                <a:gd name="T13" fmla="*/ 56 h 1117"/>
                <a:gd name="T14" fmla="*/ 9 w 186"/>
                <a:gd name="T15" fmla="*/ 57 h 1117"/>
                <a:gd name="T16" fmla="*/ 0 w 186"/>
                <a:gd name="T17" fmla="*/ 57 h 1117"/>
                <a:gd name="T18" fmla="*/ 0 w 186"/>
                <a:gd name="T19" fmla="*/ 56 h 1117"/>
                <a:gd name="T20" fmla="*/ 0 w 186"/>
                <a:gd name="T21" fmla="*/ 53 h 1117"/>
                <a:gd name="T22" fmla="*/ 0 w 186"/>
                <a:gd name="T23" fmla="*/ 53 h 1117"/>
                <a:gd name="T24" fmla="*/ 2 w 186"/>
                <a:gd name="T25" fmla="*/ 53 h 1117"/>
                <a:gd name="T26" fmla="*/ 2 w 186"/>
                <a:gd name="T27" fmla="*/ 4 h 1117"/>
                <a:gd name="T28" fmla="*/ 0 w 186"/>
                <a:gd name="T29" fmla="*/ 4 h 1117"/>
                <a:gd name="T30" fmla="*/ 0 w 186"/>
                <a:gd name="T31" fmla="*/ 3 h 1117"/>
                <a:gd name="T32" fmla="*/ 0 w 186"/>
                <a:gd name="T33" fmla="*/ 0 h 1117"/>
                <a:gd name="T34" fmla="*/ 0 w 186"/>
                <a:gd name="T35" fmla="*/ 0 h 1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6" h="1117">
                  <a:moveTo>
                    <a:pt x="7" y="0"/>
                  </a:moveTo>
                  <a:lnTo>
                    <a:pt x="131" y="0"/>
                  </a:lnTo>
                  <a:lnTo>
                    <a:pt x="137" y="9"/>
                  </a:lnTo>
                  <a:lnTo>
                    <a:pt x="137" y="1041"/>
                  </a:lnTo>
                  <a:lnTo>
                    <a:pt x="177" y="1041"/>
                  </a:lnTo>
                  <a:lnTo>
                    <a:pt x="185" y="1050"/>
                  </a:lnTo>
                  <a:lnTo>
                    <a:pt x="185" y="1105"/>
                  </a:lnTo>
                  <a:lnTo>
                    <a:pt x="177" y="1116"/>
                  </a:lnTo>
                  <a:lnTo>
                    <a:pt x="7" y="1116"/>
                  </a:lnTo>
                  <a:lnTo>
                    <a:pt x="0" y="1105"/>
                  </a:lnTo>
                  <a:lnTo>
                    <a:pt x="0" y="1050"/>
                  </a:lnTo>
                  <a:lnTo>
                    <a:pt x="7" y="1041"/>
                  </a:lnTo>
                  <a:lnTo>
                    <a:pt x="46" y="1041"/>
                  </a:lnTo>
                  <a:lnTo>
                    <a:pt x="46" y="75"/>
                  </a:lnTo>
                  <a:lnTo>
                    <a:pt x="7" y="75"/>
                  </a:lnTo>
                  <a:lnTo>
                    <a:pt x="0" y="64"/>
                  </a:lnTo>
                  <a:lnTo>
                    <a:pt x="0" y="9"/>
                  </a:lnTo>
                  <a:lnTo>
                    <a:pt x="7" y="0"/>
                  </a:lnTo>
                </a:path>
              </a:pathLst>
            </a:custGeom>
            <a:solidFill>
              <a:srgbClr val="0000FF"/>
            </a:solidFill>
            <a:ln w="9525">
              <a:solidFill>
                <a:srgbClr val="000000"/>
              </a:solidFill>
              <a:round/>
              <a:headEnd/>
              <a:tailEnd/>
            </a:ln>
          </p:spPr>
          <p:txBody>
            <a:bodyPr wrap="none" anchor="ctr"/>
            <a:lstStyle/>
            <a:p>
              <a:endParaRPr lang="en-IN"/>
            </a:p>
          </p:txBody>
        </p:sp>
        <p:sp>
          <p:nvSpPr>
            <p:cNvPr id="58423" name="Freeform 37"/>
            <p:cNvSpPr>
              <a:spLocks noChangeArrowheads="1"/>
            </p:cNvSpPr>
            <p:nvPr/>
          </p:nvSpPr>
          <p:spPr bwMode="auto">
            <a:xfrm>
              <a:off x="2955" y="2963"/>
              <a:ext cx="41" cy="252"/>
            </a:xfrm>
            <a:custGeom>
              <a:avLst/>
              <a:gdLst>
                <a:gd name="T0" fmla="*/ 0 w 184"/>
                <a:gd name="T1" fmla="*/ 17 h 1117"/>
                <a:gd name="T2" fmla="*/ 6 w 184"/>
                <a:gd name="T3" fmla="*/ 17 h 1117"/>
                <a:gd name="T4" fmla="*/ 7 w 184"/>
                <a:gd name="T5" fmla="*/ 17 h 1117"/>
                <a:gd name="T6" fmla="*/ 7 w 184"/>
                <a:gd name="T7" fmla="*/ 53 h 1117"/>
                <a:gd name="T8" fmla="*/ 9 w 184"/>
                <a:gd name="T9" fmla="*/ 53 h 1117"/>
                <a:gd name="T10" fmla="*/ 9 w 184"/>
                <a:gd name="T11" fmla="*/ 53 h 1117"/>
                <a:gd name="T12" fmla="*/ 9 w 184"/>
                <a:gd name="T13" fmla="*/ 56 h 1117"/>
                <a:gd name="T14" fmla="*/ 9 w 184"/>
                <a:gd name="T15" fmla="*/ 57 h 1117"/>
                <a:gd name="T16" fmla="*/ 0 w 184"/>
                <a:gd name="T17" fmla="*/ 57 h 1117"/>
                <a:gd name="T18" fmla="*/ 0 w 184"/>
                <a:gd name="T19" fmla="*/ 56 h 1117"/>
                <a:gd name="T20" fmla="*/ 0 w 184"/>
                <a:gd name="T21" fmla="*/ 53 h 1117"/>
                <a:gd name="T22" fmla="*/ 0 w 184"/>
                <a:gd name="T23" fmla="*/ 53 h 1117"/>
                <a:gd name="T24" fmla="*/ 2 w 184"/>
                <a:gd name="T25" fmla="*/ 53 h 1117"/>
                <a:gd name="T26" fmla="*/ 2 w 184"/>
                <a:gd name="T27" fmla="*/ 20 h 1117"/>
                <a:gd name="T28" fmla="*/ 0 w 184"/>
                <a:gd name="T29" fmla="*/ 20 h 1117"/>
                <a:gd name="T30" fmla="*/ 0 w 184"/>
                <a:gd name="T31" fmla="*/ 20 h 1117"/>
                <a:gd name="T32" fmla="*/ 0 w 184"/>
                <a:gd name="T33" fmla="*/ 17 h 1117"/>
                <a:gd name="T34" fmla="*/ 0 w 184"/>
                <a:gd name="T35" fmla="*/ 17 h 1117"/>
                <a:gd name="T36" fmla="*/ 3 w 184"/>
                <a:gd name="T37" fmla="*/ 0 h 1117"/>
                <a:gd name="T38" fmla="*/ 6 w 184"/>
                <a:gd name="T39" fmla="*/ 0 h 1117"/>
                <a:gd name="T40" fmla="*/ 7 w 184"/>
                <a:gd name="T41" fmla="*/ 0 h 1117"/>
                <a:gd name="T42" fmla="*/ 7 w 184"/>
                <a:gd name="T43" fmla="*/ 7 h 1117"/>
                <a:gd name="T44" fmla="*/ 6 w 184"/>
                <a:gd name="T45" fmla="*/ 7 h 1117"/>
                <a:gd name="T46" fmla="*/ 3 w 184"/>
                <a:gd name="T47" fmla="*/ 7 h 1117"/>
                <a:gd name="T48" fmla="*/ 2 w 184"/>
                <a:gd name="T49" fmla="*/ 7 h 1117"/>
                <a:gd name="T50" fmla="*/ 2 w 184"/>
                <a:gd name="T51" fmla="*/ 0 h 1117"/>
                <a:gd name="T52" fmla="*/ 3 w 184"/>
                <a:gd name="T53" fmla="*/ 0 h 11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4" h="1117">
                  <a:moveTo>
                    <a:pt x="6" y="331"/>
                  </a:moveTo>
                  <a:lnTo>
                    <a:pt x="130" y="331"/>
                  </a:lnTo>
                  <a:lnTo>
                    <a:pt x="136" y="341"/>
                  </a:lnTo>
                  <a:lnTo>
                    <a:pt x="136" y="1041"/>
                  </a:lnTo>
                  <a:lnTo>
                    <a:pt x="175" y="1041"/>
                  </a:lnTo>
                  <a:lnTo>
                    <a:pt x="183" y="1050"/>
                  </a:lnTo>
                  <a:lnTo>
                    <a:pt x="183" y="1105"/>
                  </a:lnTo>
                  <a:lnTo>
                    <a:pt x="175" y="1116"/>
                  </a:lnTo>
                  <a:lnTo>
                    <a:pt x="6" y="1116"/>
                  </a:lnTo>
                  <a:lnTo>
                    <a:pt x="0" y="1105"/>
                  </a:lnTo>
                  <a:lnTo>
                    <a:pt x="0" y="1050"/>
                  </a:lnTo>
                  <a:lnTo>
                    <a:pt x="6" y="1041"/>
                  </a:lnTo>
                  <a:lnTo>
                    <a:pt x="45" y="1041"/>
                  </a:lnTo>
                  <a:lnTo>
                    <a:pt x="45" y="397"/>
                  </a:lnTo>
                  <a:lnTo>
                    <a:pt x="6" y="397"/>
                  </a:lnTo>
                  <a:lnTo>
                    <a:pt x="0" y="386"/>
                  </a:lnTo>
                  <a:lnTo>
                    <a:pt x="0" y="341"/>
                  </a:lnTo>
                  <a:lnTo>
                    <a:pt x="6" y="331"/>
                  </a:lnTo>
                  <a:close/>
                  <a:moveTo>
                    <a:pt x="52" y="0"/>
                  </a:moveTo>
                  <a:lnTo>
                    <a:pt x="130" y="0"/>
                  </a:lnTo>
                  <a:lnTo>
                    <a:pt x="136" y="9"/>
                  </a:lnTo>
                  <a:lnTo>
                    <a:pt x="136" y="132"/>
                  </a:lnTo>
                  <a:lnTo>
                    <a:pt x="130" y="141"/>
                  </a:lnTo>
                  <a:lnTo>
                    <a:pt x="52" y="141"/>
                  </a:lnTo>
                  <a:lnTo>
                    <a:pt x="45" y="132"/>
                  </a:lnTo>
                  <a:lnTo>
                    <a:pt x="45" y="9"/>
                  </a:lnTo>
                  <a:lnTo>
                    <a:pt x="52" y="0"/>
                  </a:lnTo>
                  <a:close/>
                </a:path>
              </a:pathLst>
            </a:custGeom>
            <a:solidFill>
              <a:srgbClr val="0000FF"/>
            </a:solidFill>
            <a:ln w="9525">
              <a:solidFill>
                <a:srgbClr val="000000"/>
              </a:solidFill>
              <a:round/>
              <a:headEnd/>
              <a:tailEnd/>
            </a:ln>
          </p:spPr>
          <p:txBody>
            <a:bodyPr wrap="none" anchor="ctr"/>
            <a:lstStyle/>
            <a:p>
              <a:endParaRPr lang="en-IN"/>
            </a:p>
          </p:txBody>
        </p:sp>
        <p:sp>
          <p:nvSpPr>
            <p:cNvPr id="58424" name="Freeform 38"/>
            <p:cNvSpPr>
              <a:spLocks noChangeArrowheads="1"/>
            </p:cNvSpPr>
            <p:nvPr/>
          </p:nvSpPr>
          <p:spPr bwMode="auto">
            <a:xfrm>
              <a:off x="3022" y="2963"/>
              <a:ext cx="97" cy="252"/>
            </a:xfrm>
            <a:custGeom>
              <a:avLst/>
              <a:gdLst>
                <a:gd name="T0" fmla="*/ 9 w 431"/>
                <a:gd name="T1" fmla="*/ 20 h 1117"/>
                <a:gd name="T2" fmla="*/ 13 w 431"/>
                <a:gd name="T3" fmla="*/ 20 h 1117"/>
                <a:gd name="T4" fmla="*/ 13 w 431"/>
                <a:gd name="T5" fmla="*/ 23 h 1117"/>
                <a:gd name="T6" fmla="*/ 13 w 431"/>
                <a:gd name="T7" fmla="*/ 23 h 1117"/>
                <a:gd name="T8" fmla="*/ 15 w 431"/>
                <a:gd name="T9" fmla="*/ 23 h 1117"/>
                <a:gd name="T10" fmla="*/ 15 w 431"/>
                <a:gd name="T11" fmla="*/ 50 h 1117"/>
                <a:gd name="T12" fmla="*/ 13 w 431"/>
                <a:gd name="T13" fmla="*/ 50 h 1117"/>
                <a:gd name="T14" fmla="*/ 13 w 431"/>
                <a:gd name="T15" fmla="*/ 50 h 1117"/>
                <a:gd name="T16" fmla="*/ 13 w 431"/>
                <a:gd name="T17" fmla="*/ 53 h 1117"/>
                <a:gd name="T18" fmla="*/ 9 w 431"/>
                <a:gd name="T19" fmla="*/ 53 h 1117"/>
                <a:gd name="T20" fmla="*/ 9 w 431"/>
                <a:gd name="T21" fmla="*/ 50 h 1117"/>
                <a:gd name="T22" fmla="*/ 8 w 431"/>
                <a:gd name="T23" fmla="*/ 50 h 1117"/>
                <a:gd name="T24" fmla="*/ 7 w 431"/>
                <a:gd name="T25" fmla="*/ 50 h 1117"/>
                <a:gd name="T26" fmla="*/ 7 w 431"/>
                <a:gd name="T27" fmla="*/ 47 h 1117"/>
                <a:gd name="T28" fmla="*/ 6 w 431"/>
                <a:gd name="T29" fmla="*/ 46 h 1117"/>
                <a:gd name="T30" fmla="*/ 5 w 431"/>
                <a:gd name="T31" fmla="*/ 46 h 1117"/>
                <a:gd name="T32" fmla="*/ 5 w 431"/>
                <a:gd name="T33" fmla="*/ 27 h 1117"/>
                <a:gd name="T34" fmla="*/ 6 w 431"/>
                <a:gd name="T35" fmla="*/ 27 h 1117"/>
                <a:gd name="T36" fmla="*/ 7 w 431"/>
                <a:gd name="T37" fmla="*/ 26 h 1117"/>
                <a:gd name="T38" fmla="*/ 7 w 431"/>
                <a:gd name="T39" fmla="*/ 23 h 1117"/>
                <a:gd name="T40" fmla="*/ 8 w 431"/>
                <a:gd name="T41" fmla="*/ 23 h 1117"/>
                <a:gd name="T42" fmla="*/ 9 w 431"/>
                <a:gd name="T43" fmla="*/ 23 h 1117"/>
                <a:gd name="T44" fmla="*/ 9 w 431"/>
                <a:gd name="T45" fmla="*/ 20 h 1117"/>
                <a:gd name="T46" fmla="*/ 13 w 431"/>
                <a:gd name="T47" fmla="*/ 0 h 1117"/>
                <a:gd name="T48" fmla="*/ 19 w 431"/>
                <a:gd name="T49" fmla="*/ 0 h 1117"/>
                <a:gd name="T50" fmla="*/ 20 w 431"/>
                <a:gd name="T51" fmla="*/ 0 h 1117"/>
                <a:gd name="T52" fmla="*/ 20 w 431"/>
                <a:gd name="T53" fmla="*/ 53 h 1117"/>
                <a:gd name="T54" fmla="*/ 21 w 431"/>
                <a:gd name="T55" fmla="*/ 53 h 1117"/>
                <a:gd name="T56" fmla="*/ 22 w 431"/>
                <a:gd name="T57" fmla="*/ 53 h 1117"/>
                <a:gd name="T58" fmla="*/ 22 w 431"/>
                <a:gd name="T59" fmla="*/ 56 h 1117"/>
                <a:gd name="T60" fmla="*/ 21 w 431"/>
                <a:gd name="T61" fmla="*/ 57 h 1117"/>
                <a:gd name="T62" fmla="*/ 17 w 431"/>
                <a:gd name="T63" fmla="*/ 57 h 1117"/>
                <a:gd name="T64" fmla="*/ 17 w 431"/>
                <a:gd name="T65" fmla="*/ 56 h 1117"/>
                <a:gd name="T66" fmla="*/ 17 w 431"/>
                <a:gd name="T67" fmla="*/ 53 h 1117"/>
                <a:gd name="T68" fmla="*/ 15 w 431"/>
                <a:gd name="T69" fmla="*/ 53 h 1117"/>
                <a:gd name="T70" fmla="*/ 15 w 431"/>
                <a:gd name="T71" fmla="*/ 56 h 1117"/>
                <a:gd name="T72" fmla="*/ 15 w 431"/>
                <a:gd name="T73" fmla="*/ 57 h 1117"/>
                <a:gd name="T74" fmla="*/ 7 w 431"/>
                <a:gd name="T75" fmla="*/ 57 h 1117"/>
                <a:gd name="T76" fmla="*/ 6 w 431"/>
                <a:gd name="T77" fmla="*/ 56 h 1117"/>
                <a:gd name="T78" fmla="*/ 6 w 431"/>
                <a:gd name="T79" fmla="*/ 53 h 1117"/>
                <a:gd name="T80" fmla="*/ 2 w 431"/>
                <a:gd name="T81" fmla="*/ 53 h 1117"/>
                <a:gd name="T82" fmla="*/ 2 w 431"/>
                <a:gd name="T83" fmla="*/ 53 h 1117"/>
                <a:gd name="T84" fmla="*/ 2 w 431"/>
                <a:gd name="T85" fmla="*/ 47 h 1117"/>
                <a:gd name="T86" fmla="*/ 0 w 431"/>
                <a:gd name="T87" fmla="*/ 47 h 1117"/>
                <a:gd name="T88" fmla="*/ 0 w 431"/>
                <a:gd name="T89" fmla="*/ 46 h 1117"/>
                <a:gd name="T90" fmla="*/ 0 w 431"/>
                <a:gd name="T91" fmla="*/ 27 h 1117"/>
                <a:gd name="T92" fmla="*/ 0 w 431"/>
                <a:gd name="T93" fmla="*/ 26 h 1117"/>
                <a:gd name="T94" fmla="*/ 2 w 431"/>
                <a:gd name="T95" fmla="*/ 26 h 1117"/>
                <a:gd name="T96" fmla="*/ 2 w 431"/>
                <a:gd name="T97" fmla="*/ 20 h 1117"/>
                <a:gd name="T98" fmla="*/ 2 w 431"/>
                <a:gd name="T99" fmla="*/ 20 h 1117"/>
                <a:gd name="T100" fmla="*/ 6 w 431"/>
                <a:gd name="T101" fmla="*/ 20 h 1117"/>
                <a:gd name="T102" fmla="*/ 6 w 431"/>
                <a:gd name="T103" fmla="*/ 17 h 1117"/>
                <a:gd name="T104" fmla="*/ 7 w 431"/>
                <a:gd name="T105" fmla="*/ 17 h 1117"/>
                <a:gd name="T106" fmla="*/ 13 w 431"/>
                <a:gd name="T107" fmla="*/ 17 h 1117"/>
                <a:gd name="T108" fmla="*/ 13 w 431"/>
                <a:gd name="T109" fmla="*/ 17 h 1117"/>
                <a:gd name="T110" fmla="*/ 13 w 431"/>
                <a:gd name="T111" fmla="*/ 20 h 1117"/>
                <a:gd name="T112" fmla="*/ 15 w 431"/>
                <a:gd name="T113" fmla="*/ 20 h 1117"/>
                <a:gd name="T114" fmla="*/ 15 w 431"/>
                <a:gd name="T115" fmla="*/ 4 h 1117"/>
                <a:gd name="T116" fmla="*/ 13 w 431"/>
                <a:gd name="T117" fmla="*/ 4 h 1117"/>
                <a:gd name="T118" fmla="*/ 13 w 431"/>
                <a:gd name="T119" fmla="*/ 3 h 1117"/>
                <a:gd name="T120" fmla="*/ 13 w 431"/>
                <a:gd name="T121" fmla="*/ 0 h 1117"/>
                <a:gd name="T122" fmla="*/ 13 w 431"/>
                <a:gd name="T123" fmla="*/ 0 h 11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31" h="1117">
                  <a:moveTo>
                    <a:pt x="172" y="397"/>
                  </a:moveTo>
                  <a:lnTo>
                    <a:pt x="252" y="397"/>
                  </a:lnTo>
                  <a:lnTo>
                    <a:pt x="252" y="455"/>
                  </a:lnTo>
                  <a:lnTo>
                    <a:pt x="258" y="463"/>
                  </a:lnTo>
                  <a:lnTo>
                    <a:pt x="294" y="463"/>
                  </a:lnTo>
                  <a:lnTo>
                    <a:pt x="294" y="973"/>
                  </a:lnTo>
                  <a:lnTo>
                    <a:pt x="258" y="973"/>
                  </a:lnTo>
                  <a:lnTo>
                    <a:pt x="252" y="984"/>
                  </a:lnTo>
                  <a:lnTo>
                    <a:pt x="252" y="1041"/>
                  </a:lnTo>
                  <a:lnTo>
                    <a:pt x="172" y="1041"/>
                  </a:lnTo>
                  <a:lnTo>
                    <a:pt x="172" y="984"/>
                  </a:lnTo>
                  <a:lnTo>
                    <a:pt x="166" y="973"/>
                  </a:lnTo>
                  <a:lnTo>
                    <a:pt x="129" y="973"/>
                  </a:lnTo>
                  <a:lnTo>
                    <a:pt x="129" y="918"/>
                  </a:lnTo>
                  <a:lnTo>
                    <a:pt x="124" y="909"/>
                  </a:lnTo>
                  <a:lnTo>
                    <a:pt x="92" y="909"/>
                  </a:lnTo>
                  <a:lnTo>
                    <a:pt x="92" y="529"/>
                  </a:lnTo>
                  <a:lnTo>
                    <a:pt x="124" y="529"/>
                  </a:lnTo>
                  <a:lnTo>
                    <a:pt x="129" y="519"/>
                  </a:lnTo>
                  <a:lnTo>
                    <a:pt x="129" y="463"/>
                  </a:lnTo>
                  <a:lnTo>
                    <a:pt x="166" y="463"/>
                  </a:lnTo>
                  <a:lnTo>
                    <a:pt x="172" y="455"/>
                  </a:lnTo>
                  <a:lnTo>
                    <a:pt x="172" y="397"/>
                  </a:lnTo>
                  <a:close/>
                  <a:moveTo>
                    <a:pt x="258" y="0"/>
                  </a:moveTo>
                  <a:lnTo>
                    <a:pt x="380" y="0"/>
                  </a:lnTo>
                  <a:lnTo>
                    <a:pt x="387" y="9"/>
                  </a:lnTo>
                  <a:lnTo>
                    <a:pt x="387" y="1041"/>
                  </a:lnTo>
                  <a:lnTo>
                    <a:pt x="423" y="1041"/>
                  </a:lnTo>
                  <a:lnTo>
                    <a:pt x="430" y="1050"/>
                  </a:lnTo>
                  <a:lnTo>
                    <a:pt x="430" y="1105"/>
                  </a:lnTo>
                  <a:lnTo>
                    <a:pt x="423" y="1116"/>
                  </a:lnTo>
                  <a:lnTo>
                    <a:pt x="343" y="1116"/>
                  </a:lnTo>
                  <a:lnTo>
                    <a:pt x="336" y="1105"/>
                  </a:lnTo>
                  <a:lnTo>
                    <a:pt x="336" y="1050"/>
                  </a:lnTo>
                  <a:lnTo>
                    <a:pt x="300" y="1050"/>
                  </a:lnTo>
                  <a:lnTo>
                    <a:pt x="300" y="1105"/>
                  </a:lnTo>
                  <a:lnTo>
                    <a:pt x="294" y="1116"/>
                  </a:lnTo>
                  <a:lnTo>
                    <a:pt x="129" y="1116"/>
                  </a:lnTo>
                  <a:lnTo>
                    <a:pt x="124" y="1105"/>
                  </a:lnTo>
                  <a:lnTo>
                    <a:pt x="124" y="1050"/>
                  </a:lnTo>
                  <a:lnTo>
                    <a:pt x="49" y="1050"/>
                  </a:lnTo>
                  <a:lnTo>
                    <a:pt x="44" y="1041"/>
                  </a:lnTo>
                  <a:lnTo>
                    <a:pt x="44" y="918"/>
                  </a:lnTo>
                  <a:lnTo>
                    <a:pt x="7" y="918"/>
                  </a:lnTo>
                  <a:lnTo>
                    <a:pt x="0" y="909"/>
                  </a:lnTo>
                  <a:lnTo>
                    <a:pt x="0" y="529"/>
                  </a:lnTo>
                  <a:lnTo>
                    <a:pt x="7" y="519"/>
                  </a:lnTo>
                  <a:lnTo>
                    <a:pt x="44" y="519"/>
                  </a:lnTo>
                  <a:lnTo>
                    <a:pt x="44" y="397"/>
                  </a:lnTo>
                  <a:lnTo>
                    <a:pt x="49" y="386"/>
                  </a:lnTo>
                  <a:lnTo>
                    <a:pt x="124" y="386"/>
                  </a:lnTo>
                  <a:lnTo>
                    <a:pt x="124" y="341"/>
                  </a:lnTo>
                  <a:lnTo>
                    <a:pt x="129" y="331"/>
                  </a:lnTo>
                  <a:lnTo>
                    <a:pt x="252" y="331"/>
                  </a:lnTo>
                  <a:lnTo>
                    <a:pt x="258" y="341"/>
                  </a:lnTo>
                  <a:lnTo>
                    <a:pt x="258" y="386"/>
                  </a:lnTo>
                  <a:lnTo>
                    <a:pt x="294" y="386"/>
                  </a:lnTo>
                  <a:lnTo>
                    <a:pt x="294" y="75"/>
                  </a:lnTo>
                  <a:lnTo>
                    <a:pt x="258" y="75"/>
                  </a:lnTo>
                  <a:lnTo>
                    <a:pt x="252" y="64"/>
                  </a:lnTo>
                  <a:lnTo>
                    <a:pt x="252" y="9"/>
                  </a:lnTo>
                  <a:lnTo>
                    <a:pt x="258" y="0"/>
                  </a:lnTo>
                  <a:close/>
                </a:path>
              </a:pathLst>
            </a:custGeom>
            <a:solidFill>
              <a:srgbClr val="0000FF"/>
            </a:solidFill>
            <a:ln w="9525">
              <a:solidFill>
                <a:srgbClr val="000000"/>
              </a:solidFill>
              <a:round/>
              <a:headEnd/>
              <a:tailEnd/>
            </a:ln>
          </p:spPr>
          <p:txBody>
            <a:bodyPr wrap="none" anchor="ctr"/>
            <a:lstStyle/>
            <a:p>
              <a:endParaRPr lang="en-IN"/>
            </a:p>
          </p:txBody>
        </p:sp>
      </p:grpSp>
      <p:grpSp>
        <p:nvGrpSpPr>
          <p:cNvPr id="58404" name="Group 39"/>
          <p:cNvGrpSpPr>
            <a:grpSpLocks/>
          </p:cNvGrpSpPr>
          <p:nvPr/>
        </p:nvGrpSpPr>
        <p:grpSpPr bwMode="auto">
          <a:xfrm>
            <a:off x="1524000" y="5008563"/>
            <a:ext cx="989013" cy="400050"/>
            <a:chOff x="960" y="3155"/>
            <a:chExt cx="623" cy="252"/>
          </a:xfrm>
        </p:grpSpPr>
        <p:sp>
          <p:nvSpPr>
            <p:cNvPr id="58413" name="Freeform 40"/>
            <p:cNvSpPr>
              <a:spLocks noChangeArrowheads="1"/>
            </p:cNvSpPr>
            <p:nvPr/>
          </p:nvSpPr>
          <p:spPr bwMode="auto">
            <a:xfrm>
              <a:off x="960" y="3155"/>
              <a:ext cx="54" cy="252"/>
            </a:xfrm>
            <a:custGeom>
              <a:avLst/>
              <a:gdLst>
                <a:gd name="T0" fmla="*/ 0 w 242"/>
                <a:gd name="T1" fmla="*/ 0 h 1116"/>
                <a:gd name="T2" fmla="*/ 12 w 242"/>
                <a:gd name="T3" fmla="*/ 0 h 1116"/>
                <a:gd name="T4" fmla="*/ 12 w 242"/>
                <a:gd name="T5" fmla="*/ 0 h 1116"/>
                <a:gd name="T6" fmla="*/ 12 w 242"/>
                <a:gd name="T7" fmla="*/ 3 h 1116"/>
                <a:gd name="T8" fmla="*/ 12 w 242"/>
                <a:gd name="T9" fmla="*/ 4 h 1116"/>
                <a:gd name="T10" fmla="*/ 8 w 242"/>
                <a:gd name="T11" fmla="*/ 4 h 1116"/>
                <a:gd name="T12" fmla="*/ 8 w 242"/>
                <a:gd name="T13" fmla="*/ 53 h 1116"/>
                <a:gd name="T14" fmla="*/ 12 w 242"/>
                <a:gd name="T15" fmla="*/ 53 h 1116"/>
                <a:gd name="T16" fmla="*/ 12 w 242"/>
                <a:gd name="T17" fmla="*/ 54 h 1116"/>
                <a:gd name="T18" fmla="*/ 12 w 242"/>
                <a:gd name="T19" fmla="*/ 56 h 1116"/>
                <a:gd name="T20" fmla="*/ 12 w 242"/>
                <a:gd name="T21" fmla="*/ 57 h 1116"/>
                <a:gd name="T22" fmla="*/ 0 w 242"/>
                <a:gd name="T23" fmla="*/ 57 h 1116"/>
                <a:gd name="T24" fmla="*/ 0 w 242"/>
                <a:gd name="T25" fmla="*/ 56 h 1116"/>
                <a:gd name="T26" fmla="*/ 0 w 242"/>
                <a:gd name="T27" fmla="*/ 54 h 1116"/>
                <a:gd name="T28" fmla="*/ 0 w 242"/>
                <a:gd name="T29" fmla="*/ 53 h 1116"/>
                <a:gd name="T30" fmla="*/ 4 w 242"/>
                <a:gd name="T31" fmla="*/ 53 h 1116"/>
                <a:gd name="T32" fmla="*/ 4 w 242"/>
                <a:gd name="T33" fmla="*/ 4 h 1116"/>
                <a:gd name="T34" fmla="*/ 0 w 242"/>
                <a:gd name="T35" fmla="*/ 4 h 1116"/>
                <a:gd name="T36" fmla="*/ 0 w 242"/>
                <a:gd name="T37" fmla="*/ 3 h 1116"/>
                <a:gd name="T38" fmla="*/ 0 w 242"/>
                <a:gd name="T39" fmla="*/ 0 h 1116"/>
                <a:gd name="T40" fmla="*/ 0 w 242"/>
                <a:gd name="T41" fmla="*/ 0 h 11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42" h="1116">
                  <a:moveTo>
                    <a:pt x="6" y="0"/>
                  </a:moveTo>
                  <a:lnTo>
                    <a:pt x="234" y="0"/>
                  </a:lnTo>
                  <a:lnTo>
                    <a:pt x="241" y="11"/>
                  </a:lnTo>
                  <a:lnTo>
                    <a:pt x="241" y="66"/>
                  </a:lnTo>
                  <a:lnTo>
                    <a:pt x="234" y="75"/>
                  </a:lnTo>
                  <a:lnTo>
                    <a:pt x="161" y="75"/>
                  </a:lnTo>
                  <a:lnTo>
                    <a:pt x="161" y="1040"/>
                  </a:lnTo>
                  <a:lnTo>
                    <a:pt x="234" y="1040"/>
                  </a:lnTo>
                  <a:lnTo>
                    <a:pt x="241" y="1051"/>
                  </a:lnTo>
                  <a:lnTo>
                    <a:pt x="241" y="1106"/>
                  </a:lnTo>
                  <a:lnTo>
                    <a:pt x="234" y="1115"/>
                  </a:lnTo>
                  <a:lnTo>
                    <a:pt x="6" y="1115"/>
                  </a:lnTo>
                  <a:lnTo>
                    <a:pt x="0" y="1106"/>
                  </a:lnTo>
                  <a:lnTo>
                    <a:pt x="0" y="1051"/>
                  </a:lnTo>
                  <a:lnTo>
                    <a:pt x="6" y="1040"/>
                  </a:lnTo>
                  <a:lnTo>
                    <a:pt x="80" y="1040"/>
                  </a:lnTo>
                  <a:lnTo>
                    <a:pt x="80"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58414" name="Freeform 41"/>
            <p:cNvSpPr>
              <a:spLocks noChangeArrowheads="1"/>
            </p:cNvSpPr>
            <p:nvPr/>
          </p:nvSpPr>
          <p:spPr bwMode="auto">
            <a:xfrm>
              <a:off x="1035" y="3231"/>
              <a:ext cx="103" cy="177"/>
            </a:xfrm>
            <a:custGeom>
              <a:avLst/>
              <a:gdLst>
                <a:gd name="T0" fmla="*/ 0 w 458"/>
                <a:gd name="T1" fmla="*/ 0 h 783"/>
                <a:gd name="T2" fmla="*/ 6 w 458"/>
                <a:gd name="T3" fmla="*/ 0 h 783"/>
                <a:gd name="T4" fmla="*/ 7 w 458"/>
                <a:gd name="T5" fmla="*/ 0 h 783"/>
                <a:gd name="T6" fmla="*/ 7 w 458"/>
                <a:gd name="T7" fmla="*/ 6 h 783"/>
                <a:gd name="T8" fmla="*/ 8 w 458"/>
                <a:gd name="T9" fmla="*/ 6 h 783"/>
                <a:gd name="T10" fmla="*/ 8 w 458"/>
                <a:gd name="T11" fmla="*/ 3 h 783"/>
                <a:gd name="T12" fmla="*/ 9 w 458"/>
                <a:gd name="T13" fmla="*/ 3 h 783"/>
                <a:gd name="T14" fmla="*/ 10 w 458"/>
                <a:gd name="T15" fmla="*/ 3 h 783"/>
                <a:gd name="T16" fmla="*/ 10 w 458"/>
                <a:gd name="T17" fmla="*/ 0 h 783"/>
                <a:gd name="T18" fmla="*/ 11 w 458"/>
                <a:gd name="T19" fmla="*/ 0 h 783"/>
                <a:gd name="T20" fmla="*/ 17 w 458"/>
                <a:gd name="T21" fmla="*/ 0 h 783"/>
                <a:gd name="T22" fmla="*/ 17 w 458"/>
                <a:gd name="T23" fmla="*/ 0 h 783"/>
                <a:gd name="T24" fmla="*/ 17 w 458"/>
                <a:gd name="T25" fmla="*/ 3 h 783"/>
                <a:gd name="T26" fmla="*/ 19 w 458"/>
                <a:gd name="T27" fmla="*/ 3 h 783"/>
                <a:gd name="T28" fmla="*/ 19 w 458"/>
                <a:gd name="T29" fmla="*/ 3 h 783"/>
                <a:gd name="T30" fmla="*/ 19 w 458"/>
                <a:gd name="T31" fmla="*/ 6 h 783"/>
                <a:gd name="T32" fmla="*/ 21 w 458"/>
                <a:gd name="T33" fmla="*/ 6 h 783"/>
                <a:gd name="T34" fmla="*/ 21 w 458"/>
                <a:gd name="T35" fmla="*/ 7 h 783"/>
                <a:gd name="T36" fmla="*/ 21 w 458"/>
                <a:gd name="T37" fmla="*/ 36 h 783"/>
                <a:gd name="T38" fmla="*/ 23 w 458"/>
                <a:gd name="T39" fmla="*/ 36 h 783"/>
                <a:gd name="T40" fmla="*/ 23 w 458"/>
                <a:gd name="T41" fmla="*/ 37 h 783"/>
                <a:gd name="T42" fmla="*/ 23 w 458"/>
                <a:gd name="T43" fmla="*/ 40 h 783"/>
                <a:gd name="T44" fmla="*/ 23 w 458"/>
                <a:gd name="T45" fmla="*/ 40 h 783"/>
                <a:gd name="T46" fmla="*/ 15 w 458"/>
                <a:gd name="T47" fmla="*/ 40 h 783"/>
                <a:gd name="T48" fmla="*/ 15 w 458"/>
                <a:gd name="T49" fmla="*/ 40 h 783"/>
                <a:gd name="T50" fmla="*/ 15 w 458"/>
                <a:gd name="T51" fmla="*/ 37 h 783"/>
                <a:gd name="T52" fmla="*/ 15 w 458"/>
                <a:gd name="T53" fmla="*/ 36 h 783"/>
                <a:gd name="T54" fmla="*/ 17 w 458"/>
                <a:gd name="T55" fmla="*/ 36 h 783"/>
                <a:gd name="T56" fmla="*/ 17 w 458"/>
                <a:gd name="T57" fmla="*/ 10 h 783"/>
                <a:gd name="T58" fmla="*/ 15 w 458"/>
                <a:gd name="T59" fmla="*/ 10 h 783"/>
                <a:gd name="T60" fmla="*/ 15 w 458"/>
                <a:gd name="T61" fmla="*/ 9 h 783"/>
                <a:gd name="T62" fmla="*/ 15 w 458"/>
                <a:gd name="T63" fmla="*/ 7 h 783"/>
                <a:gd name="T64" fmla="*/ 9 w 458"/>
                <a:gd name="T65" fmla="*/ 7 h 783"/>
                <a:gd name="T66" fmla="*/ 9 w 458"/>
                <a:gd name="T67" fmla="*/ 9 h 783"/>
                <a:gd name="T68" fmla="*/ 8 w 458"/>
                <a:gd name="T69" fmla="*/ 10 h 783"/>
                <a:gd name="T70" fmla="*/ 7 w 458"/>
                <a:gd name="T71" fmla="*/ 10 h 783"/>
                <a:gd name="T72" fmla="*/ 7 w 458"/>
                <a:gd name="T73" fmla="*/ 36 h 783"/>
                <a:gd name="T74" fmla="*/ 8 w 458"/>
                <a:gd name="T75" fmla="*/ 36 h 783"/>
                <a:gd name="T76" fmla="*/ 9 w 458"/>
                <a:gd name="T77" fmla="*/ 37 h 783"/>
                <a:gd name="T78" fmla="*/ 9 w 458"/>
                <a:gd name="T79" fmla="*/ 40 h 783"/>
                <a:gd name="T80" fmla="*/ 8 w 458"/>
                <a:gd name="T81" fmla="*/ 40 h 783"/>
                <a:gd name="T82" fmla="*/ 0 w 458"/>
                <a:gd name="T83" fmla="*/ 40 h 783"/>
                <a:gd name="T84" fmla="*/ 0 w 458"/>
                <a:gd name="T85" fmla="*/ 40 h 783"/>
                <a:gd name="T86" fmla="*/ 0 w 458"/>
                <a:gd name="T87" fmla="*/ 37 h 783"/>
                <a:gd name="T88" fmla="*/ 0 w 458"/>
                <a:gd name="T89" fmla="*/ 36 h 783"/>
                <a:gd name="T90" fmla="*/ 2 w 458"/>
                <a:gd name="T91" fmla="*/ 36 h 783"/>
                <a:gd name="T92" fmla="*/ 2 w 458"/>
                <a:gd name="T93" fmla="*/ 3 h 783"/>
                <a:gd name="T94" fmla="*/ 0 w 458"/>
                <a:gd name="T95" fmla="*/ 3 h 783"/>
                <a:gd name="T96" fmla="*/ 0 w 458"/>
                <a:gd name="T97" fmla="*/ 3 h 783"/>
                <a:gd name="T98" fmla="*/ 0 w 458"/>
                <a:gd name="T99" fmla="*/ 0 h 783"/>
                <a:gd name="T100" fmla="*/ 0 w 458"/>
                <a:gd name="T101" fmla="*/ 0 h 7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58" h="783">
                  <a:moveTo>
                    <a:pt x="6" y="0"/>
                  </a:moveTo>
                  <a:lnTo>
                    <a:pt x="120" y="0"/>
                  </a:lnTo>
                  <a:lnTo>
                    <a:pt x="127" y="8"/>
                  </a:lnTo>
                  <a:lnTo>
                    <a:pt x="127" y="121"/>
                  </a:lnTo>
                  <a:lnTo>
                    <a:pt x="163" y="121"/>
                  </a:lnTo>
                  <a:lnTo>
                    <a:pt x="163" y="64"/>
                  </a:lnTo>
                  <a:lnTo>
                    <a:pt x="170" y="55"/>
                  </a:lnTo>
                  <a:lnTo>
                    <a:pt x="205" y="55"/>
                  </a:lnTo>
                  <a:lnTo>
                    <a:pt x="205" y="8"/>
                  </a:lnTo>
                  <a:lnTo>
                    <a:pt x="212" y="0"/>
                  </a:lnTo>
                  <a:lnTo>
                    <a:pt x="332" y="0"/>
                  </a:lnTo>
                  <a:lnTo>
                    <a:pt x="337" y="8"/>
                  </a:lnTo>
                  <a:lnTo>
                    <a:pt x="337" y="55"/>
                  </a:lnTo>
                  <a:lnTo>
                    <a:pt x="375" y="55"/>
                  </a:lnTo>
                  <a:lnTo>
                    <a:pt x="380" y="64"/>
                  </a:lnTo>
                  <a:lnTo>
                    <a:pt x="380" y="121"/>
                  </a:lnTo>
                  <a:lnTo>
                    <a:pt x="415" y="121"/>
                  </a:lnTo>
                  <a:lnTo>
                    <a:pt x="422" y="132"/>
                  </a:lnTo>
                  <a:lnTo>
                    <a:pt x="422" y="707"/>
                  </a:lnTo>
                  <a:lnTo>
                    <a:pt x="452" y="707"/>
                  </a:lnTo>
                  <a:lnTo>
                    <a:pt x="457" y="718"/>
                  </a:lnTo>
                  <a:lnTo>
                    <a:pt x="457" y="773"/>
                  </a:lnTo>
                  <a:lnTo>
                    <a:pt x="452" y="782"/>
                  </a:lnTo>
                  <a:lnTo>
                    <a:pt x="296" y="782"/>
                  </a:lnTo>
                  <a:lnTo>
                    <a:pt x="290" y="773"/>
                  </a:lnTo>
                  <a:lnTo>
                    <a:pt x="290" y="718"/>
                  </a:lnTo>
                  <a:lnTo>
                    <a:pt x="296" y="707"/>
                  </a:lnTo>
                  <a:lnTo>
                    <a:pt x="332" y="707"/>
                  </a:lnTo>
                  <a:lnTo>
                    <a:pt x="332" y="196"/>
                  </a:lnTo>
                  <a:lnTo>
                    <a:pt x="296" y="196"/>
                  </a:lnTo>
                  <a:lnTo>
                    <a:pt x="290" y="187"/>
                  </a:lnTo>
                  <a:lnTo>
                    <a:pt x="290" y="132"/>
                  </a:lnTo>
                  <a:lnTo>
                    <a:pt x="170" y="132"/>
                  </a:lnTo>
                  <a:lnTo>
                    <a:pt x="170" y="187"/>
                  </a:lnTo>
                  <a:lnTo>
                    <a:pt x="163" y="196"/>
                  </a:lnTo>
                  <a:lnTo>
                    <a:pt x="127" y="196"/>
                  </a:lnTo>
                  <a:lnTo>
                    <a:pt x="127" y="707"/>
                  </a:lnTo>
                  <a:lnTo>
                    <a:pt x="163" y="707"/>
                  </a:lnTo>
                  <a:lnTo>
                    <a:pt x="170" y="718"/>
                  </a:lnTo>
                  <a:lnTo>
                    <a:pt x="170" y="773"/>
                  </a:lnTo>
                  <a:lnTo>
                    <a:pt x="163" y="782"/>
                  </a:lnTo>
                  <a:lnTo>
                    <a:pt x="6" y="782"/>
                  </a:lnTo>
                  <a:lnTo>
                    <a:pt x="0" y="773"/>
                  </a:lnTo>
                  <a:lnTo>
                    <a:pt x="0" y="718"/>
                  </a:lnTo>
                  <a:lnTo>
                    <a:pt x="6" y="707"/>
                  </a:lnTo>
                  <a:lnTo>
                    <a:pt x="43" y="707"/>
                  </a:lnTo>
                  <a:lnTo>
                    <a:pt x="43"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58415" name="Freeform 42"/>
            <p:cNvSpPr>
              <a:spLocks noChangeArrowheads="1"/>
            </p:cNvSpPr>
            <p:nvPr/>
          </p:nvSpPr>
          <p:spPr bwMode="auto">
            <a:xfrm>
              <a:off x="1141" y="3231"/>
              <a:ext cx="101" cy="177"/>
            </a:xfrm>
            <a:custGeom>
              <a:avLst/>
              <a:gdLst>
                <a:gd name="T0" fmla="*/ 0 w 448"/>
                <a:gd name="T1" fmla="*/ 0 h 783"/>
                <a:gd name="T2" fmla="*/ 8 w 448"/>
                <a:gd name="T3" fmla="*/ 0 h 783"/>
                <a:gd name="T4" fmla="*/ 8 w 448"/>
                <a:gd name="T5" fmla="*/ 0 h 783"/>
                <a:gd name="T6" fmla="*/ 8 w 448"/>
                <a:gd name="T7" fmla="*/ 3 h 783"/>
                <a:gd name="T8" fmla="*/ 8 w 448"/>
                <a:gd name="T9" fmla="*/ 3 h 783"/>
                <a:gd name="T10" fmla="*/ 7 w 448"/>
                <a:gd name="T11" fmla="*/ 3 h 783"/>
                <a:gd name="T12" fmla="*/ 7 w 448"/>
                <a:gd name="T13" fmla="*/ 9 h 783"/>
                <a:gd name="T14" fmla="*/ 8 w 448"/>
                <a:gd name="T15" fmla="*/ 9 h 783"/>
                <a:gd name="T16" fmla="*/ 8 w 448"/>
                <a:gd name="T17" fmla="*/ 10 h 783"/>
                <a:gd name="T18" fmla="*/ 8 w 448"/>
                <a:gd name="T19" fmla="*/ 20 h 783"/>
                <a:gd name="T20" fmla="*/ 10 w 448"/>
                <a:gd name="T21" fmla="*/ 20 h 783"/>
                <a:gd name="T22" fmla="*/ 10 w 448"/>
                <a:gd name="T23" fmla="*/ 20 h 783"/>
                <a:gd name="T24" fmla="*/ 10 w 448"/>
                <a:gd name="T25" fmla="*/ 29 h 783"/>
                <a:gd name="T26" fmla="*/ 12 w 448"/>
                <a:gd name="T27" fmla="*/ 29 h 783"/>
                <a:gd name="T28" fmla="*/ 12 w 448"/>
                <a:gd name="T29" fmla="*/ 27 h 783"/>
                <a:gd name="T30" fmla="*/ 12 w 448"/>
                <a:gd name="T31" fmla="*/ 26 h 783"/>
                <a:gd name="T32" fmla="*/ 14 w 448"/>
                <a:gd name="T33" fmla="*/ 26 h 783"/>
                <a:gd name="T34" fmla="*/ 14 w 448"/>
                <a:gd name="T35" fmla="*/ 17 h 783"/>
                <a:gd name="T36" fmla="*/ 14 w 448"/>
                <a:gd name="T37" fmla="*/ 16 h 783"/>
                <a:gd name="T38" fmla="*/ 16 w 448"/>
                <a:gd name="T39" fmla="*/ 16 h 783"/>
                <a:gd name="T40" fmla="*/ 16 w 448"/>
                <a:gd name="T41" fmla="*/ 3 h 783"/>
                <a:gd name="T42" fmla="*/ 14 w 448"/>
                <a:gd name="T43" fmla="*/ 3 h 783"/>
                <a:gd name="T44" fmla="*/ 14 w 448"/>
                <a:gd name="T45" fmla="*/ 3 h 783"/>
                <a:gd name="T46" fmla="*/ 14 w 448"/>
                <a:gd name="T47" fmla="*/ 0 h 783"/>
                <a:gd name="T48" fmla="*/ 14 w 448"/>
                <a:gd name="T49" fmla="*/ 0 h 783"/>
                <a:gd name="T50" fmla="*/ 22 w 448"/>
                <a:gd name="T51" fmla="*/ 0 h 783"/>
                <a:gd name="T52" fmla="*/ 23 w 448"/>
                <a:gd name="T53" fmla="*/ 0 h 783"/>
                <a:gd name="T54" fmla="*/ 23 w 448"/>
                <a:gd name="T55" fmla="*/ 3 h 783"/>
                <a:gd name="T56" fmla="*/ 22 w 448"/>
                <a:gd name="T57" fmla="*/ 3 h 783"/>
                <a:gd name="T58" fmla="*/ 21 w 448"/>
                <a:gd name="T59" fmla="*/ 3 h 783"/>
                <a:gd name="T60" fmla="*/ 21 w 448"/>
                <a:gd name="T61" fmla="*/ 6 h 783"/>
                <a:gd name="T62" fmla="*/ 20 w 448"/>
                <a:gd name="T63" fmla="*/ 7 h 783"/>
                <a:gd name="T64" fmla="*/ 19 w 448"/>
                <a:gd name="T65" fmla="*/ 7 h 783"/>
                <a:gd name="T66" fmla="*/ 19 w 448"/>
                <a:gd name="T67" fmla="*/ 16 h 783"/>
                <a:gd name="T68" fmla="*/ 18 w 448"/>
                <a:gd name="T69" fmla="*/ 17 h 783"/>
                <a:gd name="T70" fmla="*/ 16 w 448"/>
                <a:gd name="T71" fmla="*/ 17 h 783"/>
                <a:gd name="T72" fmla="*/ 16 w 448"/>
                <a:gd name="T73" fmla="*/ 26 h 783"/>
                <a:gd name="T74" fmla="*/ 16 w 448"/>
                <a:gd name="T75" fmla="*/ 27 h 783"/>
                <a:gd name="T76" fmla="*/ 14 w 448"/>
                <a:gd name="T77" fmla="*/ 27 h 783"/>
                <a:gd name="T78" fmla="*/ 14 w 448"/>
                <a:gd name="T79" fmla="*/ 36 h 783"/>
                <a:gd name="T80" fmla="*/ 14 w 448"/>
                <a:gd name="T81" fmla="*/ 37 h 783"/>
                <a:gd name="T82" fmla="*/ 12 w 448"/>
                <a:gd name="T83" fmla="*/ 37 h 783"/>
                <a:gd name="T84" fmla="*/ 12 w 448"/>
                <a:gd name="T85" fmla="*/ 40 h 783"/>
                <a:gd name="T86" fmla="*/ 12 w 448"/>
                <a:gd name="T87" fmla="*/ 40 h 783"/>
                <a:gd name="T88" fmla="*/ 10 w 448"/>
                <a:gd name="T89" fmla="*/ 40 h 783"/>
                <a:gd name="T90" fmla="*/ 10 w 448"/>
                <a:gd name="T91" fmla="*/ 40 h 783"/>
                <a:gd name="T92" fmla="*/ 10 w 448"/>
                <a:gd name="T93" fmla="*/ 37 h 783"/>
                <a:gd name="T94" fmla="*/ 8 w 448"/>
                <a:gd name="T95" fmla="*/ 37 h 783"/>
                <a:gd name="T96" fmla="*/ 8 w 448"/>
                <a:gd name="T97" fmla="*/ 36 h 783"/>
                <a:gd name="T98" fmla="*/ 8 w 448"/>
                <a:gd name="T99" fmla="*/ 30 h 783"/>
                <a:gd name="T100" fmla="*/ 7 w 448"/>
                <a:gd name="T101" fmla="*/ 30 h 783"/>
                <a:gd name="T102" fmla="*/ 6 w 448"/>
                <a:gd name="T103" fmla="*/ 29 h 783"/>
                <a:gd name="T104" fmla="*/ 6 w 448"/>
                <a:gd name="T105" fmla="*/ 20 h 783"/>
                <a:gd name="T106" fmla="*/ 5 w 448"/>
                <a:gd name="T107" fmla="*/ 20 h 783"/>
                <a:gd name="T108" fmla="*/ 4 w 448"/>
                <a:gd name="T109" fmla="*/ 20 h 783"/>
                <a:gd name="T110" fmla="*/ 4 w 448"/>
                <a:gd name="T111" fmla="*/ 10 h 783"/>
                <a:gd name="T112" fmla="*/ 2 w 448"/>
                <a:gd name="T113" fmla="*/ 10 h 783"/>
                <a:gd name="T114" fmla="*/ 2 w 448"/>
                <a:gd name="T115" fmla="*/ 9 h 783"/>
                <a:gd name="T116" fmla="*/ 2 w 448"/>
                <a:gd name="T117" fmla="*/ 3 h 783"/>
                <a:gd name="T118" fmla="*/ 0 w 448"/>
                <a:gd name="T119" fmla="*/ 3 h 783"/>
                <a:gd name="T120" fmla="*/ 0 w 448"/>
                <a:gd name="T121" fmla="*/ 3 h 783"/>
                <a:gd name="T122" fmla="*/ 0 w 448"/>
                <a:gd name="T123" fmla="*/ 0 h 783"/>
                <a:gd name="T124" fmla="*/ 0 w 448"/>
                <a:gd name="T125" fmla="*/ 0 h 7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8" h="783">
                  <a:moveTo>
                    <a:pt x="6" y="0"/>
                  </a:moveTo>
                  <a:lnTo>
                    <a:pt x="157" y="0"/>
                  </a:lnTo>
                  <a:lnTo>
                    <a:pt x="163" y="8"/>
                  </a:lnTo>
                  <a:lnTo>
                    <a:pt x="163" y="55"/>
                  </a:lnTo>
                  <a:lnTo>
                    <a:pt x="157" y="64"/>
                  </a:lnTo>
                  <a:lnTo>
                    <a:pt x="128" y="64"/>
                  </a:lnTo>
                  <a:lnTo>
                    <a:pt x="128" y="187"/>
                  </a:lnTo>
                  <a:lnTo>
                    <a:pt x="157" y="187"/>
                  </a:lnTo>
                  <a:lnTo>
                    <a:pt x="163" y="196"/>
                  </a:lnTo>
                  <a:lnTo>
                    <a:pt x="163" y="385"/>
                  </a:lnTo>
                  <a:lnTo>
                    <a:pt x="197" y="385"/>
                  </a:lnTo>
                  <a:lnTo>
                    <a:pt x="203" y="396"/>
                  </a:lnTo>
                  <a:lnTo>
                    <a:pt x="203" y="575"/>
                  </a:lnTo>
                  <a:lnTo>
                    <a:pt x="238" y="575"/>
                  </a:lnTo>
                  <a:lnTo>
                    <a:pt x="238" y="528"/>
                  </a:lnTo>
                  <a:lnTo>
                    <a:pt x="244" y="518"/>
                  </a:lnTo>
                  <a:lnTo>
                    <a:pt x="278" y="518"/>
                  </a:lnTo>
                  <a:lnTo>
                    <a:pt x="278" y="328"/>
                  </a:lnTo>
                  <a:lnTo>
                    <a:pt x="285" y="319"/>
                  </a:lnTo>
                  <a:lnTo>
                    <a:pt x="319" y="319"/>
                  </a:lnTo>
                  <a:lnTo>
                    <a:pt x="319" y="64"/>
                  </a:lnTo>
                  <a:lnTo>
                    <a:pt x="285" y="64"/>
                  </a:lnTo>
                  <a:lnTo>
                    <a:pt x="278" y="55"/>
                  </a:lnTo>
                  <a:lnTo>
                    <a:pt x="278" y="8"/>
                  </a:lnTo>
                  <a:lnTo>
                    <a:pt x="285" y="0"/>
                  </a:lnTo>
                  <a:lnTo>
                    <a:pt x="440" y="0"/>
                  </a:lnTo>
                  <a:lnTo>
                    <a:pt x="447" y="8"/>
                  </a:lnTo>
                  <a:lnTo>
                    <a:pt x="447" y="55"/>
                  </a:lnTo>
                  <a:lnTo>
                    <a:pt x="440" y="64"/>
                  </a:lnTo>
                  <a:lnTo>
                    <a:pt x="406" y="64"/>
                  </a:lnTo>
                  <a:lnTo>
                    <a:pt x="406" y="121"/>
                  </a:lnTo>
                  <a:lnTo>
                    <a:pt x="400" y="132"/>
                  </a:lnTo>
                  <a:lnTo>
                    <a:pt x="366" y="132"/>
                  </a:lnTo>
                  <a:lnTo>
                    <a:pt x="366" y="319"/>
                  </a:lnTo>
                  <a:lnTo>
                    <a:pt x="359" y="328"/>
                  </a:lnTo>
                  <a:lnTo>
                    <a:pt x="325" y="328"/>
                  </a:lnTo>
                  <a:lnTo>
                    <a:pt x="325" y="518"/>
                  </a:lnTo>
                  <a:lnTo>
                    <a:pt x="319" y="528"/>
                  </a:lnTo>
                  <a:lnTo>
                    <a:pt x="285" y="528"/>
                  </a:lnTo>
                  <a:lnTo>
                    <a:pt x="285" y="707"/>
                  </a:lnTo>
                  <a:lnTo>
                    <a:pt x="278" y="718"/>
                  </a:lnTo>
                  <a:lnTo>
                    <a:pt x="244" y="718"/>
                  </a:lnTo>
                  <a:lnTo>
                    <a:pt x="244" y="773"/>
                  </a:lnTo>
                  <a:lnTo>
                    <a:pt x="238" y="782"/>
                  </a:lnTo>
                  <a:lnTo>
                    <a:pt x="203" y="782"/>
                  </a:lnTo>
                  <a:lnTo>
                    <a:pt x="197" y="773"/>
                  </a:lnTo>
                  <a:lnTo>
                    <a:pt x="197" y="718"/>
                  </a:lnTo>
                  <a:lnTo>
                    <a:pt x="163" y="718"/>
                  </a:lnTo>
                  <a:lnTo>
                    <a:pt x="157" y="707"/>
                  </a:lnTo>
                  <a:lnTo>
                    <a:pt x="157" y="586"/>
                  </a:lnTo>
                  <a:lnTo>
                    <a:pt x="128" y="586"/>
                  </a:lnTo>
                  <a:lnTo>
                    <a:pt x="121" y="575"/>
                  </a:lnTo>
                  <a:lnTo>
                    <a:pt x="121" y="396"/>
                  </a:lnTo>
                  <a:lnTo>
                    <a:pt x="87" y="396"/>
                  </a:lnTo>
                  <a:lnTo>
                    <a:pt x="81" y="385"/>
                  </a:lnTo>
                  <a:lnTo>
                    <a:pt x="81" y="196"/>
                  </a:lnTo>
                  <a:lnTo>
                    <a:pt x="46" y="196"/>
                  </a:lnTo>
                  <a:lnTo>
                    <a:pt x="40" y="187"/>
                  </a:lnTo>
                  <a:lnTo>
                    <a:pt x="40"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58416" name="Freeform 43"/>
            <p:cNvSpPr>
              <a:spLocks noChangeArrowheads="1"/>
            </p:cNvSpPr>
            <p:nvPr/>
          </p:nvSpPr>
          <p:spPr bwMode="auto">
            <a:xfrm>
              <a:off x="1264" y="3231"/>
              <a:ext cx="82" cy="177"/>
            </a:xfrm>
            <a:custGeom>
              <a:avLst/>
              <a:gdLst>
                <a:gd name="T0" fmla="*/ 12 w 366"/>
                <a:gd name="T1" fmla="*/ 17 h 783"/>
                <a:gd name="T2" fmla="*/ 10 w 366"/>
                <a:gd name="T3" fmla="*/ 29 h 783"/>
                <a:gd name="T4" fmla="*/ 10 w 366"/>
                <a:gd name="T5" fmla="*/ 33 h 783"/>
                <a:gd name="T6" fmla="*/ 4 w 366"/>
                <a:gd name="T7" fmla="*/ 24 h 783"/>
                <a:gd name="T8" fmla="*/ 6 w 366"/>
                <a:gd name="T9" fmla="*/ 23 h 783"/>
                <a:gd name="T10" fmla="*/ 10 w 366"/>
                <a:gd name="T11" fmla="*/ 20 h 783"/>
                <a:gd name="T12" fmla="*/ 10 w 366"/>
                <a:gd name="T13" fmla="*/ 17 h 783"/>
                <a:gd name="T14" fmla="*/ 14 w 366"/>
                <a:gd name="T15" fmla="*/ 0 h 783"/>
                <a:gd name="T16" fmla="*/ 14 w 366"/>
                <a:gd name="T17" fmla="*/ 3 h 783"/>
                <a:gd name="T18" fmla="*/ 16 w 366"/>
                <a:gd name="T19" fmla="*/ 3 h 783"/>
                <a:gd name="T20" fmla="*/ 18 w 366"/>
                <a:gd name="T21" fmla="*/ 36 h 783"/>
                <a:gd name="T22" fmla="*/ 18 w 366"/>
                <a:gd name="T23" fmla="*/ 40 h 783"/>
                <a:gd name="T24" fmla="*/ 14 w 366"/>
                <a:gd name="T25" fmla="*/ 40 h 783"/>
                <a:gd name="T26" fmla="*/ 14 w 366"/>
                <a:gd name="T27" fmla="*/ 37 h 783"/>
                <a:gd name="T28" fmla="*/ 12 w 366"/>
                <a:gd name="T29" fmla="*/ 36 h 783"/>
                <a:gd name="T30" fmla="*/ 10 w 366"/>
                <a:gd name="T31" fmla="*/ 33 h 783"/>
                <a:gd name="T32" fmla="*/ 10 w 366"/>
                <a:gd name="T33" fmla="*/ 37 h 783"/>
                <a:gd name="T34" fmla="*/ 8 w 366"/>
                <a:gd name="T35" fmla="*/ 40 h 783"/>
                <a:gd name="T36" fmla="*/ 2 w 366"/>
                <a:gd name="T37" fmla="*/ 40 h 783"/>
                <a:gd name="T38" fmla="*/ 2 w 366"/>
                <a:gd name="T39" fmla="*/ 37 h 783"/>
                <a:gd name="T40" fmla="*/ 0 w 366"/>
                <a:gd name="T41" fmla="*/ 36 h 783"/>
                <a:gd name="T42" fmla="*/ 0 w 366"/>
                <a:gd name="T43" fmla="*/ 23 h 783"/>
                <a:gd name="T44" fmla="*/ 2 w 366"/>
                <a:gd name="T45" fmla="*/ 20 h 783"/>
                <a:gd name="T46" fmla="*/ 4 w 366"/>
                <a:gd name="T47" fmla="*/ 20 h 783"/>
                <a:gd name="T48" fmla="*/ 4 w 366"/>
                <a:gd name="T49" fmla="*/ 16 h 783"/>
                <a:gd name="T50" fmla="*/ 8 w 366"/>
                <a:gd name="T51" fmla="*/ 14 h 783"/>
                <a:gd name="T52" fmla="*/ 12 w 366"/>
                <a:gd name="T53" fmla="*/ 13 h 783"/>
                <a:gd name="T54" fmla="*/ 10 w 366"/>
                <a:gd name="T55" fmla="*/ 7 h 783"/>
                <a:gd name="T56" fmla="*/ 10 w 366"/>
                <a:gd name="T57" fmla="*/ 3 h 783"/>
                <a:gd name="T58" fmla="*/ 6 w 366"/>
                <a:gd name="T59" fmla="*/ 9 h 783"/>
                <a:gd name="T60" fmla="*/ 2 w 366"/>
                <a:gd name="T61" fmla="*/ 10 h 783"/>
                <a:gd name="T62" fmla="*/ 2 w 366"/>
                <a:gd name="T63" fmla="*/ 3 h 783"/>
                <a:gd name="T64" fmla="*/ 4 w 366"/>
                <a:gd name="T65" fmla="*/ 3 h 783"/>
                <a:gd name="T66" fmla="*/ 4 w 366"/>
                <a:gd name="T67" fmla="*/ 0 h 7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66" h="783">
                  <a:moveTo>
                    <a:pt x="203" y="328"/>
                  </a:moveTo>
                  <a:lnTo>
                    <a:pt x="238" y="328"/>
                  </a:lnTo>
                  <a:lnTo>
                    <a:pt x="238" y="575"/>
                  </a:lnTo>
                  <a:lnTo>
                    <a:pt x="203" y="575"/>
                  </a:lnTo>
                  <a:lnTo>
                    <a:pt x="198" y="586"/>
                  </a:lnTo>
                  <a:lnTo>
                    <a:pt x="198" y="641"/>
                  </a:lnTo>
                  <a:lnTo>
                    <a:pt x="86" y="641"/>
                  </a:lnTo>
                  <a:lnTo>
                    <a:pt x="86" y="460"/>
                  </a:lnTo>
                  <a:lnTo>
                    <a:pt x="117" y="460"/>
                  </a:lnTo>
                  <a:lnTo>
                    <a:pt x="122" y="452"/>
                  </a:lnTo>
                  <a:lnTo>
                    <a:pt x="122" y="396"/>
                  </a:lnTo>
                  <a:lnTo>
                    <a:pt x="198" y="396"/>
                  </a:lnTo>
                  <a:lnTo>
                    <a:pt x="203" y="385"/>
                  </a:lnTo>
                  <a:lnTo>
                    <a:pt x="203" y="328"/>
                  </a:lnTo>
                  <a:close/>
                  <a:moveTo>
                    <a:pt x="86" y="0"/>
                  </a:moveTo>
                  <a:lnTo>
                    <a:pt x="279" y="0"/>
                  </a:lnTo>
                  <a:lnTo>
                    <a:pt x="284" y="8"/>
                  </a:lnTo>
                  <a:lnTo>
                    <a:pt x="284" y="55"/>
                  </a:lnTo>
                  <a:lnTo>
                    <a:pt x="318" y="55"/>
                  </a:lnTo>
                  <a:lnTo>
                    <a:pt x="324" y="64"/>
                  </a:lnTo>
                  <a:lnTo>
                    <a:pt x="324" y="707"/>
                  </a:lnTo>
                  <a:lnTo>
                    <a:pt x="359" y="707"/>
                  </a:lnTo>
                  <a:lnTo>
                    <a:pt x="365" y="718"/>
                  </a:lnTo>
                  <a:lnTo>
                    <a:pt x="365" y="773"/>
                  </a:lnTo>
                  <a:lnTo>
                    <a:pt x="359" y="782"/>
                  </a:lnTo>
                  <a:lnTo>
                    <a:pt x="284" y="782"/>
                  </a:lnTo>
                  <a:lnTo>
                    <a:pt x="279" y="773"/>
                  </a:lnTo>
                  <a:lnTo>
                    <a:pt x="279" y="718"/>
                  </a:lnTo>
                  <a:lnTo>
                    <a:pt x="243" y="718"/>
                  </a:lnTo>
                  <a:lnTo>
                    <a:pt x="238" y="707"/>
                  </a:lnTo>
                  <a:lnTo>
                    <a:pt x="238" y="650"/>
                  </a:lnTo>
                  <a:lnTo>
                    <a:pt x="203" y="650"/>
                  </a:lnTo>
                  <a:lnTo>
                    <a:pt x="203" y="707"/>
                  </a:lnTo>
                  <a:lnTo>
                    <a:pt x="198" y="718"/>
                  </a:lnTo>
                  <a:lnTo>
                    <a:pt x="162" y="718"/>
                  </a:lnTo>
                  <a:lnTo>
                    <a:pt x="162" y="773"/>
                  </a:lnTo>
                  <a:lnTo>
                    <a:pt x="157" y="782"/>
                  </a:lnTo>
                  <a:lnTo>
                    <a:pt x="46" y="782"/>
                  </a:lnTo>
                  <a:lnTo>
                    <a:pt x="41" y="773"/>
                  </a:lnTo>
                  <a:lnTo>
                    <a:pt x="41" y="718"/>
                  </a:lnTo>
                  <a:lnTo>
                    <a:pt x="5" y="718"/>
                  </a:lnTo>
                  <a:lnTo>
                    <a:pt x="0" y="707"/>
                  </a:lnTo>
                  <a:lnTo>
                    <a:pt x="0" y="460"/>
                  </a:lnTo>
                  <a:lnTo>
                    <a:pt x="5" y="452"/>
                  </a:lnTo>
                  <a:lnTo>
                    <a:pt x="41" y="452"/>
                  </a:lnTo>
                  <a:lnTo>
                    <a:pt x="41" y="396"/>
                  </a:lnTo>
                  <a:lnTo>
                    <a:pt x="46" y="385"/>
                  </a:lnTo>
                  <a:lnTo>
                    <a:pt x="80" y="385"/>
                  </a:lnTo>
                  <a:lnTo>
                    <a:pt x="80" y="328"/>
                  </a:lnTo>
                  <a:lnTo>
                    <a:pt x="86" y="319"/>
                  </a:lnTo>
                  <a:lnTo>
                    <a:pt x="157" y="319"/>
                  </a:lnTo>
                  <a:lnTo>
                    <a:pt x="157" y="264"/>
                  </a:lnTo>
                  <a:lnTo>
                    <a:pt x="162" y="253"/>
                  </a:lnTo>
                  <a:lnTo>
                    <a:pt x="238" y="253"/>
                  </a:lnTo>
                  <a:lnTo>
                    <a:pt x="238" y="132"/>
                  </a:lnTo>
                  <a:lnTo>
                    <a:pt x="203" y="132"/>
                  </a:lnTo>
                  <a:lnTo>
                    <a:pt x="198" y="121"/>
                  </a:lnTo>
                  <a:lnTo>
                    <a:pt x="198" y="64"/>
                  </a:lnTo>
                  <a:lnTo>
                    <a:pt x="122" y="64"/>
                  </a:lnTo>
                  <a:lnTo>
                    <a:pt x="122" y="187"/>
                  </a:lnTo>
                  <a:lnTo>
                    <a:pt x="117" y="196"/>
                  </a:lnTo>
                  <a:lnTo>
                    <a:pt x="46" y="196"/>
                  </a:lnTo>
                  <a:lnTo>
                    <a:pt x="41" y="187"/>
                  </a:lnTo>
                  <a:lnTo>
                    <a:pt x="41" y="64"/>
                  </a:lnTo>
                  <a:lnTo>
                    <a:pt x="46" y="55"/>
                  </a:lnTo>
                  <a:lnTo>
                    <a:pt x="80" y="55"/>
                  </a:lnTo>
                  <a:lnTo>
                    <a:pt x="80" y="8"/>
                  </a:lnTo>
                  <a:lnTo>
                    <a:pt x="86" y="0"/>
                  </a:lnTo>
                  <a:close/>
                </a:path>
              </a:pathLst>
            </a:custGeom>
            <a:solidFill>
              <a:srgbClr val="FF66FF"/>
            </a:solidFill>
            <a:ln w="9525">
              <a:solidFill>
                <a:srgbClr val="000000"/>
              </a:solidFill>
              <a:round/>
              <a:headEnd/>
              <a:tailEnd/>
            </a:ln>
          </p:spPr>
          <p:txBody>
            <a:bodyPr wrap="none" anchor="ctr"/>
            <a:lstStyle/>
            <a:p>
              <a:endParaRPr lang="en-IN"/>
            </a:p>
          </p:txBody>
        </p:sp>
        <p:sp>
          <p:nvSpPr>
            <p:cNvPr id="58417" name="Freeform 44"/>
            <p:cNvSpPr>
              <a:spLocks noChangeArrowheads="1"/>
            </p:cNvSpPr>
            <p:nvPr/>
          </p:nvSpPr>
          <p:spPr bwMode="auto">
            <a:xfrm>
              <a:off x="1365" y="3155"/>
              <a:ext cx="38" cy="252"/>
            </a:xfrm>
            <a:custGeom>
              <a:avLst/>
              <a:gdLst>
                <a:gd name="T0" fmla="*/ 0 w 173"/>
                <a:gd name="T1" fmla="*/ 0 h 1116"/>
                <a:gd name="T2" fmla="*/ 6 w 173"/>
                <a:gd name="T3" fmla="*/ 0 h 1116"/>
                <a:gd name="T4" fmla="*/ 6 w 173"/>
                <a:gd name="T5" fmla="*/ 0 h 1116"/>
                <a:gd name="T6" fmla="*/ 6 w 173"/>
                <a:gd name="T7" fmla="*/ 53 h 1116"/>
                <a:gd name="T8" fmla="*/ 8 w 173"/>
                <a:gd name="T9" fmla="*/ 53 h 1116"/>
                <a:gd name="T10" fmla="*/ 8 w 173"/>
                <a:gd name="T11" fmla="*/ 54 h 1116"/>
                <a:gd name="T12" fmla="*/ 8 w 173"/>
                <a:gd name="T13" fmla="*/ 56 h 1116"/>
                <a:gd name="T14" fmla="*/ 8 w 173"/>
                <a:gd name="T15" fmla="*/ 57 h 1116"/>
                <a:gd name="T16" fmla="*/ 0 w 173"/>
                <a:gd name="T17" fmla="*/ 57 h 1116"/>
                <a:gd name="T18" fmla="*/ 0 w 173"/>
                <a:gd name="T19" fmla="*/ 56 h 1116"/>
                <a:gd name="T20" fmla="*/ 0 w 173"/>
                <a:gd name="T21" fmla="*/ 54 h 1116"/>
                <a:gd name="T22" fmla="*/ 0 w 173"/>
                <a:gd name="T23" fmla="*/ 53 h 1116"/>
                <a:gd name="T24" fmla="*/ 2 w 173"/>
                <a:gd name="T25" fmla="*/ 53 h 1116"/>
                <a:gd name="T26" fmla="*/ 2 w 173"/>
                <a:gd name="T27" fmla="*/ 4 h 1116"/>
                <a:gd name="T28" fmla="*/ 0 w 173"/>
                <a:gd name="T29" fmla="*/ 4 h 1116"/>
                <a:gd name="T30" fmla="*/ 0 w 173"/>
                <a:gd name="T31" fmla="*/ 3 h 1116"/>
                <a:gd name="T32" fmla="*/ 0 w 173"/>
                <a:gd name="T33" fmla="*/ 0 h 1116"/>
                <a:gd name="T34" fmla="*/ 0 w 173"/>
                <a:gd name="T35" fmla="*/ 0 h 1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3" h="1116">
                  <a:moveTo>
                    <a:pt x="6" y="0"/>
                  </a:moveTo>
                  <a:lnTo>
                    <a:pt x="123" y="0"/>
                  </a:lnTo>
                  <a:lnTo>
                    <a:pt x="129" y="11"/>
                  </a:lnTo>
                  <a:lnTo>
                    <a:pt x="129" y="1040"/>
                  </a:lnTo>
                  <a:lnTo>
                    <a:pt x="166" y="1040"/>
                  </a:lnTo>
                  <a:lnTo>
                    <a:pt x="172" y="1051"/>
                  </a:lnTo>
                  <a:lnTo>
                    <a:pt x="172" y="1106"/>
                  </a:lnTo>
                  <a:lnTo>
                    <a:pt x="166" y="1115"/>
                  </a:lnTo>
                  <a:lnTo>
                    <a:pt x="6" y="1115"/>
                  </a:lnTo>
                  <a:lnTo>
                    <a:pt x="0" y="1106"/>
                  </a:lnTo>
                  <a:lnTo>
                    <a:pt x="0" y="1051"/>
                  </a:lnTo>
                  <a:lnTo>
                    <a:pt x="6" y="1040"/>
                  </a:lnTo>
                  <a:lnTo>
                    <a:pt x="43" y="1040"/>
                  </a:lnTo>
                  <a:lnTo>
                    <a:pt x="43"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58418" name="Freeform 45"/>
            <p:cNvSpPr>
              <a:spLocks noChangeArrowheads="1"/>
            </p:cNvSpPr>
            <p:nvPr/>
          </p:nvSpPr>
          <p:spPr bwMode="auto">
            <a:xfrm>
              <a:off x="1429" y="3155"/>
              <a:ext cx="38" cy="252"/>
            </a:xfrm>
            <a:custGeom>
              <a:avLst/>
              <a:gdLst>
                <a:gd name="T0" fmla="*/ 0 w 174"/>
                <a:gd name="T1" fmla="*/ 17 h 1116"/>
                <a:gd name="T2" fmla="*/ 6 w 174"/>
                <a:gd name="T3" fmla="*/ 17 h 1116"/>
                <a:gd name="T4" fmla="*/ 6 w 174"/>
                <a:gd name="T5" fmla="*/ 17 h 1116"/>
                <a:gd name="T6" fmla="*/ 6 w 174"/>
                <a:gd name="T7" fmla="*/ 53 h 1116"/>
                <a:gd name="T8" fmla="*/ 8 w 174"/>
                <a:gd name="T9" fmla="*/ 53 h 1116"/>
                <a:gd name="T10" fmla="*/ 8 w 174"/>
                <a:gd name="T11" fmla="*/ 54 h 1116"/>
                <a:gd name="T12" fmla="*/ 8 w 174"/>
                <a:gd name="T13" fmla="*/ 56 h 1116"/>
                <a:gd name="T14" fmla="*/ 8 w 174"/>
                <a:gd name="T15" fmla="*/ 57 h 1116"/>
                <a:gd name="T16" fmla="*/ 0 w 174"/>
                <a:gd name="T17" fmla="*/ 57 h 1116"/>
                <a:gd name="T18" fmla="*/ 0 w 174"/>
                <a:gd name="T19" fmla="*/ 56 h 1116"/>
                <a:gd name="T20" fmla="*/ 0 w 174"/>
                <a:gd name="T21" fmla="*/ 54 h 1116"/>
                <a:gd name="T22" fmla="*/ 0 w 174"/>
                <a:gd name="T23" fmla="*/ 53 h 1116"/>
                <a:gd name="T24" fmla="*/ 2 w 174"/>
                <a:gd name="T25" fmla="*/ 53 h 1116"/>
                <a:gd name="T26" fmla="*/ 2 w 174"/>
                <a:gd name="T27" fmla="*/ 20 h 1116"/>
                <a:gd name="T28" fmla="*/ 0 w 174"/>
                <a:gd name="T29" fmla="*/ 20 h 1116"/>
                <a:gd name="T30" fmla="*/ 0 w 174"/>
                <a:gd name="T31" fmla="*/ 20 h 1116"/>
                <a:gd name="T32" fmla="*/ 0 w 174"/>
                <a:gd name="T33" fmla="*/ 17 h 1116"/>
                <a:gd name="T34" fmla="*/ 0 w 174"/>
                <a:gd name="T35" fmla="*/ 17 h 1116"/>
                <a:gd name="T36" fmla="*/ 2 w 174"/>
                <a:gd name="T37" fmla="*/ 0 h 1116"/>
                <a:gd name="T38" fmla="*/ 6 w 174"/>
                <a:gd name="T39" fmla="*/ 0 h 1116"/>
                <a:gd name="T40" fmla="*/ 6 w 174"/>
                <a:gd name="T41" fmla="*/ 0 h 1116"/>
                <a:gd name="T42" fmla="*/ 6 w 174"/>
                <a:gd name="T43" fmla="*/ 7 h 1116"/>
                <a:gd name="T44" fmla="*/ 6 w 174"/>
                <a:gd name="T45" fmla="*/ 7 h 1116"/>
                <a:gd name="T46" fmla="*/ 2 w 174"/>
                <a:gd name="T47" fmla="*/ 7 h 1116"/>
                <a:gd name="T48" fmla="*/ 2 w 174"/>
                <a:gd name="T49" fmla="*/ 7 h 1116"/>
                <a:gd name="T50" fmla="*/ 2 w 174"/>
                <a:gd name="T51" fmla="*/ 0 h 1116"/>
                <a:gd name="T52" fmla="*/ 2 w 174"/>
                <a:gd name="T53" fmla="*/ 0 h 11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74" h="1116">
                  <a:moveTo>
                    <a:pt x="7" y="333"/>
                  </a:moveTo>
                  <a:lnTo>
                    <a:pt x="123" y="333"/>
                  </a:lnTo>
                  <a:lnTo>
                    <a:pt x="128" y="341"/>
                  </a:lnTo>
                  <a:lnTo>
                    <a:pt x="128" y="1040"/>
                  </a:lnTo>
                  <a:lnTo>
                    <a:pt x="165" y="1040"/>
                  </a:lnTo>
                  <a:lnTo>
                    <a:pt x="173" y="1051"/>
                  </a:lnTo>
                  <a:lnTo>
                    <a:pt x="173" y="1106"/>
                  </a:lnTo>
                  <a:lnTo>
                    <a:pt x="165" y="1115"/>
                  </a:lnTo>
                  <a:lnTo>
                    <a:pt x="7" y="1115"/>
                  </a:lnTo>
                  <a:lnTo>
                    <a:pt x="0" y="1106"/>
                  </a:lnTo>
                  <a:lnTo>
                    <a:pt x="0" y="1051"/>
                  </a:lnTo>
                  <a:lnTo>
                    <a:pt x="7" y="1040"/>
                  </a:lnTo>
                  <a:lnTo>
                    <a:pt x="43" y="1040"/>
                  </a:lnTo>
                  <a:lnTo>
                    <a:pt x="43" y="397"/>
                  </a:lnTo>
                  <a:lnTo>
                    <a:pt x="7" y="397"/>
                  </a:lnTo>
                  <a:lnTo>
                    <a:pt x="0" y="388"/>
                  </a:lnTo>
                  <a:lnTo>
                    <a:pt x="0" y="341"/>
                  </a:lnTo>
                  <a:lnTo>
                    <a:pt x="7" y="333"/>
                  </a:lnTo>
                  <a:close/>
                  <a:moveTo>
                    <a:pt x="49" y="0"/>
                  </a:moveTo>
                  <a:lnTo>
                    <a:pt x="123" y="0"/>
                  </a:lnTo>
                  <a:lnTo>
                    <a:pt x="128" y="11"/>
                  </a:lnTo>
                  <a:lnTo>
                    <a:pt x="128" y="132"/>
                  </a:lnTo>
                  <a:lnTo>
                    <a:pt x="123" y="143"/>
                  </a:lnTo>
                  <a:lnTo>
                    <a:pt x="49" y="143"/>
                  </a:lnTo>
                  <a:lnTo>
                    <a:pt x="43" y="132"/>
                  </a:lnTo>
                  <a:lnTo>
                    <a:pt x="43" y="11"/>
                  </a:lnTo>
                  <a:lnTo>
                    <a:pt x="49" y="0"/>
                  </a:lnTo>
                  <a:close/>
                </a:path>
              </a:pathLst>
            </a:custGeom>
            <a:solidFill>
              <a:srgbClr val="FF66FF"/>
            </a:solidFill>
            <a:ln w="9525">
              <a:solidFill>
                <a:srgbClr val="000000"/>
              </a:solidFill>
              <a:round/>
              <a:headEnd/>
              <a:tailEnd/>
            </a:ln>
          </p:spPr>
          <p:txBody>
            <a:bodyPr wrap="none" anchor="ctr"/>
            <a:lstStyle/>
            <a:p>
              <a:endParaRPr lang="en-IN"/>
            </a:p>
          </p:txBody>
        </p:sp>
        <p:sp>
          <p:nvSpPr>
            <p:cNvPr id="58419" name="Freeform 46"/>
            <p:cNvSpPr>
              <a:spLocks noChangeArrowheads="1"/>
            </p:cNvSpPr>
            <p:nvPr/>
          </p:nvSpPr>
          <p:spPr bwMode="auto">
            <a:xfrm>
              <a:off x="1493" y="3155"/>
              <a:ext cx="91" cy="252"/>
            </a:xfrm>
            <a:custGeom>
              <a:avLst/>
              <a:gdLst>
                <a:gd name="T0" fmla="*/ 8 w 404"/>
                <a:gd name="T1" fmla="*/ 20 h 1116"/>
                <a:gd name="T2" fmla="*/ 12 w 404"/>
                <a:gd name="T3" fmla="*/ 20 h 1116"/>
                <a:gd name="T4" fmla="*/ 12 w 404"/>
                <a:gd name="T5" fmla="*/ 23 h 1116"/>
                <a:gd name="T6" fmla="*/ 12 w 404"/>
                <a:gd name="T7" fmla="*/ 24 h 1116"/>
                <a:gd name="T8" fmla="*/ 14 w 404"/>
                <a:gd name="T9" fmla="*/ 24 h 1116"/>
                <a:gd name="T10" fmla="*/ 14 w 404"/>
                <a:gd name="T11" fmla="*/ 50 h 1116"/>
                <a:gd name="T12" fmla="*/ 12 w 404"/>
                <a:gd name="T13" fmla="*/ 50 h 1116"/>
                <a:gd name="T14" fmla="*/ 12 w 404"/>
                <a:gd name="T15" fmla="*/ 50 h 1116"/>
                <a:gd name="T16" fmla="*/ 12 w 404"/>
                <a:gd name="T17" fmla="*/ 53 h 1116"/>
                <a:gd name="T18" fmla="*/ 8 w 404"/>
                <a:gd name="T19" fmla="*/ 53 h 1116"/>
                <a:gd name="T20" fmla="*/ 8 w 404"/>
                <a:gd name="T21" fmla="*/ 50 h 1116"/>
                <a:gd name="T22" fmla="*/ 8 w 404"/>
                <a:gd name="T23" fmla="*/ 50 h 1116"/>
                <a:gd name="T24" fmla="*/ 6 w 404"/>
                <a:gd name="T25" fmla="*/ 50 h 1116"/>
                <a:gd name="T26" fmla="*/ 6 w 404"/>
                <a:gd name="T27" fmla="*/ 47 h 1116"/>
                <a:gd name="T28" fmla="*/ 6 w 404"/>
                <a:gd name="T29" fmla="*/ 46 h 1116"/>
                <a:gd name="T30" fmla="*/ 4 w 404"/>
                <a:gd name="T31" fmla="*/ 46 h 1116"/>
                <a:gd name="T32" fmla="*/ 4 w 404"/>
                <a:gd name="T33" fmla="*/ 27 h 1116"/>
                <a:gd name="T34" fmla="*/ 6 w 404"/>
                <a:gd name="T35" fmla="*/ 27 h 1116"/>
                <a:gd name="T36" fmla="*/ 6 w 404"/>
                <a:gd name="T37" fmla="*/ 26 h 1116"/>
                <a:gd name="T38" fmla="*/ 6 w 404"/>
                <a:gd name="T39" fmla="*/ 24 h 1116"/>
                <a:gd name="T40" fmla="*/ 8 w 404"/>
                <a:gd name="T41" fmla="*/ 24 h 1116"/>
                <a:gd name="T42" fmla="*/ 8 w 404"/>
                <a:gd name="T43" fmla="*/ 23 h 1116"/>
                <a:gd name="T44" fmla="*/ 8 w 404"/>
                <a:gd name="T45" fmla="*/ 20 h 1116"/>
                <a:gd name="T46" fmla="*/ 12 w 404"/>
                <a:gd name="T47" fmla="*/ 0 h 1116"/>
                <a:gd name="T48" fmla="*/ 18 w 404"/>
                <a:gd name="T49" fmla="*/ 0 h 1116"/>
                <a:gd name="T50" fmla="*/ 18 w 404"/>
                <a:gd name="T51" fmla="*/ 0 h 1116"/>
                <a:gd name="T52" fmla="*/ 18 w 404"/>
                <a:gd name="T53" fmla="*/ 53 h 1116"/>
                <a:gd name="T54" fmla="*/ 20 w 404"/>
                <a:gd name="T55" fmla="*/ 53 h 1116"/>
                <a:gd name="T56" fmla="*/ 20 w 404"/>
                <a:gd name="T57" fmla="*/ 54 h 1116"/>
                <a:gd name="T58" fmla="*/ 20 w 404"/>
                <a:gd name="T59" fmla="*/ 56 h 1116"/>
                <a:gd name="T60" fmla="*/ 20 w 404"/>
                <a:gd name="T61" fmla="*/ 57 h 1116"/>
                <a:gd name="T62" fmla="*/ 16 w 404"/>
                <a:gd name="T63" fmla="*/ 57 h 1116"/>
                <a:gd name="T64" fmla="*/ 16 w 404"/>
                <a:gd name="T65" fmla="*/ 56 h 1116"/>
                <a:gd name="T66" fmla="*/ 16 w 404"/>
                <a:gd name="T67" fmla="*/ 54 h 1116"/>
                <a:gd name="T68" fmla="*/ 14 w 404"/>
                <a:gd name="T69" fmla="*/ 54 h 1116"/>
                <a:gd name="T70" fmla="*/ 14 w 404"/>
                <a:gd name="T71" fmla="*/ 56 h 1116"/>
                <a:gd name="T72" fmla="*/ 14 w 404"/>
                <a:gd name="T73" fmla="*/ 57 h 1116"/>
                <a:gd name="T74" fmla="*/ 6 w 404"/>
                <a:gd name="T75" fmla="*/ 57 h 1116"/>
                <a:gd name="T76" fmla="*/ 6 w 404"/>
                <a:gd name="T77" fmla="*/ 56 h 1116"/>
                <a:gd name="T78" fmla="*/ 6 w 404"/>
                <a:gd name="T79" fmla="*/ 54 h 1116"/>
                <a:gd name="T80" fmla="*/ 2 w 404"/>
                <a:gd name="T81" fmla="*/ 54 h 1116"/>
                <a:gd name="T82" fmla="*/ 2 w 404"/>
                <a:gd name="T83" fmla="*/ 53 h 1116"/>
                <a:gd name="T84" fmla="*/ 2 w 404"/>
                <a:gd name="T85" fmla="*/ 47 h 1116"/>
                <a:gd name="T86" fmla="*/ 0 w 404"/>
                <a:gd name="T87" fmla="*/ 47 h 1116"/>
                <a:gd name="T88" fmla="*/ 0 w 404"/>
                <a:gd name="T89" fmla="*/ 46 h 1116"/>
                <a:gd name="T90" fmla="*/ 0 w 404"/>
                <a:gd name="T91" fmla="*/ 27 h 1116"/>
                <a:gd name="T92" fmla="*/ 0 w 404"/>
                <a:gd name="T93" fmla="*/ 26 h 1116"/>
                <a:gd name="T94" fmla="*/ 2 w 404"/>
                <a:gd name="T95" fmla="*/ 26 h 1116"/>
                <a:gd name="T96" fmla="*/ 2 w 404"/>
                <a:gd name="T97" fmla="*/ 20 h 1116"/>
                <a:gd name="T98" fmla="*/ 2 w 404"/>
                <a:gd name="T99" fmla="*/ 20 h 1116"/>
                <a:gd name="T100" fmla="*/ 6 w 404"/>
                <a:gd name="T101" fmla="*/ 20 h 1116"/>
                <a:gd name="T102" fmla="*/ 6 w 404"/>
                <a:gd name="T103" fmla="*/ 17 h 1116"/>
                <a:gd name="T104" fmla="*/ 6 w 404"/>
                <a:gd name="T105" fmla="*/ 17 h 1116"/>
                <a:gd name="T106" fmla="*/ 12 w 404"/>
                <a:gd name="T107" fmla="*/ 17 h 1116"/>
                <a:gd name="T108" fmla="*/ 12 w 404"/>
                <a:gd name="T109" fmla="*/ 17 h 1116"/>
                <a:gd name="T110" fmla="*/ 12 w 404"/>
                <a:gd name="T111" fmla="*/ 20 h 1116"/>
                <a:gd name="T112" fmla="*/ 14 w 404"/>
                <a:gd name="T113" fmla="*/ 20 h 1116"/>
                <a:gd name="T114" fmla="*/ 14 w 404"/>
                <a:gd name="T115" fmla="*/ 4 h 1116"/>
                <a:gd name="T116" fmla="*/ 12 w 404"/>
                <a:gd name="T117" fmla="*/ 4 h 1116"/>
                <a:gd name="T118" fmla="*/ 12 w 404"/>
                <a:gd name="T119" fmla="*/ 3 h 1116"/>
                <a:gd name="T120" fmla="*/ 12 w 404"/>
                <a:gd name="T121" fmla="*/ 0 h 1116"/>
                <a:gd name="T122" fmla="*/ 12 w 404"/>
                <a:gd name="T123" fmla="*/ 0 h 111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04" h="1116">
                  <a:moveTo>
                    <a:pt x="162" y="397"/>
                  </a:moveTo>
                  <a:lnTo>
                    <a:pt x="237" y="397"/>
                  </a:lnTo>
                  <a:lnTo>
                    <a:pt x="237" y="454"/>
                  </a:lnTo>
                  <a:lnTo>
                    <a:pt x="241" y="465"/>
                  </a:lnTo>
                  <a:lnTo>
                    <a:pt x="276" y="465"/>
                  </a:lnTo>
                  <a:lnTo>
                    <a:pt x="276" y="974"/>
                  </a:lnTo>
                  <a:lnTo>
                    <a:pt x="241" y="974"/>
                  </a:lnTo>
                  <a:lnTo>
                    <a:pt x="237" y="983"/>
                  </a:lnTo>
                  <a:lnTo>
                    <a:pt x="237" y="1040"/>
                  </a:lnTo>
                  <a:lnTo>
                    <a:pt x="162" y="1040"/>
                  </a:lnTo>
                  <a:lnTo>
                    <a:pt x="162" y="983"/>
                  </a:lnTo>
                  <a:lnTo>
                    <a:pt x="156" y="974"/>
                  </a:lnTo>
                  <a:lnTo>
                    <a:pt x="122" y="974"/>
                  </a:lnTo>
                  <a:lnTo>
                    <a:pt x="122" y="919"/>
                  </a:lnTo>
                  <a:lnTo>
                    <a:pt x="116" y="908"/>
                  </a:lnTo>
                  <a:lnTo>
                    <a:pt x="86" y="908"/>
                  </a:lnTo>
                  <a:lnTo>
                    <a:pt x="86" y="529"/>
                  </a:lnTo>
                  <a:lnTo>
                    <a:pt x="116" y="529"/>
                  </a:lnTo>
                  <a:lnTo>
                    <a:pt x="122" y="520"/>
                  </a:lnTo>
                  <a:lnTo>
                    <a:pt x="122" y="465"/>
                  </a:lnTo>
                  <a:lnTo>
                    <a:pt x="156" y="465"/>
                  </a:lnTo>
                  <a:lnTo>
                    <a:pt x="162" y="454"/>
                  </a:lnTo>
                  <a:lnTo>
                    <a:pt x="162" y="397"/>
                  </a:lnTo>
                  <a:close/>
                  <a:moveTo>
                    <a:pt x="241" y="0"/>
                  </a:moveTo>
                  <a:lnTo>
                    <a:pt x="357" y="0"/>
                  </a:lnTo>
                  <a:lnTo>
                    <a:pt x="362" y="11"/>
                  </a:lnTo>
                  <a:lnTo>
                    <a:pt x="362" y="1040"/>
                  </a:lnTo>
                  <a:lnTo>
                    <a:pt x="398" y="1040"/>
                  </a:lnTo>
                  <a:lnTo>
                    <a:pt x="403" y="1051"/>
                  </a:lnTo>
                  <a:lnTo>
                    <a:pt x="403" y="1106"/>
                  </a:lnTo>
                  <a:lnTo>
                    <a:pt x="398" y="1115"/>
                  </a:lnTo>
                  <a:lnTo>
                    <a:pt x="322" y="1115"/>
                  </a:lnTo>
                  <a:lnTo>
                    <a:pt x="317" y="1106"/>
                  </a:lnTo>
                  <a:lnTo>
                    <a:pt x="317" y="1051"/>
                  </a:lnTo>
                  <a:lnTo>
                    <a:pt x="281" y="1051"/>
                  </a:lnTo>
                  <a:lnTo>
                    <a:pt x="281" y="1106"/>
                  </a:lnTo>
                  <a:lnTo>
                    <a:pt x="276" y="1115"/>
                  </a:lnTo>
                  <a:lnTo>
                    <a:pt x="122" y="1115"/>
                  </a:lnTo>
                  <a:lnTo>
                    <a:pt x="116" y="1106"/>
                  </a:lnTo>
                  <a:lnTo>
                    <a:pt x="116" y="1051"/>
                  </a:lnTo>
                  <a:lnTo>
                    <a:pt x="46" y="1051"/>
                  </a:lnTo>
                  <a:lnTo>
                    <a:pt x="41" y="1040"/>
                  </a:lnTo>
                  <a:lnTo>
                    <a:pt x="41" y="919"/>
                  </a:lnTo>
                  <a:lnTo>
                    <a:pt x="5" y="919"/>
                  </a:lnTo>
                  <a:lnTo>
                    <a:pt x="0" y="908"/>
                  </a:lnTo>
                  <a:lnTo>
                    <a:pt x="0" y="529"/>
                  </a:lnTo>
                  <a:lnTo>
                    <a:pt x="5" y="520"/>
                  </a:lnTo>
                  <a:lnTo>
                    <a:pt x="41" y="520"/>
                  </a:lnTo>
                  <a:lnTo>
                    <a:pt x="41" y="397"/>
                  </a:lnTo>
                  <a:lnTo>
                    <a:pt x="46" y="388"/>
                  </a:lnTo>
                  <a:lnTo>
                    <a:pt x="116" y="388"/>
                  </a:lnTo>
                  <a:lnTo>
                    <a:pt x="116" y="341"/>
                  </a:lnTo>
                  <a:lnTo>
                    <a:pt x="122" y="333"/>
                  </a:lnTo>
                  <a:lnTo>
                    <a:pt x="237" y="333"/>
                  </a:lnTo>
                  <a:lnTo>
                    <a:pt x="241" y="341"/>
                  </a:lnTo>
                  <a:lnTo>
                    <a:pt x="241" y="388"/>
                  </a:lnTo>
                  <a:lnTo>
                    <a:pt x="276" y="388"/>
                  </a:lnTo>
                  <a:lnTo>
                    <a:pt x="276" y="75"/>
                  </a:lnTo>
                  <a:lnTo>
                    <a:pt x="241" y="75"/>
                  </a:lnTo>
                  <a:lnTo>
                    <a:pt x="237" y="66"/>
                  </a:lnTo>
                  <a:lnTo>
                    <a:pt x="237" y="11"/>
                  </a:lnTo>
                  <a:lnTo>
                    <a:pt x="241" y="0"/>
                  </a:lnTo>
                  <a:close/>
                </a:path>
              </a:pathLst>
            </a:custGeom>
            <a:solidFill>
              <a:srgbClr val="FF66FF"/>
            </a:solidFill>
            <a:ln w="9525">
              <a:solidFill>
                <a:srgbClr val="000000"/>
              </a:solidFill>
              <a:round/>
              <a:headEnd/>
              <a:tailEnd/>
            </a:ln>
          </p:spPr>
          <p:txBody>
            <a:bodyPr wrap="none" anchor="ctr"/>
            <a:lstStyle/>
            <a:p>
              <a:endParaRPr lang="en-IN"/>
            </a:p>
          </p:txBody>
        </p:sp>
      </p:grpSp>
      <p:grpSp>
        <p:nvGrpSpPr>
          <p:cNvPr id="58405" name="Group 47"/>
          <p:cNvGrpSpPr>
            <a:grpSpLocks/>
          </p:cNvGrpSpPr>
          <p:nvPr/>
        </p:nvGrpSpPr>
        <p:grpSpPr bwMode="auto">
          <a:xfrm>
            <a:off x="7010400" y="5008563"/>
            <a:ext cx="989013" cy="400050"/>
            <a:chOff x="4416" y="3155"/>
            <a:chExt cx="623" cy="252"/>
          </a:xfrm>
        </p:grpSpPr>
        <p:sp>
          <p:nvSpPr>
            <p:cNvPr id="58406" name="Freeform 48"/>
            <p:cNvSpPr>
              <a:spLocks noChangeArrowheads="1"/>
            </p:cNvSpPr>
            <p:nvPr/>
          </p:nvSpPr>
          <p:spPr bwMode="auto">
            <a:xfrm>
              <a:off x="4416" y="3155"/>
              <a:ext cx="54" cy="252"/>
            </a:xfrm>
            <a:custGeom>
              <a:avLst/>
              <a:gdLst>
                <a:gd name="T0" fmla="*/ 0 w 242"/>
                <a:gd name="T1" fmla="*/ 0 h 1116"/>
                <a:gd name="T2" fmla="*/ 12 w 242"/>
                <a:gd name="T3" fmla="*/ 0 h 1116"/>
                <a:gd name="T4" fmla="*/ 12 w 242"/>
                <a:gd name="T5" fmla="*/ 0 h 1116"/>
                <a:gd name="T6" fmla="*/ 12 w 242"/>
                <a:gd name="T7" fmla="*/ 3 h 1116"/>
                <a:gd name="T8" fmla="*/ 12 w 242"/>
                <a:gd name="T9" fmla="*/ 4 h 1116"/>
                <a:gd name="T10" fmla="*/ 8 w 242"/>
                <a:gd name="T11" fmla="*/ 4 h 1116"/>
                <a:gd name="T12" fmla="*/ 8 w 242"/>
                <a:gd name="T13" fmla="*/ 53 h 1116"/>
                <a:gd name="T14" fmla="*/ 12 w 242"/>
                <a:gd name="T15" fmla="*/ 53 h 1116"/>
                <a:gd name="T16" fmla="*/ 12 w 242"/>
                <a:gd name="T17" fmla="*/ 54 h 1116"/>
                <a:gd name="T18" fmla="*/ 12 w 242"/>
                <a:gd name="T19" fmla="*/ 56 h 1116"/>
                <a:gd name="T20" fmla="*/ 12 w 242"/>
                <a:gd name="T21" fmla="*/ 57 h 1116"/>
                <a:gd name="T22" fmla="*/ 0 w 242"/>
                <a:gd name="T23" fmla="*/ 57 h 1116"/>
                <a:gd name="T24" fmla="*/ 0 w 242"/>
                <a:gd name="T25" fmla="*/ 56 h 1116"/>
                <a:gd name="T26" fmla="*/ 0 w 242"/>
                <a:gd name="T27" fmla="*/ 54 h 1116"/>
                <a:gd name="T28" fmla="*/ 0 w 242"/>
                <a:gd name="T29" fmla="*/ 53 h 1116"/>
                <a:gd name="T30" fmla="*/ 4 w 242"/>
                <a:gd name="T31" fmla="*/ 53 h 1116"/>
                <a:gd name="T32" fmla="*/ 4 w 242"/>
                <a:gd name="T33" fmla="*/ 4 h 1116"/>
                <a:gd name="T34" fmla="*/ 0 w 242"/>
                <a:gd name="T35" fmla="*/ 4 h 1116"/>
                <a:gd name="T36" fmla="*/ 0 w 242"/>
                <a:gd name="T37" fmla="*/ 3 h 1116"/>
                <a:gd name="T38" fmla="*/ 0 w 242"/>
                <a:gd name="T39" fmla="*/ 0 h 1116"/>
                <a:gd name="T40" fmla="*/ 0 w 242"/>
                <a:gd name="T41" fmla="*/ 0 h 11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42" h="1116">
                  <a:moveTo>
                    <a:pt x="6" y="0"/>
                  </a:moveTo>
                  <a:lnTo>
                    <a:pt x="234" y="0"/>
                  </a:lnTo>
                  <a:lnTo>
                    <a:pt x="241" y="11"/>
                  </a:lnTo>
                  <a:lnTo>
                    <a:pt x="241" y="66"/>
                  </a:lnTo>
                  <a:lnTo>
                    <a:pt x="234" y="75"/>
                  </a:lnTo>
                  <a:lnTo>
                    <a:pt x="161" y="75"/>
                  </a:lnTo>
                  <a:lnTo>
                    <a:pt x="161" y="1040"/>
                  </a:lnTo>
                  <a:lnTo>
                    <a:pt x="234" y="1040"/>
                  </a:lnTo>
                  <a:lnTo>
                    <a:pt x="241" y="1051"/>
                  </a:lnTo>
                  <a:lnTo>
                    <a:pt x="241" y="1106"/>
                  </a:lnTo>
                  <a:lnTo>
                    <a:pt x="234" y="1115"/>
                  </a:lnTo>
                  <a:lnTo>
                    <a:pt x="6" y="1115"/>
                  </a:lnTo>
                  <a:lnTo>
                    <a:pt x="0" y="1106"/>
                  </a:lnTo>
                  <a:lnTo>
                    <a:pt x="0" y="1051"/>
                  </a:lnTo>
                  <a:lnTo>
                    <a:pt x="6" y="1040"/>
                  </a:lnTo>
                  <a:lnTo>
                    <a:pt x="80" y="1040"/>
                  </a:lnTo>
                  <a:lnTo>
                    <a:pt x="80"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58407" name="Freeform 49"/>
            <p:cNvSpPr>
              <a:spLocks noChangeArrowheads="1"/>
            </p:cNvSpPr>
            <p:nvPr/>
          </p:nvSpPr>
          <p:spPr bwMode="auto">
            <a:xfrm>
              <a:off x="4491" y="3231"/>
              <a:ext cx="103" cy="177"/>
            </a:xfrm>
            <a:custGeom>
              <a:avLst/>
              <a:gdLst>
                <a:gd name="T0" fmla="*/ 0 w 458"/>
                <a:gd name="T1" fmla="*/ 0 h 783"/>
                <a:gd name="T2" fmla="*/ 6 w 458"/>
                <a:gd name="T3" fmla="*/ 0 h 783"/>
                <a:gd name="T4" fmla="*/ 7 w 458"/>
                <a:gd name="T5" fmla="*/ 0 h 783"/>
                <a:gd name="T6" fmla="*/ 7 w 458"/>
                <a:gd name="T7" fmla="*/ 6 h 783"/>
                <a:gd name="T8" fmla="*/ 8 w 458"/>
                <a:gd name="T9" fmla="*/ 6 h 783"/>
                <a:gd name="T10" fmla="*/ 8 w 458"/>
                <a:gd name="T11" fmla="*/ 3 h 783"/>
                <a:gd name="T12" fmla="*/ 9 w 458"/>
                <a:gd name="T13" fmla="*/ 3 h 783"/>
                <a:gd name="T14" fmla="*/ 10 w 458"/>
                <a:gd name="T15" fmla="*/ 3 h 783"/>
                <a:gd name="T16" fmla="*/ 10 w 458"/>
                <a:gd name="T17" fmla="*/ 0 h 783"/>
                <a:gd name="T18" fmla="*/ 11 w 458"/>
                <a:gd name="T19" fmla="*/ 0 h 783"/>
                <a:gd name="T20" fmla="*/ 17 w 458"/>
                <a:gd name="T21" fmla="*/ 0 h 783"/>
                <a:gd name="T22" fmla="*/ 17 w 458"/>
                <a:gd name="T23" fmla="*/ 0 h 783"/>
                <a:gd name="T24" fmla="*/ 17 w 458"/>
                <a:gd name="T25" fmla="*/ 3 h 783"/>
                <a:gd name="T26" fmla="*/ 19 w 458"/>
                <a:gd name="T27" fmla="*/ 3 h 783"/>
                <a:gd name="T28" fmla="*/ 19 w 458"/>
                <a:gd name="T29" fmla="*/ 3 h 783"/>
                <a:gd name="T30" fmla="*/ 19 w 458"/>
                <a:gd name="T31" fmla="*/ 6 h 783"/>
                <a:gd name="T32" fmla="*/ 21 w 458"/>
                <a:gd name="T33" fmla="*/ 6 h 783"/>
                <a:gd name="T34" fmla="*/ 21 w 458"/>
                <a:gd name="T35" fmla="*/ 7 h 783"/>
                <a:gd name="T36" fmla="*/ 21 w 458"/>
                <a:gd name="T37" fmla="*/ 36 h 783"/>
                <a:gd name="T38" fmla="*/ 23 w 458"/>
                <a:gd name="T39" fmla="*/ 36 h 783"/>
                <a:gd name="T40" fmla="*/ 23 w 458"/>
                <a:gd name="T41" fmla="*/ 37 h 783"/>
                <a:gd name="T42" fmla="*/ 23 w 458"/>
                <a:gd name="T43" fmla="*/ 40 h 783"/>
                <a:gd name="T44" fmla="*/ 23 w 458"/>
                <a:gd name="T45" fmla="*/ 40 h 783"/>
                <a:gd name="T46" fmla="*/ 15 w 458"/>
                <a:gd name="T47" fmla="*/ 40 h 783"/>
                <a:gd name="T48" fmla="*/ 15 w 458"/>
                <a:gd name="T49" fmla="*/ 40 h 783"/>
                <a:gd name="T50" fmla="*/ 15 w 458"/>
                <a:gd name="T51" fmla="*/ 37 h 783"/>
                <a:gd name="T52" fmla="*/ 15 w 458"/>
                <a:gd name="T53" fmla="*/ 36 h 783"/>
                <a:gd name="T54" fmla="*/ 17 w 458"/>
                <a:gd name="T55" fmla="*/ 36 h 783"/>
                <a:gd name="T56" fmla="*/ 17 w 458"/>
                <a:gd name="T57" fmla="*/ 10 h 783"/>
                <a:gd name="T58" fmla="*/ 15 w 458"/>
                <a:gd name="T59" fmla="*/ 10 h 783"/>
                <a:gd name="T60" fmla="*/ 15 w 458"/>
                <a:gd name="T61" fmla="*/ 9 h 783"/>
                <a:gd name="T62" fmla="*/ 15 w 458"/>
                <a:gd name="T63" fmla="*/ 7 h 783"/>
                <a:gd name="T64" fmla="*/ 9 w 458"/>
                <a:gd name="T65" fmla="*/ 7 h 783"/>
                <a:gd name="T66" fmla="*/ 9 w 458"/>
                <a:gd name="T67" fmla="*/ 9 h 783"/>
                <a:gd name="T68" fmla="*/ 8 w 458"/>
                <a:gd name="T69" fmla="*/ 10 h 783"/>
                <a:gd name="T70" fmla="*/ 7 w 458"/>
                <a:gd name="T71" fmla="*/ 10 h 783"/>
                <a:gd name="T72" fmla="*/ 7 w 458"/>
                <a:gd name="T73" fmla="*/ 36 h 783"/>
                <a:gd name="T74" fmla="*/ 8 w 458"/>
                <a:gd name="T75" fmla="*/ 36 h 783"/>
                <a:gd name="T76" fmla="*/ 9 w 458"/>
                <a:gd name="T77" fmla="*/ 37 h 783"/>
                <a:gd name="T78" fmla="*/ 9 w 458"/>
                <a:gd name="T79" fmla="*/ 40 h 783"/>
                <a:gd name="T80" fmla="*/ 8 w 458"/>
                <a:gd name="T81" fmla="*/ 40 h 783"/>
                <a:gd name="T82" fmla="*/ 0 w 458"/>
                <a:gd name="T83" fmla="*/ 40 h 783"/>
                <a:gd name="T84" fmla="*/ 0 w 458"/>
                <a:gd name="T85" fmla="*/ 40 h 783"/>
                <a:gd name="T86" fmla="*/ 0 w 458"/>
                <a:gd name="T87" fmla="*/ 37 h 783"/>
                <a:gd name="T88" fmla="*/ 0 w 458"/>
                <a:gd name="T89" fmla="*/ 36 h 783"/>
                <a:gd name="T90" fmla="*/ 2 w 458"/>
                <a:gd name="T91" fmla="*/ 36 h 783"/>
                <a:gd name="T92" fmla="*/ 2 w 458"/>
                <a:gd name="T93" fmla="*/ 3 h 783"/>
                <a:gd name="T94" fmla="*/ 0 w 458"/>
                <a:gd name="T95" fmla="*/ 3 h 783"/>
                <a:gd name="T96" fmla="*/ 0 w 458"/>
                <a:gd name="T97" fmla="*/ 3 h 783"/>
                <a:gd name="T98" fmla="*/ 0 w 458"/>
                <a:gd name="T99" fmla="*/ 0 h 783"/>
                <a:gd name="T100" fmla="*/ 0 w 458"/>
                <a:gd name="T101" fmla="*/ 0 h 7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58" h="783">
                  <a:moveTo>
                    <a:pt x="6" y="0"/>
                  </a:moveTo>
                  <a:lnTo>
                    <a:pt x="120" y="0"/>
                  </a:lnTo>
                  <a:lnTo>
                    <a:pt x="127" y="8"/>
                  </a:lnTo>
                  <a:lnTo>
                    <a:pt x="127" y="121"/>
                  </a:lnTo>
                  <a:lnTo>
                    <a:pt x="163" y="121"/>
                  </a:lnTo>
                  <a:lnTo>
                    <a:pt x="163" y="64"/>
                  </a:lnTo>
                  <a:lnTo>
                    <a:pt x="170" y="55"/>
                  </a:lnTo>
                  <a:lnTo>
                    <a:pt x="205" y="55"/>
                  </a:lnTo>
                  <a:lnTo>
                    <a:pt x="205" y="8"/>
                  </a:lnTo>
                  <a:lnTo>
                    <a:pt x="212" y="0"/>
                  </a:lnTo>
                  <a:lnTo>
                    <a:pt x="332" y="0"/>
                  </a:lnTo>
                  <a:lnTo>
                    <a:pt x="337" y="8"/>
                  </a:lnTo>
                  <a:lnTo>
                    <a:pt x="337" y="55"/>
                  </a:lnTo>
                  <a:lnTo>
                    <a:pt x="375" y="55"/>
                  </a:lnTo>
                  <a:lnTo>
                    <a:pt x="380" y="64"/>
                  </a:lnTo>
                  <a:lnTo>
                    <a:pt x="380" y="121"/>
                  </a:lnTo>
                  <a:lnTo>
                    <a:pt x="415" y="121"/>
                  </a:lnTo>
                  <a:lnTo>
                    <a:pt x="422" y="132"/>
                  </a:lnTo>
                  <a:lnTo>
                    <a:pt x="422" y="707"/>
                  </a:lnTo>
                  <a:lnTo>
                    <a:pt x="452" y="707"/>
                  </a:lnTo>
                  <a:lnTo>
                    <a:pt x="457" y="718"/>
                  </a:lnTo>
                  <a:lnTo>
                    <a:pt x="457" y="773"/>
                  </a:lnTo>
                  <a:lnTo>
                    <a:pt x="452" y="782"/>
                  </a:lnTo>
                  <a:lnTo>
                    <a:pt x="296" y="782"/>
                  </a:lnTo>
                  <a:lnTo>
                    <a:pt x="290" y="773"/>
                  </a:lnTo>
                  <a:lnTo>
                    <a:pt x="290" y="718"/>
                  </a:lnTo>
                  <a:lnTo>
                    <a:pt x="296" y="707"/>
                  </a:lnTo>
                  <a:lnTo>
                    <a:pt x="332" y="707"/>
                  </a:lnTo>
                  <a:lnTo>
                    <a:pt x="332" y="196"/>
                  </a:lnTo>
                  <a:lnTo>
                    <a:pt x="296" y="196"/>
                  </a:lnTo>
                  <a:lnTo>
                    <a:pt x="290" y="187"/>
                  </a:lnTo>
                  <a:lnTo>
                    <a:pt x="290" y="132"/>
                  </a:lnTo>
                  <a:lnTo>
                    <a:pt x="170" y="132"/>
                  </a:lnTo>
                  <a:lnTo>
                    <a:pt x="170" y="187"/>
                  </a:lnTo>
                  <a:lnTo>
                    <a:pt x="163" y="196"/>
                  </a:lnTo>
                  <a:lnTo>
                    <a:pt x="127" y="196"/>
                  </a:lnTo>
                  <a:lnTo>
                    <a:pt x="127" y="707"/>
                  </a:lnTo>
                  <a:lnTo>
                    <a:pt x="163" y="707"/>
                  </a:lnTo>
                  <a:lnTo>
                    <a:pt x="170" y="718"/>
                  </a:lnTo>
                  <a:lnTo>
                    <a:pt x="170" y="773"/>
                  </a:lnTo>
                  <a:lnTo>
                    <a:pt x="163" y="782"/>
                  </a:lnTo>
                  <a:lnTo>
                    <a:pt x="6" y="782"/>
                  </a:lnTo>
                  <a:lnTo>
                    <a:pt x="0" y="773"/>
                  </a:lnTo>
                  <a:lnTo>
                    <a:pt x="0" y="718"/>
                  </a:lnTo>
                  <a:lnTo>
                    <a:pt x="6" y="707"/>
                  </a:lnTo>
                  <a:lnTo>
                    <a:pt x="43" y="707"/>
                  </a:lnTo>
                  <a:lnTo>
                    <a:pt x="43"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58408" name="Freeform 50"/>
            <p:cNvSpPr>
              <a:spLocks noChangeArrowheads="1"/>
            </p:cNvSpPr>
            <p:nvPr/>
          </p:nvSpPr>
          <p:spPr bwMode="auto">
            <a:xfrm>
              <a:off x="4597" y="3231"/>
              <a:ext cx="101" cy="177"/>
            </a:xfrm>
            <a:custGeom>
              <a:avLst/>
              <a:gdLst>
                <a:gd name="T0" fmla="*/ 0 w 448"/>
                <a:gd name="T1" fmla="*/ 0 h 783"/>
                <a:gd name="T2" fmla="*/ 8 w 448"/>
                <a:gd name="T3" fmla="*/ 0 h 783"/>
                <a:gd name="T4" fmla="*/ 8 w 448"/>
                <a:gd name="T5" fmla="*/ 0 h 783"/>
                <a:gd name="T6" fmla="*/ 8 w 448"/>
                <a:gd name="T7" fmla="*/ 3 h 783"/>
                <a:gd name="T8" fmla="*/ 8 w 448"/>
                <a:gd name="T9" fmla="*/ 3 h 783"/>
                <a:gd name="T10" fmla="*/ 7 w 448"/>
                <a:gd name="T11" fmla="*/ 3 h 783"/>
                <a:gd name="T12" fmla="*/ 7 w 448"/>
                <a:gd name="T13" fmla="*/ 9 h 783"/>
                <a:gd name="T14" fmla="*/ 8 w 448"/>
                <a:gd name="T15" fmla="*/ 9 h 783"/>
                <a:gd name="T16" fmla="*/ 8 w 448"/>
                <a:gd name="T17" fmla="*/ 10 h 783"/>
                <a:gd name="T18" fmla="*/ 8 w 448"/>
                <a:gd name="T19" fmla="*/ 20 h 783"/>
                <a:gd name="T20" fmla="*/ 10 w 448"/>
                <a:gd name="T21" fmla="*/ 20 h 783"/>
                <a:gd name="T22" fmla="*/ 10 w 448"/>
                <a:gd name="T23" fmla="*/ 20 h 783"/>
                <a:gd name="T24" fmla="*/ 10 w 448"/>
                <a:gd name="T25" fmla="*/ 29 h 783"/>
                <a:gd name="T26" fmla="*/ 12 w 448"/>
                <a:gd name="T27" fmla="*/ 29 h 783"/>
                <a:gd name="T28" fmla="*/ 12 w 448"/>
                <a:gd name="T29" fmla="*/ 27 h 783"/>
                <a:gd name="T30" fmla="*/ 12 w 448"/>
                <a:gd name="T31" fmla="*/ 26 h 783"/>
                <a:gd name="T32" fmla="*/ 14 w 448"/>
                <a:gd name="T33" fmla="*/ 26 h 783"/>
                <a:gd name="T34" fmla="*/ 14 w 448"/>
                <a:gd name="T35" fmla="*/ 17 h 783"/>
                <a:gd name="T36" fmla="*/ 14 w 448"/>
                <a:gd name="T37" fmla="*/ 16 h 783"/>
                <a:gd name="T38" fmla="*/ 16 w 448"/>
                <a:gd name="T39" fmla="*/ 16 h 783"/>
                <a:gd name="T40" fmla="*/ 16 w 448"/>
                <a:gd name="T41" fmla="*/ 3 h 783"/>
                <a:gd name="T42" fmla="*/ 14 w 448"/>
                <a:gd name="T43" fmla="*/ 3 h 783"/>
                <a:gd name="T44" fmla="*/ 14 w 448"/>
                <a:gd name="T45" fmla="*/ 3 h 783"/>
                <a:gd name="T46" fmla="*/ 14 w 448"/>
                <a:gd name="T47" fmla="*/ 0 h 783"/>
                <a:gd name="T48" fmla="*/ 14 w 448"/>
                <a:gd name="T49" fmla="*/ 0 h 783"/>
                <a:gd name="T50" fmla="*/ 22 w 448"/>
                <a:gd name="T51" fmla="*/ 0 h 783"/>
                <a:gd name="T52" fmla="*/ 23 w 448"/>
                <a:gd name="T53" fmla="*/ 0 h 783"/>
                <a:gd name="T54" fmla="*/ 23 w 448"/>
                <a:gd name="T55" fmla="*/ 3 h 783"/>
                <a:gd name="T56" fmla="*/ 22 w 448"/>
                <a:gd name="T57" fmla="*/ 3 h 783"/>
                <a:gd name="T58" fmla="*/ 21 w 448"/>
                <a:gd name="T59" fmla="*/ 3 h 783"/>
                <a:gd name="T60" fmla="*/ 21 w 448"/>
                <a:gd name="T61" fmla="*/ 6 h 783"/>
                <a:gd name="T62" fmla="*/ 20 w 448"/>
                <a:gd name="T63" fmla="*/ 7 h 783"/>
                <a:gd name="T64" fmla="*/ 19 w 448"/>
                <a:gd name="T65" fmla="*/ 7 h 783"/>
                <a:gd name="T66" fmla="*/ 19 w 448"/>
                <a:gd name="T67" fmla="*/ 16 h 783"/>
                <a:gd name="T68" fmla="*/ 18 w 448"/>
                <a:gd name="T69" fmla="*/ 17 h 783"/>
                <a:gd name="T70" fmla="*/ 16 w 448"/>
                <a:gd name="T71" fmla="*/ 17 h 783"/>
                <a:gd name="T72" fmla="*/ 16 w 448"/>
                <a:gd name="T73" fmla="*/ 26 h 783"/>
                <a:gd name="T74" fmla="*/ 16 w 448"/>
                <a:gd name="T75" fmla="*/ 27 h 783"/>
                <a:gd name="T76" fmla="*/ 14 w 448"/>
                <a:gd name="T77" fmla="*/ 27 h 783"/>
                <a:gd name="T78" fmla="*/ 14 w 448"/>
                <a:gd name="T79" fmla="*/ 36 h 783"/>
                <a:gd name="T80" fmla="*/ 14 w 448"/>
                <a:gd name="T81" fmla="*/ 37 h 783"/>
                <a:gd name="T82" fmla="*/ 12 w 448"/>
                <a:gd name="T83" fmla="*/ 37 h 783"/>
                <a:gd name="T84" fmla="*/ 12 w 448"/>
                <a:gd name="T85" fmla="*/ 40 h 783"/>
                <a:gd name="T86" fmla="*/ 12 w 448"/>
                <a:gd name="T87" fmla="*/ 40 h 783"/>
                <a:gd name="T88" fmla="*/ 10 w 448"/>
                <a:gd name="T89" fmla="*/ 40 h 783"/>
                <a:gd name="T90" fmla="*/ 10 w 448"/>
                <a:gd name="T91" fmla="*/ 40 h 783"/>
                <a:gd name="T92" fmla="*/ 10 w 448"/>
                <a:gd name="T93" fmla="*/ 37 h 783"/>
                <a:gd name="T94" fmla="*/ 8 w 448"/>
                <a:gd name="T95" fmla="*/ 37 h 783"/>
                <a:gd name="T96" fmla="*/ 8 w 448"/>
                <a:gd name="T97" fmla="*/ 36 h 783"/>
                <a:gd name="T98" fmla="*/ 8 w 448"/>
                <a:gd name="T99" fmla="*/ 30 h 783"/>
                <a:gd name="T100" fmla="*/ 7 w 448"/>
                <a:gd name="T101" fmla="*/ 30 h 783"/>
                <a:gd name="T102" fmla="*/ 6 w 448"/>
                <a:gd name="T103" fmla="*/ 29 h 783"/>
                <a:gd name="T104" fmla="*/ 6 w 448"/>
                <a:gd name="T105" fmla="*/ 20 h 783"/>
                <a:gd name="T106" fmla="*/ 5 w 448"/>
                <a:gd name="T107" fmla="*/ 20 h 783"/>
                <a:gd name="T108" fmla="*/ 4 w 448"/>
                <a:gd name="T109" fmla="*/ 20 h 783"/>
                <a:gd name="T110" fmla="*/ 4 w 448"/>
                <a:gd name="T111" fmla="*/ 10 h 783"/>
                <a:gd name="T112" fmla="*/ 2 w 448"/>
                <a:gd name="T113" fmla="*/ 10 h 783"/>
                <a:gd name="T114" fmla="*/ 2 w 448"/>
                <a:gd name="T115" fmla="*/ 9 h 783"/>
                <a:gd name="T116" fmla="*/ 2 w 448"/>
                <a:gd name="T117" fmla="*/ 3 h 783"/>
                <a:gd name="T118" fmla="*/ 0 w 448"/>
                <a:gd name="T119" fmla="*/ 3 h 783"/>
                <a:gd name="T120" fmla="*/ 0 w 448"/>
                <a:gd name="T121" fmla="*/ 3 h 783"/>
                <a:gd name="T122" fmla="*/ 0 w 448"/>
                <a:gd name="T123" fmla="*/ 0 h 783"/>
                <a:gd name="T124" fmla="*/ 0 w 448"/>
                <a:gd name="T125" fmla="*/ 0 h 7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8" h="783">
                  <a:moveTo>
                    <a:pt x="6" y="0"/>
                  </a:moveTo>
                  <a:lnTo>
                    <a:pt x="157" y="0"/>
                  </a:lnTo>
                  <a:lnTo>
                    <a:pt x="163" y="8"/>
                  </a:lnTo>
                  <a:lnTo>
                    <a:pt x="163" y="55"/>
                  </a:lnTo>
                  <a:lnTo>
                    <a:pt x="157" y="64"/>
                  </a:lnTo>
                  <a:lnTo>
                    <a:pt x="128" y="64"/>
                  </a:lnTo>
                  <a:lnTo>
                    <a:pt x="128" y="187"/>
                  </a:lnTo>
                  <a:lnTo>
                    <a:pt x="157" y="187"/>
                  </a:lnTo>
                  <a:lnTo>
                    <a:pt x="163" y="196"/>
                  </a:lnTo>
                  <a:lnTo>
                    <a:pt x="163" y="385"/>
                  </a:lnTo>
                  <a:lnTo>
                    <a:pt x="197" y="385"/>
                  </a:lnTo>
                  <a:lnTo>
                    <a:pt x="203" y="396"/>
                  </a:lnTo>
                  <a:lnTo>
                    <a:pt x="203" y="575"/>
                  </a:lnTo>
                  <a:lnTo>
                    <a:pt x="238" y="575"/>
                  </a:lnTo>
                  <a:lnTo>
                    <a:pt x="238" y="528"/>
                  </a:lnTo>
                  <a:lnTo>
                    <a:pt x="244" y="518"/>
                  </a:lnTo>
                  <a:lnTo>
                    <a:pt x="278" y="518"/>
                  </a:lnTo>
                  <a:lnTo>
                    <a:pt x="278" y="328"/>
                  </a:lnTo>
                  <a:lnTo>
                    <a:pt x="285" y="319"/>
                  </a:lnTo>
                  <a:lnTo>
                    <a:pt x="319" y="319"/>
                  </a:lnTo>
                  <a:lnTo>
                    <a:pt x="319" y="64"/>
                  </a:lnTo>
                  <a:lnTo>
                    <a:pt x="285" y="64"/>
                  </a:lnTo>
                  <a:lnTo>
                    <a:pt x="278" y="55"/>
                  </a:lnTo>
                  <a:lnTo>
                    <a:pt x="278" y="8"/>
                  </a:lnTo>
                  <a:lnTo>
                    <a:pt x="285" y="0"/>
                  </a:lnTo>
                  <a:lnTo>
                    <a:pt x="440" y="0"/>
                  </a:lnTo>
                  <a:lnTo>
                    <a:pt x="447" y="8"/>
                  </a:lnTo>
                  <a:lnTo>
                    <a:pt x="447" y="55"/>
                  </a:lnTo>
                  <a:lnTo>
                    <a:pt x="440" y="64"/>
                  </a:lnTo>
                  <a:lnTo>
                    <a:pt x="406" y="64"/>
                  </a:lnTo>
                  <a:lnTo>
                    <a:pt x="406" y="121"/>
                  </a:lnTo>
                  <a:lnTo>
                    <a:pt x="400" y="132"/>
                  </a:lnTo>
                  <a:lnTo>
                    <a:pt x="366" y="132"/>
                  </a:lnTo>
                  <a:lnTo>
                    <a:pt x="366" y="319"/>
                  </a:lnTo>
                  <a:lnTo>
                    <a:pt x="359" y="328"/>
                  </a:lnTo>
                  <a:lnTo>
                    <a:pt x="325" y="328"/>
                  </a:lnTo>
                  <a:lnTo>
                    <a:pt x="325" y="518"/>
                  </a:lnTo>
                  <a:lnTo>
                    <a:pt x="319" y="528"/>
                  </a:lnTo>
                  <a:lnTo>
                    <a:pt x="285" y="528"/>
                  </a:lnTo>
                  <a:lnTo>
                    <a:pt x="285" y="707"/>
                  </a:lnTo>
                  <a:lnTo>
                    <a:pt x="278" y="718"/>
                  </a:lnTo>
                  <a:lnTo>
                    <a:pt x="244" y="718"/>
                  </a:lnTo>
                  <a:lnTo>
                    <a:pt x="244" y="773"/>
                  </a:lnTo>
                  <a:lnTo>
                    <a:pt x="238" y="782"/>
                  </a:lnTo>
                  <a:lnTo>
                    <a:pt x="203" y="782"/>
                  </a:lnTo>
                  <a:lnTo>
                    <a:pt x="197" y="773"/>
                  </a:lnTo>
                  <a:lnTo>
                    <a:pt x="197" y="718"/>
                  </a:lnTo>
                  <a:lnTo>
                    <a:pt x="163" y="718"/>
                  </a:lnTo>
                  <a:lnTo>
                    <a:pt x="157" y="707"/>
                  </a:lnTo>
                  <a:lnTo>
                    <a:pt x="157" y="586"/>
                  </a:lnTo>
                  <a:lnTo>
                    <a:pt x="128" y="586"/>
                  </a:lnTo>
                  <a:lnTo>
                    <a:pt x="121" y="575"/>
                  </a:lnTo>
                  <a:lnTo>
                    <a:pt x="121" y="396"/>
                  </a:lnTo>
                  <a:lnTo>
                    <a:pt x="87" y="396"/>
                  </a:lnTo>
                  <a:lnTo>
                    <a:pt x="81" y="385"/>
                  </a:lnTo>
                  <a:lnTo>
                    <a:pt x="81" y="196"/>
                  </a:lnTo>
                  <a:lnTo>
                    <a:pt x="46" y="196"/>
                  </a:lnTo>
                  <a:lnTo>
                    <a:pt x="40" y="187"/>
                  </a:lnTo>
                  <a:lnTo>
                    <a:pt x="40"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58409" name="Freeform 51"/>
            <p:cNvSpPr>
              <a:spLocks noChangeArrowheads="1"/>
            </p:cNvSpPr>
            <p:nvPr/>
          </p:nvSpPr>
          <p:spPr bwMode="auto">
            <a:xfrm>
              <a:off x="4720" y="3231"/>
              <a:ext cx="82" cy="177"/>
            </a:xfrm>
            <a:custGeom>
              <a:avLst/>
              <a:gdLst>
                <a:gd name="T0" fmla="*/ 12 w 366"/>
                <a:gd name="T1" fmla="*/ 17 h 783"/>
                <a:gd name="T2" fmla="*/ 10 w 366"/>
                <a:gd name="T3" fmla="*/ 29 h 783"/>
                <a:gd name="T4" fmla="*/ 10 w 366"/>
                <a:gd name="T5" fmla="*/ 33 h 783"/>
                <a:gd name="T6" fmla="*/ 4 w 366"/>
                <a:gd name="T7" fmla="*/ 24 h 783"/>
                <a:gd name="T8" fmla="*/ 6 w 366"/>
                <a:gd name="T9" fmla="*/ 23 h 783"/>
                <a:gd name="T10" fmla="*/ 10 w 366"/>
                <a:gd name="T11" fmla="*/ 20 h 783"/>
                <a:gd name="T12" fmla="*/ 10 w 366"/>
                <a:gd name="T13" fmla="*/ 17 h 783"/>
                <a:gd name="T14" fmla="*/ 14 w 366"/>
                <a:gd name="T15" fmla="*/ 0 h 783"/>
                <a:gd name="T16" fmla="*/ 14 w 366"/>
                <a:gd name="T17" fmla="*/ 3 h 783"/>
                <a:gd name="T18" fmla="*/ 16 w 366"/>
                <a:gd name="T19" fmla="*/ 3 h 783"/>
                <a:gd name="T20" fmla="*/ 18 w 366"/>
                <a:gd name="T21" fmla="*/ 36 h 783"/>
                <a:gd name="T22" fmla="*/ 18 w 366"/>
                <a:gd name="T23" fmla="*/ 40 h 783"/>
                <a:gd name="T24" fmla="*/ 14 w 366"/>
                <a:gd name="T25" fmla="*/ 40 h 783"/>
                <a:gd name="T26" fmla="*/ 14 w 366"/>
                <a:gd name="T27" fmla="*/ 37 h 783"/>
                <a:gd name="T28" fmla="*/ 12 w 366"/>
                <a:gd name="T29" fmla="*/ 36 h 783"/>
                <a:gd name="T30" fmla="*/ 10 w 366"/>
                <a:gd name="T31" fmla="*/ 33 h 783"/>
                <a:gd name="T32" fmla="*/ 10 w 366"/>
                <a:gd name="T33" fmla="*/ 37 h 783"/>
                <a:gd name="T34" fmla="*/ 8 w 366"/>
                <a:gd name="T35" fmla="*/ 40 h 783"/>
                <a:gd name="T36" fmla="*/ 2 w 366"/>
                <a:gd name="T37" fmla="*/ 40 h 783"/>
                <a:gd name="T38" fmla="*/ 2 w 366"/>
                <a:gd name="T39" fmla="*/ 37 h 783"/>
                <a:gd name="T40" fmla="*/ 0 w 366"/>
                <a:gd name="T41" fmla="*/ 36 h 783"/>
                <a:gd name="T42" fmla="*/ 0 w 366"/>
                <a:gd name="T43" fmla="*/ 23 h 783"/>
                <a:gd name="T44" fmla="*/ 2 w 366"/>
                <a:gd name="T45" fmla="*/ 20 h 783"/>
                <a:gd name="T46" fmla="*/ 4 w 366"/>
                <a:gd name="T47" fmla="*/ 20 h 783"/>
                <a:gd name="T48" fmla="*/ 4 w 366"/>
                <a:gd name="T49" fmla="*/ 16 h 783"/>
                <a:gd name="T50" fmla="*/ 8 w 366"/>
                <a:gd name="T51" fmla="*/ 14 h 783"/>
                <a:gd name="T52" fmla="*/ 12 w 366"/>
                <a:gd name="T53" fmla="*/ 13 h 783"/>
                <a:gd name="T54" fmla="*/ 10 w 366"/>
                <a:gd name="T55" fmla="*/ 7 h 783"/>
                <a:gd name="T56" fmla="*/ 10 w 366"/>
                <a:gd name="T57" fmla="*/ 3 h 783"/>
                <a:gd name="T58" fmla="*/ 6 w 366"/>
                <a:gd name="T59" fmla="*/ 9 h 783"/>
                <a:gd name="T60" fmla="*/ 2 w 366"/>
                <a:gd name="T61" fmla="*/ 10 h 783"/>
                <a:gd name="T62" fmla="*/ 2 w 366"/>
                <a:gd name="T63" fmla="*/ 3 h 783"/>
                <a:gd name="T64" fmla="*/ 4 w 366"/>
                <a:gd name="T65" fmla="*/ 3 h 783"/>
                <a:gd name="T66" fmla="*/ 4 w 366"/>
                <a:gd name="T67" fmla="*/ 0 h 7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66" h="783">
                  <a:moveTo>
                    <a:pt x="203" y="328"/>
                  </a:moveTo>
                  <a:lnTo>
                    <a:pt x="238" y="328"/>
                  </a:lnTo>
                  <a:lnTo>
                    <a:pt x="238" y="575"/>
                  </a:lnTo>
                  <a:lnTo>
                    <a:pt x="203" y="575"/>
                  </a:lnTo>
                  <a:lnTo>
                    <a:pt x="198" y="586"/>
                  </a:lnTo>
                  <a:lnTo>
                    <a:pt x="198" y="641"/>
                  </a:lnTo>
                  <a:lnTo>
                    <a:pt x="86" y="641"/>
                  </a:lnTo>
                  <a:lnTo>
                    <a:pt x="86" y="460"/>
                  </a:lnTo>
                  <a:lnTo>
                    <a:pt x="117" y="460"/>
                  </a:lnTo>
                  <a:lnTo>
                    <a:pt x="122" y="452"/>
                  </a:lnTo>
                  <a:lnTo>
                    <a:pt x="122" y="396"/>
                  </a:lnTo>
                  <a:lnTo>
                    <a:pt x="198" y="396"/>
                  </a:lnTo>
                  <a:lnTo>
                    <a:pt x="203" y="385"/>
                  </a:lnTo>
                  <a:lnTo>
                    <a:pt x="203" y="328"/>
                  </a:lnTo>
                  <a:close/>
                  <a:moveTo>
                    <a:pt x="86" y="0"/>
                  </a:moveTo>
                  <a:lnTo>
                    <a:pt x="279" y="0"/>
                  </a:lnTo>
                  <a:lnTo>
                    <a:pt x="284" y="8"/>
                  </a:lnTo>
                  <a:lnTo>
                    <a:pt x="284" y="55"/>
                  </a:lnTo>
                  <a:lnTo>
                    <a:pt x="318" y="55"/>
                  </a:lnTo>
                  <a:lnTo>
                    <a:pt x="324" y="64"/>
                  </a:lnTo>
                  <a:lnTo>
                    <a:pt x="324" y="707"/>
                  </a:lnTo>
                  <a:lnTo>
                    <a:pt x="359" y="707"/>
                  </a:lnTo>
                  <a:lnTo>
                    <a:pt x="365" y="718"/>
                  </a:lnTo>
                  <a:lnTo>
                    <a:pt x="365" y="773"/>
                  </a:lnTo>
                  <a:lnTo>
                    <a:pt x="359" y="782"/>
                  </a:lnTo>
                  <a:lnTo>
                    <a:pt x="284" y="782"/>
                  </a:lnTo>
                  <a:lnTo>
                    <a:pt x="279" y="773"/>
                  </a:lnTo>
                  <a:lnTo>
                    <a:pt x="279" y="718"/>
                  </a:lnTo>
                  <a:lnTo>
                    <a:pt x="243" y="718"/>
                  </a:lnTo>
                  <a:lnTo>
                    <a:pt x="238" y="707"/>
                  </a:lnTo>
                  <a:lnTo>
                    <a:pt x="238" y="650"/>
                  </a:lnTo>
                  <a:lnTo>
                    <a:pt x="203" y="650"/>
                  </a:lnTo>
                  <a:lnTo>
                    <a:pt x="203" y="707"/>
                  </a:lnTo>
                  <a:lnTo>
                    <a:pt x="198" y="718"/>
                  </a:lnTo>
                  <a:lnTo>
                    <a:pt x="162" y="718"/>
                  </a:lnTo>
                  <a:lnTo>
                    <a:pt x="162" y="773"/>
                  </a:lnTo>
                  <a:lnTo>
                    <a:pt x="157" y="782"/>
                  </a:lnTo>
                  <a:lnTo>
                    <a:pt x="46" y="782"/>
                  </a:lnTo>
                  <a:lnTo>
                    <a:pt x="41" y="773"/>
                  </a:lnTo>
                  <a:lnTo>
                    <a:pt x="41" y="718"/>
                  </a:lnTo>
                  <a:lnTo>
                    <a:pt x="5" y="718"/>
                  </a:lnTo>
                  <a:lnTo>
                    <a:pt x="0" y="707"/>
                  </a:lnTo>
                  <a:lnTo>
                    <a:pt x="0" y="460"/>
                  </a:lnTo>
                  <a:lnTo>
                    <a:pt x="5" y="452"/>
                  </a:lnTo>
                  <a:lnTo>
                    <a:pt x="41" y="452"/>
                  </a:lnTo>
                  <a:lnTo>
                    <a:pt x="41" y="396"/>
                  </a:lnTo>
                  <a:lnTo>
                    <a:pt x="46" y="385"/>
                  </a:lnTo>
                  <a:lnTo>
                    <a:pt x="80" y="385"/>
                  </a:lnTo>
                  <a:lnTo>
                    <a:pt x="80" y="328"/>
                  </a:lnTo>
                  <a:lnTo>
                    <a:pt x="86" y="319"/>
                  </a:lnTo>
                  <a:lnTo>
                    <a:pt x="157" y="319"/>
                  </a:lnTo>
                  <a:lnTo>
                    <a:pt x="157" y="264"/>
                  </a:lnTo>
                  <a:lnTo>
                    <a:pt x="162" y="253"/>
                  </a:lnTo>
                  <a:lnTo>
                    <a:pt x="238" y="253"/>
                  </a:lnTo>
                  <a:lnTo>
                    <a:pt x="238" y="132"/>
                  </a:lnTo>
                  <a:lnTo>
                    <a:pt x="203" y="132"/>
                  </a:lnTo>
                  <a:lnTo>
                    <a:pt x="198" y="121"/>
                  </a:lnTo>
                  <a:lnTo>
                    <a:pt x="198" y="64"/>
                  </a:lnTo>
                  <a:lnTo>
                    <a:pt x="122" y="64"/>
                  </a:lnTo>
                  <a:lnTo>
                    <a:pt x="122" y="187"/>
                  </a:lnTo>
                  <a:lnTo>
                    <a:pt x="117" y="196"/>
                  </a:lnTo>
                  <a:lnTo>
                    <a:pt x="46" y="196"/>
                  </a:lnTo>
                  <a:lnTo>
                    <a:pt x="41" y="187"/>
                  </a:lnTo>
                  <a:lnTo>
                    <a:pt x="41" y="64"/>
                  </a:lnTo>
                  <a:lnTo>
                    <a:pt x="46" y="55"/>
                  </a:lnTo>
                  <a:lnTo>
                    <a:pt x="80" y="55"/>
                  </a:lnTo>
                  <a:lnTo>
                    <a:pt x="80" y="8"/>
                  </a:lnTo>
                  <a:lnTo>
                    <a:pt x="86" y="0"/>
                  </a:lnTo>
                  <a:close/>
                </a:path>
              </a:pathLst>
            </a:custGeom>
            <a:solidFill>
              <a:srgbClr val="FF66FF"/>
            </a:solidFill>
            <a:ln w="9525">
              <a:solidFill>
                <a:srgbClr val="000000"/>
              </a:solidFill>
              <a:round/>
              <a:headEnd/>
              <a:tailEnd/>
            </a:ln>
          </p:spPr>
          <p:txBody>
            <a:bodyPr wrap="none" anchor="ctr"/>
            <a:lstStyle/>
            <a:p>
              <a:endParaRPr lang="en-IN"/>
            </a:p>
          </p:txBody>
        </p:sp>
        <p:sp>
          <p:nvSpPr>
            <p:cNvPr id="58410" name="Freeform 52"/>
            <p:cNvSpPr>
              <a:spLocks noChangeArrowheads="1"/>
            </p:cNvSpPr>
            <p:nvPr/>
          </p:nvSpPr>
          <p:spPr bwMode="auto">
            <a:xfrm>
              <a:off x="4821" y="3155"/>
              <a:ext cx="38" cy="252"/>
            </a:xfrm>
            <a:custGeom>
              <a:avLst/>
              <a:gdLst>
                <a:gd name="T0" fmla="*/ 0 w 173"/>
                <a:gd name="T1" fmla="*/ 0 h 1116"/>
                <a:gd name="T2" fmla="*/ 6 w 173"/>
                <a:gd name="T3" fmla="*/ 0 h 1116"/>
                <a:gd name="T4" fmla="*/ 6 w 173"/>
                <a:gd name="T5" fmla="*/ 0 h 1116"/>
                <a:gd name="T6" fmla="*/ 6 w 173"/>
                <a:gd name="T7" fmla="*/ 53 h 1116"/>
                <a:gd name="T8" fmla="*/ 8 w 173"/>
                <a:gd name="T9" fmla="*/ 53 h 1116"/>
                <a:gd name="T10" fmla="*/ 8 w 173"/>
                <a:gd name="T11" fmla="*/ 54 h 1116"/>
                <a:gd name="T12" fmla="*/ 8 w 173"/>
                <a:gd name="T13" fmla="*/ 56 h 1116"/>
                <a:gd name="T14" fmla="*/ 8 w 173"/>
                <a:gd name="T15" fmla="*/ 57 h 1116"/>
                <a:gd name="T16" fmla="*/ 0 w 173"/>
                <a:gd name="T17" fmla="*/ 57 h 1116"/>
                <a:gd name="T18" fmla="*/ 0 w 173"/>
                <a:gd name="T19" fmla="*/ 56 h 1116"/>
                <a:gd name="T20" fmla="*/ 0 w 173"/>
                <a:gd name="T21" fmla="*/ 54 h 1116"/>
                <a:gd name="T22" fmla="*/ 0 w 173"/>
                <a:gd name="T23" fmla="*/ 53 h 1116"/>
                <a:gd name="T24" fmla="*/ 2 w 173"/>
                <a:gd name="T25" fmla="*/ 53 h 1116"/>
                <a:gd name="T26" fmla="*/ 2 w 173"/>
                <a:gd name="T27" fmla="*/ 4 h 1116"/>
                <a:gd name="T28" fmla="*/ 0 w 173"/>
                <a:gd name="T29" fmla="*/ 4 h 1116"/>
                <a:gd name="T30" fmla="*/ 0 w 173"/>
                <a:gd name="T31" fmla="*/ 3 h 1116"/>
                <a:gd name="T32" fmla="*/ 0 w 173"/>
                <a:gd name="T33" fmla="*/ 0 h 1116"/>
                <a:gd name="T34" fmla="*/ 0 w 173"/>
                <a:gd name="T35" fmla="*/ 0 h 1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3" h="1116">
                  <a:moveTo>
                    <a:pt x="6" y="0"/>
                  </a:moveTo>
                  <a:lnTo>
                    <a:pt x="123" y="0"/>
                  </a:lnTo>
                  <a:lnTo>
                    <a:pt x="129" y="11"/>
                  </a:lnTo>
                  <a:lnTo>
                    <a:pt x="129" y="1040"/>
                  </a:lnTo>
                  <a:lnTo>
                    <a:pt x="166" y="1040"/>
                  </a:lnTo>
                  <a:lnTo>
                    <a:pt x="172" y="1051"/>
                  </a:lnTo>
                  <a:lnTo>
                    <a:pt x="172" y="1106"/>
                  </a:lnTo>
                  <a:lnTo>
                    <a:pt x="166" y="1115"/>
                  </a:lnTo>
                  <a:lnTo>
                    <a:pt x="6" y="1115"/>
                  </a:lnTo>
                  <a:lnTo>
                    <a:pt x="0" y="1106"/>
                  </a:lnTo>
                  <a:lnTo>
                    <a:pt x="0" y="1051"/>
                  </a:lnTo>
                  <a:lnTo>
                    <a:pt x="6" y="1040"/>
                  </a:lnTo>
                  <a:lnTo>
                    <a:pt x="43" y="1040"/>
                  </a:lnTo>
                  <a:lnTo>
                    <a:pt x="43"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58411" name="Freeform 53"/>
            <p:cNvSpPr>
              <a:spLocks noChangeArrowheads="1"/>
            </p:cNvSpPr>
            <p:nvPr/>
          </p:nvSpPr>
          <p:spPr bwMode="auto">
            <a:xfrm>
              <a:off x="4885" y="3155"/>
              <a:ext cx="38" cy="252"/>
            </a:xfrm>
            <a:custGeom>
              <a:avLst/>
              <a:gdLst>
                <a:gd name="T0" fmla="*/ 0 w 174"/>
                <a:gd name="T1" fmla="*/ 17 h 1116"/>
                <a:gd name="T2" fmla="*/ 6 w 174"/>
                <a:gd name="T3" fmla="*/ 17 h 1116"/>
                <a:gd name="T4" fmla="*/ 6 w 174"/>
                <a:gd name="T5" fmla="*/ 17 h 1116"/>
                <a:gd name="T6" fmla="*/ 6 w 174"/>
                <a:gd name="T7" fmla="*/ 53 h 1116"/>
                <a:gd name="T8" fmla="*/ 8 w 174"/>
                <a:gd name="T9" fmla="*/ 53 h 1116"/>
                <a:gd name="T10" fmla="*/ 8 w 174"/>
                <a:gd name="T11" fmla="*/ 54 h 1116"/>
                <a:gd name="T12" fmla="*/ 8 w 174"/>
                <a:gd name="T13" fmla="*/ 56 h 1116"/>
                <a:gd name="T14" fmla="*/ 8 w 174"/>
                <a:gd name="T15" fmla="*/ 57 h 1116"/>
                <a:gd name="T16" fmla="*/ 0 w 174"/>
                <a:gd name="T17" fmla="*/ 57 h 1116"/>
                <a:gd name="T18" fmla="*/ 0 w 174"/>
                <a:gd name="T19" fmla="*/ 56 h 1116"/>
                <a:gd name="T20" fmla="*/ 0 w 174"/>
                <a:gd name="T21" fmla="*/ 54 h 1116"/>
                <a:gd name="T22" fmla="*/ 0 w 174"/>
                <a:gd name="T23" fmla="*/ 53 h 1116"/>
                <a:gd name="T24" fmla="*/ 2 w 174"/>
                <a:gd name="T25" fmla="*/ 53 h 1116"/>
                <a:gd name="T26" fmla="*/ 2 w 174"/>
                <a:gd name="T27" fmla="*/ 20 h 1116"/>
                <a:gd name="T28" fmla="*/ 0 w 174"/>
                <a:gd name="T29" fmla="*/ 20 h 1116"/>
                <a:gd name="T30" fmla="*/ 0 w 174"/>
                <a:gd name="T31" fmla="*/ 20 h 1116"/>
                <a:gd name="T32" fmla="*/ 0 w 174"/>
                <a:gd name="T33" fmla="*/ 17 h 1116"/>
                <a:gd name="T34" fmla="*/ 0 w 174"/>
                <a:gd name="T35" fmla="*/ 17 h 1116"/>
                <a:gd name="T36" fmla="*/ 2 w 174"/>
                <a:gd name="T37" fmla="*/ 0 h 1116"/>
                <a:gd name="T38" fmla="*/ 6 w 174"/>
                <a:gd name="T39" fmla="*/ 0 h 1116"/>
                <a:gd name="T40" fmla="*/ 6 w 174"/>
                <a:gd name="T41" fmla="*/ 0 h 1116"/>
                <a:gd name="T42" fmla="*/ 6 w 174"/>
                <a:gd name="T43" fmla="*/ 7 h 1116"/>
                <a:gd name="T44" fmla="*/ 6 w 174"/>
                <a:gd name="T45" fmla="*/ 7 h 1116"/>
                <a:gd name="T46" fmla="*/ 2 w 174"/>
                <a:gd name="T47" fmla="*/ 7 h 1116"/>
                <a:gd name="T48" fmla="*/ 2 w 174"/>
                <a:gd name="T49" fmla="*/ 7 h 1116"/>
                <a:gd name="T50" fmla="*/ 2 w 174"/>
                <a:gd name="T51" fmla="*/ 0 h 1116"/>
                <a:gd name="T52" fmla="*/ 2 w 174"/>
                <a:gd name="T53" fmla="*/ 0 h 11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74" h="1116">
                  <a:moveTo>
                    <a:pt x="7" y="333"/>
                  </a:moveTo>
                  <a:lnTo>
                    <a:pt x="123" y="333"/>
                  </a:lnTo>
                  <a:lnTo>
                    <a:pt x="128" y="341"/>
                  </a:lnTo>
                  <a:lnTo>
                    <a:pt x="128" y="1040"/>
                  </a:lnTo>
                  <a:lnTo>
                    <a:pt x="165" y="1040"/>
                  </a:lnTo>
                  <a:lnTo>
                    <a:pt x="173" y="1051"/>
                  </a:lnTo>
                  <a:lnTo>
                    <a:pt x="173" y="1106"/>
                  </a:lnTo>
                  <a:lnTo>
                    <a:pt x="165" y="1115"/>
                  </a:lnTo>
                  <a:lnTo>
                    <a:pt x="7" y="1115"/>
                  </a:lnTo>
                  <a:lnTo>
                    <a:pt x="0" y="1106"/>
                  </a:lnTo>
                  <a:lnTo>
                    <a:pt x="0" y="1051"/>
                  </a:lnTo>
                  <a:lnTo>
                    <a:pt x="7" y="1040"/>
                  </a:lnTo>
                  <a:lnTo>
                    <a:pt x="43" y="1040"/>
                  </a:lnTo>
                  <a:lnTo>
                    <a:pt x="43" y="397"/>
                  </a:lnTo>
                  <a:lnTo>
                    <a:pt x="7" y="397"/>
                  </a:lnTo>
                  <a:lnTo>
                    <a:pt x="0" y="388"/>
                  </a:lnTo>
                  <a:lnTo>
                    <a:pt x="0" y="341"/>
                  </a:lnTo>
                  <a:lnTo>
                    <a:pt x="7" y="333"/>
                  </a:lnTo>
                  <a:close/>
                  <a:moveTo>
                    <a:pt x="49" y="0"/>
                  </a:moveTo>
                  <a:lnTo>
                    <a:pt x="123" y="0"/>
                  </a:lnTo>
                  <a:lnTo>
                    <a:pt x="128" y="11"/>
                  </a:lnTo>
                  <a:lnTo>
                    <a:pt x="128" y="132"/>
                  </a:lnTo>
                  <a:lnTo>
                    <a:pt x="123" y="143"/>
                  </a:lnTo>
                  <a:lnTo>
                    <a:pt x="49" y="143"/>
                  </a:lnTo>
                  <a:lnTo>
                    <a:pt x="43" y="132"/>
                  </a:lnTo>
                  <a:lnTo>
                    <a:pt x="43" y="11"/>
                  </a:lnTo>
                  <a:lnTo>
                    <a:pt x="49" y="0"/>
                  </a:lnTo>
                  <a:close/>
                </a:path>
              </a:pathLst>
            </a:custGeom>
            <a:solidFill>
              <a:srgbClr val="FF66FF"/>
            </a:solidFill>
            <a:ln w="9525">
              <a:solidFill>
                <a:srgbClr val="000000"/>
              </a:solidFill>
              <a:round/>
              <a:headEnd/>
              <a:tailEnd/>
            </a:ln>
          </p:spPr>
          <p:txBody>
            <a:bodyPr wrap="none" anchor="ctr"/>
            <a:lstStyle/>
            <a:p>
              <a:endParaRPr lang="en-IN"/>
            </a:p>
          </p:txBody>
        </p:sp>
        <p:sp>
          <p:nvSpPr>
            <p:cNvPr id="58412" name="Freeform 54"/>
            <p:cNvSpPr>
              <a:spLocks noChangeArrowheads="1"/>
            </p:cNvSpPr>
            <p:nvPr/>
          </p:nvSpPr>
          <p:spPr bwMode="auto">
            <a:xfrm>
              <a:off x="4949" y="3155"/>
              <a:ext cx="91" cy="252"/>
            </a:xfrm>
            <a:custGeom>
              <a:avLst/>
              <a:gdLst>
                <a:gd name="T0" fmla="*/ 8 w 404"/>
                <a:gd name="T1" fmla="*/ 20 h 1116"/>
                <a:gd name="T2" fmla="*/ 12 w 404"/>
                <a:gd name="T3" fmla="*/ 20 h 1116"/>
                <a:gd name="T4" fmla="*/ 12 w 404"/>
                <a:gd name="T5" fmla="*/ 23 h 1116"/>
                <a:gd name="T6" fmla="*/ 12 w 404"/>
                <a:gd name="T7" fmla="*/ 24 h 1116"/>
                <a:gd name="T8" fmla="*/ 14 w 404"/>
                <a:gd name="T9" fmla="*/ 24 h 1116"/>
                <a:gd name="T10" fmla="*/ 14 w 404"/>
                <a:gd name="T11" fmla="*/ 50 h 1116"/>
                <a:gd name="T12" fmla="*/ 12 w 404"/>
                <a:gd name="T13" fmla="*/ 50 h 1116"/>
                <a:gd name="T14" fmla="*/ 12 w 404"/>
                <a:gd name="T15" fmla="*/ 50 h 1116"/>
                <a:gd name="T16" fmla="*/ 12 w 404"/>
                <a:gd name="T17" fmla="*/ 53 h 1116"/>
                <a:gd name="T18" fmla="*/ 8 w 404"/>
                <a:gd name="T19" fmla="*/ 53 h 1116"/>
                <a:gd name="T20" fmla="*/ 8 w 404"/>
                <a:gd name="T21" fmla="*/ 50 h 1116"/>
                <a:gd name="T22" fmla="*/ 8 w 404"/>
                <a:gd name="T23" fmla="*/ 50 h 1116"/>
                <a:gd name="T24" fmla="*/ 6 w 404"/>
                <a:gd name="T25" fmla="*/ 50 h 1116"/>
                <a:gd name="T26" fmla="*/ 6 w 404"/>
                <a:gd name="T27" fmla="*/ 47 h 1116"/>
                <a:gd name="T28" fmla="*/ 6 w 404"/>
                <a:gd name="T29" fmla="*/ 46 h 1116"/>
                <a:gd name="T30" fmla="*/ 4 w 404"/>
                <a:gd name="T31" fmla="*/ 46 h 1116"/>
                <a:gd name="T32" fmla="*/ 4 w 404"/>
                <a:gd name="T33" fmla="*/ 27 h 1116"/>
                <a:gd name="T34" fmla="*/ 6 w 404"/>
                <a:gd name="T35" fmla="*/ 27 h 1116"/>
                <a:gd name="T36" fmla="*/ 6 w 404"/>
                <a:gd name="T37" fmla="*/ 26 h 1116"/>
                <a:gd name="T38" fmla="*/ 6 w 404"/>
                <a:gd name="T39" fmla="*/ 24 h 1116"/>
                <a:gd name="T40" fmla="*/ 8 w 404"/>
                <a:gd name="T41" fmla="*/ 24 h 1116"/>
                <a:gd name="T42" fmla="*/ 8 w 404"/>
                <a:gd name="T43" fmla="*/ 23 h 1116"/>
                <a:gd name="T44" fmla="*/ 8 w 404"/>
                <a:gd name="T45" fmla="*/ 20 h 1116"/>
                <a:gd name="T46" fmla="*/ 12 w 404"/>
                <a:gd name="T47" fmla="*/ 0 h 1116"/>
                <a:gd name="T48" fmla="*/ 18 w 404"/>
                <a:gd name="T49" fmla="*/ 0 h 1116"/>
                <a:gd name="T50" fmla="*/ 18 w 404"/>
                <a:gd name="T51" fmla="*/ 0 h 1116"/>
                <a:gd name="T52" fmla="*/ 18 w 404"/>
                <a:gd name="T53" fmla="*/ 53 h 1116"/>
                <a:gd name="T54" fmla="*/ 20 w 404"/>
                <a:gd name="T55" fmla="*/ 53 h 1116"/>
                <a:gd name="T56" fmla="*/ 20 w 404"/>
                <a:gd name="T57" fmla="*/ 54 h 1116"/>
                <a:gd name="T58" fmla="*/ 20 w 404"/>
                <a:gd name="T59" fmla="*/ 56 h 1116"/>
                <a:gd name="T60" fmla="*/ 20 w 404"/>
                <a:gd name="T61" fmla="*/ 57 h 1116"/>
                <a:gd name="T62" fmla="*/ 16 w 404"/>
                <a:gd name="T63" fmla="*/ 57 h 1116"/>
                <a:gd name="T64" fmla="*/ 16 w 404"/>
                <a:gd name="T65" fmla="*/ 56 h 1116"/>
                <a:gd name="T66" fmla="*/ 16 w 404"/>
                <a:gd name="T67" fmla="*/ 54 h 1116"/>
                <a:gd name="T68" fmla="*/ 14 w 404"/>
                <a:gd name="T69" fmla="*/ 54 h 1116"/>
                <a:gd name="T70" fmla="*/ 14 w 404"/>
                <a:gd name="T71" fmla="*/ 56 h 1116"/>
                <a:gd name="T72" fmla="*/ 14 w 404"/>
                <a:gd name="T73" fmla="*/ 57 h 1116"/>
                <a:gd name="T74" fmla="*/ 6 w 404"/>
                <a:gd name="T75" fmla="*/ 57 h 1116"/>
                <a:gd name="T76" fmla="*/ 6 w 404"/>
                <a:gd name="T77" fmla="*/ 56 h 1116"/>
                <a:gd name="T78" fmla="*/ 6 w 404"/>
                <a:gd name="T79" fmla="*/ 54 h 1116"/>
                <a:gd name="T80" fmla="*/ 2 w 404"/>
                <a:gd name="T81" fmla="*/ 54 h 1116"/>
                <a:gd name="T82" fmla="*/ 2 w 404"/>
                <a:gd name="T83" fmla="*/ 53 h 1116"/>
                <a:gd name="T84" fmla="*/ 2 w 404"/>
                <a:gd name="T85" fmla="*/ 47 h 1116"/>
                <a:gd name="T86" fmla="*/ 0 w 404"/>
                <a:gd name="T87" fmla="*/ 47 h 1116"/>
                <a:gd name="T88" fmla="*/ 0 w 404"/>
                <a:gd name="T89" fmla="*/ 46 h 1116"/>
                <a:gd name="T90" fmla="*/ 0 w 404"/>
                <a:gd name="T91" fmla="*/ 27 h 1116"/>
                <a:gd name="T92" fmla="*/ 0 w 404"/>
                <a:gd name="T93" fmla="*/ 26 h 1116"/>
                <a:gd name="T94" fmla="*/ 2 w 404"/>
                <a:gd name="T95" fmla="*/ 26 h 1116"/>
                <a:gd name="T96" fmla="*/ 2 w 404"/>
                <a:gd name="T97" fmla="*/ 20 h 1116"/>
                <a:gd name="T98" fmla="*/ 2 w 404"/>
                <a:gd name="T99" fmla="*/ 20 h 1116"/>
                <a:gd name="T100" fmla="*/ 6 w 404"/>
                <a:gd name="T101" fmla="*/ 20 h 1116"/>
                <a:gd name="T102" fmla="*/ 6 w 404"/>
                <a:gd name="T103" fmla="*/ 17 h 1116"/>
                <a:gd name="T104" fmla="*/ 6 w 404"/>
                <a:gd name="T105" fmla="*/ 17 h 1116"/>
                <a:gd name="T106" fmla="*/ 12 w 404"/>
                <a:gd name="T107" fmla="*/ 17 h 1116"/>
                <a:gd name="T108" fmla="*/ 12 w 404"/>
                <a:gd name="T109" fmla="*/ 17 h 1116"/>
                <a:gd name="T110" fmla="*/ 12 w 404"/>
                <a:gd name="T111" fmla="*/ 20 h 1116"/>
                <a:gd name="T112" fmla="*/ 14 w 404"/>
                <a:gd name="T113" fmla="*/ 20 h 1116"/>
                <a:gd name="T114" fmla="*/ 14 w 404"/>
                <a:gd name="T115" fmla="*/ 4 h 1116"/>
                <a:gd name="T116" fmla="*/ 12 w 404"/>
                <a:gd name="T117" fmla="*/ 4 h 1116"/>
                <a:gd name="T118" fmla="*/ 12 w 404"/>
                <a:gd name="T119" fmla="*/ 3 h 1116"/>
                <a:gd name="T120" fmla="*/ 12 w 404"/>
                <a:gd name="T121" fmla="*/ 0 h 1116"/>
                <a:gd name="T122" fmla="*/ 12 w 404"/>
                <a:gd name="T123" fmla="*/ 0 h 111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04" h="1116">
                  <a:moveTo>
                    <a:pt x="162" y="397"/>
                  </a:moveTo>
                  <a:lnTo>
                    <a:pt x="237" y="397"/>
                  </a:lnTo>
                  <a:lnTo>
                    <a:pt x="237" y="454"/>
                  </a:lnTo>
                  <a:lnTo>
                    <a:pt x="241" y="465"/>
                  </a:lnTo>
                  <a:lnTo>
                    <a:pt x="276" y="465"/>
                  </a:lnTo>
                  <a:lnTo>
                    <a:pt x="276" y="974"/>
                  </a:lnTo>
                  <a:lnTo>
                    <a:pt x="241" y="974"/>
                  </a:lnTo>
                  <a:lnTo>
                    <a:pt x="237" y="983"/>
                  </a:lnTo>
                  <a:lnTo>
                    <a:pt x="237" y="1040"/>
                  </a:lnTo>
                  <a:lnTo>
                    <a:pt x="162" y="1040"/>
                  </a:lnTo>
                  <a:lnTo>
                    <a:pt x="162" y="983"/>
                  </a:lnTo>
                  <a:lnTo>
                    <a:pt x="156" y="974"/>
                  </a:lnTo>
                  <a:lnTo>
                    <a:pt x="122" y="974"/>
                  </a:lnTo>
                  <a:lnTo>
                    <a:pt x="122" y="919"/>
                  </a:lnTo>
                  <a:lnTo>
                    <a:pt x="116" y="908"/>
                  </a:lnTo>
                  <a:lnTo>
                    <a:pt x="86" y="908"/>
                  </a:lnTo>
                  <a:lnTo>
                    <a:pt x="86" y="529"/>
                  </a:lnTo>
                  <a:lnTo>
                    <a:pt x="116" y="529"/>
                  </a:lnTo>
                  <a:lnTo>
                    <a:pt x="122" y="520"/>
                  </a:lnTo>
                  <a:lnTo>
                    <a:pt x="122" y="465"/>
                  </a:lnTo>
                  <a:lnTo>
                    <a:pt x="156" y="465"/>
                  </a:lnTo>
                  <a:lnTo>
                    <a:pt x="162" y="454"/>
                  </a:lnTo>
                  <a:lnTo>
                    <a:pt x="162" y="397"/>
                  </a:lnTo>
                  <a:close/>
                  <a:moveTo>
                    <a:pt x="241" y="0"/>
                  </a:moveTo>
                  <a:lnTo>
                    <a:pt x="357" y="0"/>
                  </a:lnTo>
                  <a:lnTo>
                    <a:pt x="362" y="11"/>
                  </a:lnTo>
                  <a:lnTo>
                    <a:pt x="362" y="1040"/>
                  </a:lnTo>
                  <a:lnTo>
                    <a:pt x="398" y="1040"/>
                  </a:lnTo>
                  <a:lnTo>
                    <a:pt x="403" y="1051"/>
                  </a:lnTo>
                  <a:lnTo>
                    <a:pt x="403" y="1106"/>
                  </a:lnTo>
                  <a:lnTo>
                    <a:pt x="398" y="1115"/>
                  </a:lnTo>
                  <a:lnTo>
                    <a:pt x="322" y="1115"/>
                  </a:lnTo>
                  <a:lnTo>
                    <a:pt x="317" y="1106"/>
                  </a:lnTo>
                  <a:lnTo>
                    <a:pt x="317" y="1051"/>
                  </a:lnTo>
                  <a:lnTo>
                    <a:pt x="281" y="1051"/>
                  </a:lnTo>
                  <a:lnTo>
                    <a:pt x="281" y="1106"/>
                  </a:lnTo>
                  <a:lnTo>
                    <a:pt x="276" y="1115"/>
                  </a:lnTo>
                  <a:lnTo>
                    <a:pt x="122" y="1115"/>
                  </a:lnTo>
                  <a:lnTo>
                    <a:pt x="116" y="1106"/>
                  </a:lnTo>
                  <a:lnTo>
                    <a:pt x="116" y="1051"/>
                  </a:lnTo>
                  <a:lnTo>
                    <a:pt x="46" y="1051"/>
                  </a:lnTo>
                  <a:lnTo>
                    <a:pt x="41" y="1040"/>
                  </a:lnTo>
                  <a:lnTo>
                    <a:pt x="41" y="919"/>
                  </a:lnTo>
                  <a:lnTo>
                    <a:pt x="5" y="919"/>
                  </a:lnTo>
                  <a:lnTo>
                    <a:pt x="0" y="908"/>
                  </a:lnTo>
                  <a:lnTo>
                    <a:pt x="0" y="529"/>
                  </a:lnTo>
                  <a:lnTo>
                    <a:pt x="5" y="520"/>
                  </a:lnTo>
                  <a:lnTo>
                    <a:pt x="41" y="520"/>
                  </a:lnTo>
                  <a:lnTo>
                    <a:pt x="41" y="397"/>
                  </a:lnTo>
                  <a:lnTo>
                    <a:pt x="46" y="388"/>
                  </a:lnTo>
                  <a:lnTo>
                    <a:pt x="116" y="388"/>
                  </a:lnTo>
                  <a:lnTo>
                    <a:pt x="116" y="341"/>
                  </a:lnTo>
                  <a:lnTo>
                    <a:pt x="122" y="333"/>
                  </a:lnTo>
                  <a:lnTo>
                    <a:pt x="237" y="333"/>
                  </a:lnTo>
                  <a:lnTo>
                    <a:pt x="241" y="341"/>
                  </a:lnTo>
                  <a:lnTo>
                    <a:pt x="241" y="388"/>
                  </a:lnTo>
                  <a:lnTo>
                    <a:pt x="276" y="388"/>
                  </a:lnTo>
                  <a:lnTo>
                    <a:pt x="276" y="75"/>
                  </a:lnTo>
                  <a:lnTo>
                    <a:pt x="241" y="75"/>
                  </a:lnTo>
                  <a:lnTo>
                    <a:pt x="237" y="66"/>
                  </a:lnTo>
                  <a:lnTo>
                    <a:pt x="237" y="11"/>
                  </a:lnTo>
                  <a:lnTo>
                    <a:pt x="241" y="0"/>
                  </a:lnTo>
                  <a:close/>
                </a:path>
              </a:pathLst>
            </a:custGeom>
            <a:solidFill>
              <a:srgbClr val="FF66FF"/>
            </a:solidFill>
            <a:ln w="9525">
              <a:solidFill>
                <a:srgbClr val="000000"/>
              </a:solidFill>
              <a:round/>
              <a:headEnd/>
              <a:tailEnd/>
            </a:ln>
          </p:spPr>
          <p:txBody>
            <a:bodyPr wrap="none" anchor="ctr"/>
            <a:lstStyle/>
            <a:p>
              <a:endParaRPr lang="en-IN"/>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miter lim="800000"/>
            <a:headEnd/>
            <a:tailEnd/>
          </a:ln>
        </p:spPr>
        <p:txBody>
          <a:bodyPr/>
          <a:lstStyle/>
          <a:p>
            <a:fld id="{115AEC95-4C90-4699-B5DA-EE2F9F8B9029}" type="slidenum">
              <a:rPr lang="en-US" altLang="en-US"/>
              <a:pPr/>
              <a:t>47</a:t>
            </a:fld>
            <a:endParaRPr lang="en-US" altLang="en-US"/>
          </a:p>
        </p:txBody>
      </p:sp>
      <p:sp>
        <p:nvSpPr>
          <p:cNvPr id="60419" name="Rectangle 1"/>
          <p:cNvSpPr>
            <a:spLocks noGrp="1" noChangeArrowheads="1"/>
          </p:cNvSpPr>
          <p:nvPr>
            <p:ph type="title"/>
          </p:nvPr>
        </p:nvSpPr>
        <p:spPr>
          <a:xfrm>
            <a:off x="406400" y="228600"/>
            <a:ext cx="7770813" cy="1141413"/>
          </a:xfrm>
        </p:spPr>
        <p:txBody>
          <a:bodyPr lIns="18000" tIns="46800" rIns="18000" bIns="46800" anchor="ctr"/>
          <a:lstStyle/>
          <a:p>
            <a:pPr>
              <a:spcBef>
                <a:spcPts val="1350"/>
              </a:spcBef>
            </a:pPr>
            <a:r>
              <a:rPr lang="en-GB" altLang="en-US" sz="7200" smtClean="0"/>
              <a:t>Example </a:t>
            </a:r>
            <a:r>
              <a:rPr lang="en-GB" altLang="en-US" sz="4400" smtClean="0"/>
              <a:t>(cont.)</a:t>
            </a:r>
          </a:p>
        </p:txBody>
      </p:sp>
      <p:sp>
        <p:nvSpPr>
          <p:cNvPr id="60420" name="Rectangle 2"/>
          <p:cNvSpPr>
            <a:spLocks noGrp="1" noChangeArrowheads="1"/>
          </p:cNvSpPr>
          <p:nvPr>
            <p:ph type="body" idx="1"/>
          </p:nvPr>
        </p:nvSpPr>
        <p:spPr>
          <a:xfrm>
            <a:off x="685800" y="1447800"/>
            <a:ext cx="7770813" cy="4113213"/>
          </a:xfrm>
        </p:spPr>
        <p:txBody>
          <a:bodyPr lIns="18000" tIns="46800" rIns="18000" bIns="46800"/>
          <a:lstStyle/>
          <a:p>
            <a:pPr>
              <a:spcBef>
                <a:spcPts val="888"/>
              </a:spcBef>
            </a:pPr>
            <a:r>
              <a:rPr lang="en-GB" altLang="en-US" sz="4000" smtClean="0"/>
              <a:t>The test suite must include:</a:t>
            </a:r>
          </a:p>
          <a:p>
            <a:pPr lvl="1">
              <a:spcBef>
                <a:spcPts val="800"/>
              </a:spcBef>
            </a:pPr>
            <a:r>
              <a:rPr lang="en-GB" altLang="en-US" sz="3600" smtClean="0"/>
              <a:t>representatives from each of the three equivalence classes:</a:t>
            </a:r>
          </a:p>
          <a:p>
            <a:pPr lvl="1">
              <a:spcBef>
                <a:spcPts val="800"/>
              </a:spcBef>
            </a:pPr>
            <a:r>
              <a:rPr lang="en-GB" altLang="en-US" sz="3600" smtClean="0">
                <a:solidFill>
                  <a:srgbClr val="0000FF"/>
                </a:solidFill>
              </a:rPr>
              <a:t>a possible test suite can be: </a:t>
            </a:r>
            <a:br>
              <a:rPr lang="en-GB" altLang="en-US" sz="3600" smtClean="0">
                <a:solidFill>
                  <a:srgbClr val="0000FF"/>
                </a:solidFill>
              </a:rPr>
            </a:br>
            <a:r>
              <a:rPr lang="en-GB" altLang="en-US" sz="3600" smtClean="0">
                <a:solidFill>
                  <a:srgbClr val="0000FF"/>
                </a:solidFill>
              </a:rPr>
              <a:t>{-5,500,6000}.</a:t>
            </a:r>
          </a:p>
        </p:txBody>
      </p:sp>
      <p:sp>
        <p:nvSpPr>
          <p:cNvPr id="60421" name="Line 3"/>
          <p:cNvSpPr>
            <a:spLocks noChangeShapeType="1"/>
          </p:cNvSpPr>
          <p:nvPr/>
        </p:nvSpPr>
        <p:spPr bwMode="auto">
          <a:xfrm>
            <a:off x="2667000" y="5181600"/>
            <a:ext cx="4191000" cy="0"/>
          </a:xfrm>
          <a:prstGeom prst="line">
            <a:avLst/>
          </a:prstGeom>
          <a:noFill/>
          <a:ln w="38160">
            <a:solidFill>
              <a:srgbClr val="0000FF"/>
            </a:solidFill>
            <a:round/>
            <a:headEnd/>
            <a:tailEnd/>
          </a:ln>
        </p:spPr>
        <p:txBody>
          <a:bodyPr/>
          <a:lstStyle/>
          <a:p>
            <a:endParaRPr lang="en-IN"/>
          </a:p>
        </p:txBody>
      </p:sp>
      <p:sp>
        <p:nvSpPr>
          <p:cNvPr id="60422" name="Text Box 4"/>
          <p:cNvSpPr txBox="1">
            <a:spLocks noChangeArrowheads="1"/>
          </p:cNvSpPr>
          <p:nvPr/>
        </p:nvSpPr>
        <p:spPr bwMode="auto">
          <a:xfrm>
            <a:off x="2514600" y="4724400"/>
            <a:ext cx="912813" cy="517525"/>
          </a:xfrm>
          <a:prstGeom prst="rect">
            <a:avLst/>
          </a:prstGeom>
          <a:noFill/>
          <a:ln w="9525">
            <a:noFill/>
            <a:miter lim="800000"/>
            <a:headEnd/>
            <a:tailEnd/>
          </a:ln>
        </p:spPr>
        <p:txBody>
          <a:bodyPr lIns="18000" tIns="46800" rIns="18000" bIns="46800"/>
          <a:lstStyle/>
          <a:p>
            <a:pPr>
              <a:lnSpc>
                <a:spcPct val="85000"/>
              </a:lnSpc>
              <a:spcBef>
                <a:spcPts val="1600"/>
              </a:spcBef>
              <a:tabLst>
                <a:tab pos="863600" algn="l"/>
              </a:tabLst>
            </a:pPr>
            <a:r>
              <a:rPr lang="en-GB" altLang="en-US" sz="2800" b="1">
                <a:latin typeface="times" pitchFamily="18" charset="0"/>
              </a:rPr>
              <a:t>1</a:t>
            </a:r>
          </a:p>
        </p:txBody>
      </p:sp>
      <p:sp>
        <p:nvSpPr>
          <p:cNvPr id="60423" name="Text Box 5"/>
          <p:cNvSpPr txBox="1">
            <a:spLocks noChangeArrowheads="1"/>
          </p:cNvSpPr>
          <p:nvPr/>
        </p:nvSpPr>
        <p:spPr bwMode="auto">
          <a:xfrm>
            <a:off x="6324600" y="4572000"/>
            <a:ext cx="912813" cy="517525"/>
          </a:xfrm>
          <a:prstGeom prst="rect">
            <a:avLst/>
          </a:prstGeom>
          <a:noFill/>
          <a:ln w="9525">
            <a:noFill/>
            <a:miter lim="800000"/>
            <a:headEnd/>
            <a:tailEnd/>
          </a:ln>
        </p:spPr>
        <p:txBody>
          <a:bodyPr lIns="18000" tIns="46800" rIns="18000" bIns="46800"/>
          <a:lstStyle/>
          <a:p>
            <a:pPr>
              <a:lnSpc>
                <a:spcPct val="85000"/>
              </a:lnSpc>
              <a:spcBef>
                <a:spcPts val="1600"/>
              </a:spcBef>
              <a:tabLst>
                <a:tab pos="863600" algn="l"/>
              </a:tabLst>
            </a:pPr>
            <a:r>
              <a:rPr lang="en-GB" altLang="en-US" sz="2800" b="1">
                <a:latin typeface="times" pitchFamily="18" charset="0"/>
              </a:rPr>
              <a:t>5000</a:t>
            </a:r>
          </a:p>
        </p:txBody>
      </p:sp>
      <p:sp>
        <p:nvSpPr>
          <p:cNvPr id="60424" name="Line 6"/>
          <p:cNvSpPr>
            <a:spLocks noChangeShapeType="1"/>
          </p:cNvSpPr>
          <p:nvPr/>
        </p:nvSpPr>
        <p:spPr bwMode="auto">
          <a:xfrm>
            <a:off x="2819400" y="5105400"/>
            <a:ext cx="0" cy="152400"/>
          </a:xfrm>
          <a:prstGeom prst="line">
            <a:avLst/>
          </a:prstGeom>
          <a:noFill/>
          <a:ln w="38160">
            <a:solidFill>
              <a:srgbClr val="0000FF"/>
            </a:solidFill>
            <a:round/>
            <a:headEnd/>
            <a:tailEnd/>
          </a:ln>
        </p:spPr>
        <p:txBody>
          <a:bodyPr/>
          <a:lstStyle/>
          <a:p>
            <a:endParaRPr lang="en-IN"/>
          </a:p>
        </p:txBody>
      </p:sp>
      <p:sp>
        <p:nvSpPr>
          <p:cNvPr id="60425" name="Line 7"/>
          <p:cNvSpPr>
            <a:spLocks noChangeShapeType="1"/>
          </p:cNvSpPr>
          <p:nvPr/>
        </p:nvSpPr>
        <p:spPr bwMode="auto">
          <a:xfrm>
            <a:off x="2971800" y="5105400"/>
            <a:ext cx="0" cy="152400"/>
          </a:xfrm>
          <a:prstGeom prst="line">
            <a:avLst/>
          </a:prstGeom>
          <a:noFill/>
          <a:ln w="38160">
            <a:solidFill>
              <a:srgbClr val="0000FF"/>
            </a:solidFill>
            <a:round/>
            <a:headEnd/>
            <a:tailEnd/>
          </a:ln>
        </p:spPr>
        <p:txBody>
          <a:bodyPr/>
          <a:lstStyle/>
          <a:p>
            <a:endParaRPr lang="en-IN"/>
          </a:p>
        </p:txBody>
      </p:sp>
      <p:sp>
        <p:nvSpPr>
          <p:cNvPr id="60426" name="Line 8"/>
          <p:cNvSpPr>
            <a:spLocks noChangeShapeType="1"/>
          </p:cNvSpPr>
          <p:nvPr/>
        </p:nvSpPr>
        <p:spPr bwMode="auto">
          <a:xfrm>
            <a:off x="3124200" y="5105400"/>
            <a:ext cx="0" cy="152400"/>
          </a:xfrm>
          <a:prstGeom prst="line">
            <a:avLst/>
          </a:prstGeom>
          <a:noFill/>
          <a:ln w="38160">
            <a:solidFill>
              <a:srgbClr val="0000FF"/>
            </a:solidFill>
            <a:round/>
            <a:headEnd/>
            <a:tailEnd/>
          </a:ln>
        </p:spPr>
        <p:txBody>
          <a:bodyPr/>
          <a:lstStyle/>
          <a:p>
            <a:endParaRPr lang="en-IN"/>
          </a:p>
        </p:txBody>
      </p:sp>
      <p:sp>
        <p:nvSpPr>
          <p:cNvPr id="60427" name="Line 9"/>
          <p:cNvSpPr>
            <a:spLocks noChangeShapeType="1"/>
          </p:cNvSpPr>
          <p:nvPr/>
        </p:nvSpPr>
        <p:spPr bwMode="auto">
          <a:xfrm>
            <a:off x="3276600" y="5105400"/>
            <a:ext cx="0" cy="152400"/>
          </a:xfrm>
          <a:prstGeom prst="line">
            <a:avLst/>
          </a:prstGeom>
          <a:noFill/>
          <a:ln w="38160">
            <a:solidFill>
              <a:srgbClr val="0000FF"/>
            </a:solidFill>
            <a:round/>
            <a:headEnd/>
            <a:tailEnd/>
          </a:ln>
        </p:spPr>
        <p:txBody>
          <a:bodyPr/>
          <a:lstStyle/>
          <a:p>
            <a:endParaRPr lang="en-IN"/>
          </a:p>
        </p:txBody>
      </p:sp>
      <p:sp>
        <p:nvSpPr>
          <p:cNvPr id="60428" name="Line 10"/>
          <p:cNvSpPr>
            <a:spLocks noChangeShapeType="1"/>
          </p:cNvSpPr>
          <p:nvPr/>
        </p:nvSpPr>
        <p:spPr bwMode="auto">
          <a:xfrm>
            <a:off x="3429000" y="5105400"/>
            <a:ext cx="0" cy="152400"/>
          </a:xfrm>
          <a:prstGeom prst="line">
            <a:avLst/>
          </a:prstGeom>
          <a:noFill/>
          <a:ln w="38160">
            <a:solidFill>
              <a:srgbClr val="0000FF"/>
            </a:solidFill>
            <a:round/>
            <a:headEnd/>
            <a:tailEnd/>
          </a:ln>
        </p:spPr>
        <p:txBody>
          <a:bodyPr/>
          <a:lstStyle/>
          <a:p>
            <a:endParaRPr lang="en-IN"/>
          </a:p>
        </p:txBody>
      </p:sp>
      <p:sp>
        <p:nvSpPr>
          <p:cNvPr id="60429" name="Line 11"/>
          <p:cNvSpPr>
            <a:spLocks noChangeShapeType="1"/>
          </p:cNvSpPr>
          <p:nvPr/>
        </p:nvSpPr>
        <p:spPr bwMode="auto">
          <a:xfrm>
            <a:off x="3581400" y="5105400"/>
            <a:ext cx="0" cy="152400"/>
          </a:xfrm>
          <a:prstGeom prst="line">
            <a:avLst/>
          </a:prstGeom>
          <a:noFill/>
          <a:ln w="38160">
            <a:solidFill>
              <a:srgbClr val="0000FF"/>
            </a:solidFill>
            <a:round/>
            <a:headEnd/>
            <a:tailEnd/>
          </a:ln>
        </p:spPr>
        <p:txBody>
          <a:bodyPr/>
          <a:lstStyle/>
          <a:p>
            <a:endParaRPr lang="en-IN"/>
          </a:p>
        </p:txBody>
      </p:sp>
      <p:sp>
        <p:nvSpPr>
          <p:cNvPr id="60430" name="Line 12"/>
          <p:cNvSpPr>
            <a:spLocks noChangeShapeType="1"/>
          </p:cNvSpPr>
          <p:nvPr/>
        </p:nvSpPr>
        <p:spPr bwMode="auto">
          <a:xfrm>
            <a:off x="3733800" y="5105400"/>
            <a:ext cx="0" cy="152400"/>
          </a:xfrm>
          <a:prstGeom prst="line">
            <a:avLst/>
          </a:prstGeom>
          <a:noFill/>
          <a:ln w="38160">
            <a:solidFill>
              <a:srgbClr val="0000FF"/>
            </a:solidFill>
            <a:round/>
            <a:headEnd/>
            <a:tailEnd/>
          </a:ln>
        </p:spPr>
        <p:txBody>
          <a:bodyPr/>
          <a:lstStyle/>
          <a:p>
            <a:endParaRPr lang="en-IN"/>
          </a:p>
        </p:txBody>
      </p:sp>
      <p:sp>
        <p:nvSpPr>
          <p:cNvPr id="60431" name="Line 13"/>
          <p:cNvSpPr>
            <a:spLocks noChangeShapeType="1"/>
          </p:cNvSpPr>
          <p:nvPr/>
        </p:nvSpPr>
        <p:spPr bwMode="auto">
          <a:xfrm>
            <a:off x="3886200" y="5105400"/>
            <a:ext cx="0" cy="152400"/>
          </a:xfrm>
          <a:prstGeom prst="line">
            <a:avLst/>
          </a:prstGeom>
          <a:noFill/>
          <a:ln w="38160">
            <a:solidFill>
              <a:srgbClr val="0000FF"/>
            </a:solidFill>
            <a:round/>
            <a:headEnd/>
            <a:tailEnd/>
          </a:ln>
        </p:spPr>
        <p:txBody>
          <a:bodyPr/>
          <a:lstStyle/>
          <a:p>
            <a:endParaRPr lang="en-IN"/>
          </a:p>
        </p:txBody>
      </p:sp>
      <p:sp>
        <p:nvSpPr>
          <p:cNvPr id="60432" name="Line 14"/>
          <p:cNvSpPr>
            <a:spLocks noChangeShapeType="1"/>
          </p:cNvSpPr>
          <p:nvPr/>
        </p:nvSpPr>
        <p:spPr bwMode="auto">
          <a:xfrm>
            <a:off x="4038600" y="5105400"/>
            <a:ext cx="0" cy="152400"/>
          </a:xfrm>
          <a:prstGeom prst="line">
            <a:avLst/>
          </a:prstGeom>
          <a:noFill/>
          <a:ln w="38160">
            <a:solidFill>
              <a:srgbClr val="0000FF"/>
            </a:solidFill>
            <a:round/>
            <a:headEnd/>
            <a:tailEnd/>
          </a:ln>
        </p:spPr>
        <p:txBody>
          <a:bodyPr/>
          <a:lstStyle/>
          <a:p>
            <a:endParaRPr lang="en-IN"/>
          </a:p>
        </p:txBody>
      </p:sp>
      <p:sp>
        <p:nvSpPr>
          <p:cNvPr id="60433" name="Line 15"/>
          <p:cNvSpPr>
            <a:spLocks noChangeShapeType="1"/>
          </p:cNvSpPr>
          <p:nvPr/>
        </p:nvSpPr>
        <p:spPr bwMode="auto">
          <a:xfrm>
            <a:off x="4191000" y="5105400"/>
            <a:ext cx="0" cy="152400"/>
          </a:xfrm>
          <a:prstGeom prst="line">
            <a:avLst/>
          </a:prstGeom>
          <a:noFill/>
          <a:ln w="38160">
            <a:solidFill>
              <a:srgbClr val="0000FF"/>
            </a:solidFill>
            <a:round/>
            <a:headEnd/>
            <a:tailEnd/>
          </a:ln>
        </p:spPr>
        <p:txBody>
          <a:bodyPr/>
          <a:lstStyle/>
          <a:p>
            <a:endParaRPr lang="en-IN"/>
          </a:p>
        </p:txBody>
      </p:sp>
      <p:sp>
        <p:nvSpPr>
          <p:cNvPr id="60434" name="Line 16"/>
          <p:cNvSpPr>
            <a:spLocks noChangeShapeType="1"/>
          </p:cNvSpPr>
          <p:nvPr/>
        </p:nvSpPr>
        <p:spPr bwMode="auto">
          <a:xfrm>
            <a:off x="4343400" y="5105400"/>
            <a:ext cx="0" cy="152400"/>
          </a:xfrm>
          <a:prstGeom prst="line">
            <a:avLst/>
          </a:prstGeom>
          <a:noFill/>
          <a:ln w="38160">
            <a:solidFill>
              <a:srgbClr val="0000FF"/>
            </a:solidFill>
            <a:round/>
            <a:headEnd/>
            <a:tailEnd/>
          </a:ln>
        </p:spPr>
        <p:txBody>
          <a:bodyPr/>
          <a:lstStyle/>
          <a:p>
            <a:endParaRPr lang="en-IN"/>
          </a:p>
        </p:txBody>
      </p:sp>
      <p:sp>
        <p:nvSpPr>
          <p:cNvPr id="60435" name="Line 17"/>
          <p:cNvSpPr>
            <a:spLocks noChangeShapeType="1"/>
          </p:cNvSpPr>
          <p:nvPr/>
        </p:nvSpPr>
        <p:spPr bwMode="auto">
          <a:xfrm>
            <a:off x="4495800" y="5105400"/>
            <a:ext cx="0" cy="152400"/>
          </a:xfrm>
          <a:prstGeom prst="line">
            <a:avLst/>
          </a:prstGeom>
          <a:noFill/>
          <a:ln w="38160">
            <a:solidFill>
              <a:srgbClr val="0000FF"/>
            </a:solidFill>
            <a:round/>
            <a:headEnd/>
            <a:tailEnd/>
          </a:ln>
        </p:spPr>
        <p:txBody>
          <a:bodyPr/>
          <a:lstStyle/>
          <a:p>
            <a:endParaRPr lang="en-IN"/>
          </a:p>
        </p:txBody>
      </p:sp>
      <p:sp>
        <p:nvSpPr>
          <p:cNvPr id="60436" name="Line 18"/>
          <p:cNvSpPr>
            <a:spLocks noChangeShapeType="1"/>
          </p:cNvSpPr>
          <p:nvPr/>
        </p:nvSpPr>
        <p:spPr bwMode="auto">
          <a:xfrm>
            <a:off x="4648200" y="5105400"/>
            <a:ext cx="0" cy="152400"/>
          </a:xfrm>
          <a:prstGeom prst="line">
            <a:avLst/>
          </a:prstGeom>
          <a:noFill/>
          <a:ln w="38160">
            <a:solidFill>
              <a:srgbClr val="0000FF"/>
            </a:solidFill>
            <a:round/>
            <a:headEnd/>
            <a:tailEnd/>
          </a:ln>
        </p:spPr>
        <p:txBody>
          <a:bodyPr/>
          <a:lstStyle/>
          <a:p>
            <a:endParaRPr lang="en-IN"/>
          </a:p>
        </p:txBody>
      </p:sp>
      <p:sp>
        <p:nvSpPr>
          <p:cNvPr id="60437" name="Line 19"/>
          <p:cNvSpPr>
            <a:spLocks noChangeShapeType="1"/>
          </p:cNvSpPr>
          <p:nvPr/>
        </p:nvSpPr>
        <p:spPr bwMode="auto">
          <a:xfrm>
            <a:off x="4800600" y="5105400"/>
            <a:ext cx="0" cy="152400"/>
          </a:xfrm>
          <a:prstGeom prst="line">
            <a:avLst/>
          </a:prstGeom>
          <a:noFill/>
          <a:ln w="38160">
            <a:solidFill>
              <a:srgbClr val="0000FF"/>
            </a:solidFill>
            <a:round/>
            <a:headEnd/>
            <a:tailEnd/>
          </a:ln>
        </p:spPr>
        <p:txBody>
          <a:bodyPr/>
          <a:lstStyle/>
          <a:p>
            <a:endParaRPr lang="en-IN"/>
          </a:p>
        </p:txBody>
      </p:sp>
      <p:sp>
        <p:nvSpPr>
          <p:cNvPr id="60438" name="Line 20"/>
          <p:cNvSpPr>
            <a:spLocks noChangeShapeType="1"/>
          </p:cNvSpPr>
          <p:nvPr/>
        </p:nvSpPr>
        <p:spPr bwMode="auto">
          <a:xfrm>
            <a:off x="4953000" y="5105400"/>
            <a:ext cx="0" cy="152400"/>
          </a:xfrm>
          <a:prstGeom prst="line">
            <a:avLst/>
          </a:prstGeom>
          <a:noFill/>
          <a:ln w="38160">
            <a:solidFill>
              <a:srgbClr val="0000FF"/>
            </a:solidFill>
            <a:round/>
            <a:headEnd/>
            <a:tailEnd/>
          </a:ln>
        </p:spPr>
        <p:txBody>
          <a:bodyPr/>
          <a:lstStyle/>
          <a:p>
            <a:endParaRPr lang="en-IN"/>
          </a:p>
        </p:txBody>
      </p:sp>
      <p:sp>
        <p:nvSpPr>
          <p:cNvPr id="60439" name="Line 21"/>
          <p:cNvSpPr>
            <a:spLocks noChangeShapeType="1"/>
          </p:cNvSpPr>
          <p:nvPr/>
        </p:nvSpPr>
        <p:spPr bwMode="auto">
          <a:xfrm>
            <a:off x="5105400" y="5105400"/>
            <a:ext cx="0" cy="152400"/>
          </a:xfrm>
          <a:prstGeom prst="line">
            <a:avLst/>
          </a:prstGeom>
          <a:noFill/>
          <a:ln w="38160">
            <a:solidFill>
              <a:srgbClr val="0000FF"/>
            </a:solidFill>
            <a:round/>
            <a:headEnd/>
            <a:tailEnd/>
          </a:ln>
        </p:spPr>
        <p:txBody>
          <a:bodyPr/>
          <a:lstStyle/>
          <a:p>
            <a:endParaRPr lang="en-IN"/>
          </a:p>
        </p:txBody>
      </p:sp>
      <p:sp>
        <p:nvSpPr>
          <p:cNvPr id="60440" name="Line 22"/>
          <p:cNvSpPr>
            <a:spLocks noChangeShapeType="1"/>
          </p:cNvSpPr>
          <p:nvPr/>
        </p:nvSpPr>
        <p:spPr bwMode="auto">
          <a:xfrm>
            <a:off x="5257800" y="5105400"/>
            <a:ext cx="0" cy="152400"/>
          </a:xfrm>
          <a:prstGeom prst="line">
            <a:avLst/>
          </a:prstGeom>
          <a:noFill/>
          <a:ln w="38160">
            <a:solidFill>
              <a:srgbClr val="0000FF"/>
            </a:solidFill>
            <a:round/>
            <a:headEnd/>
            <a:tailEnd/>
          </a:ln>
        </p:spPr>
        <p:txBody>
          <a:bodyPr/>
          <a:lstStyle/>
          <a:p>
            <a:endParaRPr lang="en-IN"/>
          </a:p>
        </p:txBody>
      </p:sp>
      <p:sp>
        <p:nvSpPr>
          <p:cNvPr id="60441" name="Line 23"/>
          <p:cNvSpPr>
            <a:spLocks noChangeShapeType="1"/>
          </p:cNvSpPr>
          <p:nvPr/>
        </p:nvSpPr>
        <p:spPr bwMode="auto">
          <a:xfrm>
            <a:off x="5410200" y="5105400"/>
            <a:ext cx="0" cy="152400"/>
          </a:xfrm>
          <a:prstGeom prst="line">
            <a:avLst/>
          </a:prstGeom>
          <a:noFill/>
          <a:ln w="38160">
            <a:solidFill>
              <a:srgbClr val="0000FF"/>
            </a:solidFill>
            <a:round/>
            <a:headEnd/>
            <a:tailEnd/>
          </a:ln>
        </p:spPr>
        <p:txBody>
          <a:bodyPr/>
          <a:lstStyle/>
          <a:p>
            <a:endParaRPr lang="en-IN"/>
          </a:p>
        </p:txBody>
      </p:sp>
      <p:sp>
        <p:nvSpPr>
          <p:cNvPr id="60442" name="Line 24"/>
          <p:cNvSpPr>
            <a:spLocks noChangeShapeType="1"/>
          </p:cNvSpPr>
          <p:nvPr/>
        </p:nvSpPr>
        <p:spPr bwMode="auto">
          <a:xfrm>
            <a:off x="5562600" y="5105400"/>
            <a:ext cx="0" cy="152400"/>
          </a:xfrm>
          <a:prstGeom prst="line">
            <a:avLst/>
          </a:prstGeom>
          <a:noFill/>
          <a:ln w="38160">
            <a:solidFill>
              <a:srgbClr val="0000FF"/>
            </a:solidFill>
            <a:round/>
            <a:headEnd/>
            <a:tailEnd/>
          </a:ln>
        </p:spPr>
        <p:txBody>
          <a:bodyPr/>
          <a:lstStyle/>
          <a:p>
            <a:endParaRPr lang="en-IN"/>
          </a:p>
        </p:txBody>
      </p:sp>
      <p:sp>
        <p:nvSpPr>
          <p:cNvPr id="60443" name="Line 25"/>
          <p:cNvSpPr>
            <a:spLocks noChangeShapeType="1"/>
          </p:cNvSpPr>
          <p:nvPr/>
        </p:nvSpPr>
        <p:spPr bwMode="auto">
          <a:xfrm>
            <a:off x="5715000" y="5105400"/>
            <a:ext cx="0" cy="152400"/>
          </a:xfrm>
          <a:prstGeom prst="line">
            <a:avLst/>
          </a:prstGeom>
          <a:noFill/>
          <a:ln w="38160">
            <a:solidFill>
              <a:srgbClr val="0000FF"/>
            </a:solidFill>
            <a:round/>
            <a:headEnd/>
            <a:tailEnd/>
          </a:ln>
        </p:spPr>
        <p:txBody>
          <a:bodyPr/>
          <a:lstStyle/>
          <a:p>
            <a:endParaRPr lang="en-IN"/>
          </a:p>
        </p:txBody>
      </p:sp>
      <p:sp>
        <p:nvSpPr>
          <p:cNvPr id="60444" name="Line 26"/>
          <p:cNvSpPr>
            <a:spLocks noChangeShapeType="1"/>
          </p:cNvSpPr>
          <p:nvPr/>
        </p:nvSpPr>
        <p:spPr bwMode="auto">
          <a:xfrm>
            <a:off x="5867400" y="5105400"/>
            <a:ext cx="0" cy="152400"/>
          </a:xfrm>
          <a:prstGeom prst="line">
            <a:avLst/>
          </a:prstGeom>
          <a:noFill/>
          <a:ln w="38160">
            <a:solidFill>
              <a:srgbClr val="0000FF"/>
            </a:solidFill>
            <a:round/>
            <a:headEnd/>
            <a:tailEnd/>
          </a:ln>
        </p:spPr>
        <p:txBody>
          <a:bodyPr/>
          <a:lstStyle/>
          <a:p>
            <a:endParaRPr lang="en-IN"/>
          </a:p>
        </p:txBody>
      </p:sp>
      <p:sp>
        <p:nvSpPr>
          <p:cNvPr id="60445" name="Line 27"/>
          <p:cNvSpPr>
            <a:spLocks noChangeShapeType="1"/>
          </p:cNvSpPr>
          <p:nvPr/>
        </p:nvSpPr>
        <p:spPr bwMode="auto">
          <a:xfrm>
            <a:off x="6019800" y="5105400"/>
            <a:ext cx="0" cy="152400"/>
          </a:xfrm>
          <a:prstGeom prst="line">
            <a:avLst/>
          </a:prstGeom>
          <a:noFill/>
          <a:ln w="38160">
            <a:solidFill>
              <a:srgbClr val="0000FF"/>
            </a:solidFill>
            <a:round/>
            <a:headEnd/>
            <a:tailEnd/>
          </a:ln>
        </p:spPr>
        <p:txBody>
          <a:bodyPr/>
          <a:lstStyle/>
          <a:p>
            <a:endParaRPr lang="en-IN"/>
          </a:p>
        </p:txBody>
      </p:sp>
      <p:sp>
        <p:nvSpPr>
          <p:cNvPr id="60446" name="Line 28"/>
          <p:cNvSpPr>
            <a:spLocks noChangeShapeType="1"/>
          </p:cNvSpPr>
          <p:nvPr/>
        </p:nvSpPr>
        <p:spPr bwMode="auto">
          <a:xfrm>
            <a:off x="6172200" y="5105400"/>
            <a:ext cx="0" cy="152400"/>
          </a:xfrm>
          <a:prstGeom prst="line">
            <a:avLst/>
          </a:prstGeom>
          <a:noFill/>
          <a:ln w="38160">
            <a:solidFill>
              <a:srgbClr val="0000FF"/>
            </a:solidFill>
            <a:round/>
            <a:headEnd/>
            <a:tailEnd/>
          </a:ln>
        </p:spPr>
        <p:txBody>
          <a:bodyPr/>
          <a:lstStyle/>
          <a:p>
            <a:endParaRPr lang="en-IN"/>
          </a:p>
        </p:txBody>
      </p:sp>
      <p:sp>
        <p:nvSpPr>
          <p:cNvPr id="60447" name="Line 29"/>
          <p:cNvSpPr>
            <a:spLocks noChangeShapeType="1"/>
          </p:cNvSpPr>
          <p:nvPr/>
        </p:nvSpPr>
        <p:spPr bwMode="auto">
          <a:xfrm>
            <a:off x="6324600" y="5105400"/>
            <a:ext cx="0" cy="152400"/>
          </a:xfrm>
          <a:prstGeom prst="line">
            <a:avLst/>
          </a:prstGeom>
          <a:noFill/>
          <a:ln w="38160">
            <a:solidFill>
              <a:srgbClr val="0000FF"/>
            </a:solidFill>
            <a:round/>
            <a:headEnd/>
            <a:tailEnd/>
          </a:ln>
        </p:spPr>
        <p:txBody>
          <a:bodyPr/>
          <a:lstStyle/>
          <a:p>
            <a:endParaRPr lang="en-IN"/>
          </a:p>
        </p:txBody>
      </p:sp>
      <p:sp>
        <p:nvSpPr>
          <p:cNvPr id="60448" name="Line 30"/>
          <p:cNvSpPr>
            <a:spLocks noChangeShapeType="1"/>
          </p:cNvSpPr>
          <p:nvPr/>
        </p:nvSpPr>
        <p:spPr bwMode="auto">
          <a:xfrm>
            <a:off x="6477000" y="5105400"/>
            <a:ext cx="0" cy="152400"/>
          </a:xfrm>
          <a:prstGeom prst="line">
            <a:avLst/>
          </a:prstGeom>
          <a:noFill/>
          <a:ln w="38160">
            <a:solidFill>
              <a:srgbClr val="0000FF"/>
            </a:solidFill>
            <a:round/>
            <a:headEnd/>
            <a:tailEnd/>
          </a:ln>
        </p:spPr>
        <p:txBody>
          <a:bodyPr/>
          <a:lstStyle/>
          <a:p>
            <a:endParaRPr lang="en-IN"/>
          </a:p>
        </p:txBody>
      </p:sp>
      <p:sp>
        <p:nvSpPr>
          <p:cNvPr id="60449" name="Line 31"/>
          <p:cNvSpPr>
            <a:spLocks noChangeShapeType="1"/>
          </p:cNvSpPr>
          <p:nvPr/>
        </p:nvSpPr>
        <p:spPr bwMode="auto">
          <a:xfrm>
            <a:off x="6629400" y="5105400"/>
            <a:ext cx="0" cy="152400"/>
          </a:xfrm>
          <a:prstGeom prst="line">
            <a:avLst/>
          </a:prstGeom>
          <a:noFill/>
          <a:ln w="38160">
            <a:solidFill>
              <a:srgbClr val="0000FF"/>
            </a:solidFill>
            <a:round/>
            <a:headEnd/>
            <a:tailEnd/>
          </a:ln>
        </p:spPr>
        <p:txBody>
          <a:bodyPr/>
          <a:lstStyle/>
          <a:p>
            <a:endParaRPr lang="en-IN"/>
          </a:p>
        </p:txBody>
      </p:sp>
      <p:sp>
        <p:nvSpPr>
          <p:cNvPr id="60450" name="Line 32"/>
          <p:cNvSpPr>
            <a:spLocks noChangeShapeType="1"/>
          </p:cNvSpPr>
          <p:nvPr/>
        </p:nvSpPr>
        <p:spPr bwMode="auto">
          <a:xfrm>
            <a:off x="6781800" y="5105400"/>
            <a:ext cx="0" cy="152400"/>
          </a:xfrm>
          <a:prstGeom prst="line">
            <a:avLst/>
          </a:prstGeom>
          <a:noFill/>
          <a:ln w="38160">
            <a:solidFill>
              <a:srgbClr val="0000FF"/>
            </a:solidFill>
            <a:round/>
            <a:headEnd/>
            <a:tailEnd/>
          </a:ln>
        </p:spPr>
        <p:txBody>
          <a:bodyPr/>
          <a:lstStyle/>
          <a:p>
            <a:endParaRPr lang="en-IN"/>
          </a:p>
        </p:txBody>
      </p:sp>
      <p:grpSp>
        <p:nvGrpSpPr>
          <p:cNvPr id="60451" name="Group 33"/>
          <p:cNvGrpSpPr>
            <a:grpSpLocks/>
          </p:cNvGrpSpPr>
          <p:nvPr/>
        </p:nvGrpSpPr>
        <p:grpSpPr bwMode="auto">
          <a:xfrm>
            <a:off x="4660900" y="4703763"/>
            <a:ext cx="747713" cy="400050"/>
            <a:chOff x="2936" y="2963"/>
            <a:chExt cx="471" cy="252"/>
          </a:xfrm>
        </p:grpSpPr>
        <p:sp>
          <p:nvSpPr>
            <p:cNvPr id="60468" name="Freeform 34"/>
            <p:cNvSpPr>
              <a:spLocks noChangeArrowheads="1"/>
            </p:cNvSpPr>
            <p:nvPr/>
          </p:nvSpPr>
          <p:spPr bwMode="auto">
            <a:xfrm>
              <a:off x="2936" y="3038"/>
              <a:ext cx="107" cy="177"/>
            </a:xfrm>
            <a:custGeom>
              <a:avLst/>
              <a:gdLst>
                <a:gd name="T0" fmla="*/ 0 w 477"/>
                <a:gd name="T1" fmla="*/ 0 h 786"/>
                <a:gd name="T2" fmla="*/ 9 w 477"/>
                <a:gd name="T3" fmla="*/ 0 h 786"/>
                <a:gd name="T4" fmla="*/ 9 w 477"/>
                <a:gd name="T5" fmla="*/ 0 h 786"/>
                <a:gd name="T6" fmla="*/ 9 w 477"/>
                <a:gd name="T7" fmla="*/ 3 h 786"/>
                <a:gd name="T8" fmla="*/ 9 w 477"/>
                <a:gd name="T9" fmla="*/ 3 h 786"/>
                <a:gd name="T10" fmla="*/ 7 w 477"/>
                <a:gd name="T11" fmla="*/ 3 h 786"/>
                <a:gd name="T12" fmla="*/ 7 w 477"/>
                <a:gd name="T13" fmla="*/ 9 h 786"/>
                <a:gd name="T14" fmla="*/ 9 w 477"/>
                <a:gd name="T15" fmla="*/ 9 h 786"/>
                <a:gd name="T16" fmla="*/ 9 w 477"/>
                <a:gd name="T17" fmla="*/ 10 h 786"/>
                <a:gd name="T18" fmla="*/ 9 w 477"/>
                <a:gd name="T19" fmla="*/ 20 h 786"/>
                <a:gd name="T20" fmla="*/ 11 w 477"/>
                <a:gd name="T21" fmla="*/ 20 h 786"/>
                <a:gd name="T22" fmla="*/ 11 w 477"/>
                <a:gd name="T23" fmla="*/ 20 h 786"/>
                <a:gd name="T24" fmla="*/ 11 w 477"/>
                <a:gd name="T25" fmla="*/ 29 h 786"/>
                <a:gd name="T26" fmla="*/ 13 w 477"/>
                <a:gd name="T27" fmla="*/ 29 h 786"/>
                <a:gd name="T28" fmla="*/ 13 w 477"/>
                <a:gd name="T29" fmla="*/ 27 h 786"/>
                <a:gd name="T30" fmla="*/ 13 w 477"/>
                <a:gd name="T31" fmla="*/ 26 h 786"/>
                <a:gd name="T32" fmla="*/ 15 w 477"/>
                <a:gd name="T33" fmla="*/ 26 h 786"/>
                <a:gd name="T34" fmla="*/ 15 w 477"/>
                <a:gd name="T35" fmla="*/ 17 h 786"/>
                <a:gd name="T36" fmla="*/ 15 w 477"/>
                <a:gd name="T37" fmla="*/ 16 h 786"/>
                <a:gd name="T38" fmla="*/ 17 w 477"/>
                <a:gd name="T39" fmla="*/ 16 h 786"/>
                <a:gd name="T40" fmla="*/ 17 w 477"/>
                <a:gd name="T41" fmla="*/ 3 h 786"/>
                <a:gd name="T42" fmla="*/ 15 w 477"/>
                <a:gd name="T43" fmla="*/ 3 h 786"/>
                <a:gd name="T44" fmla="*/ 15 w 477"/>
                <a:gd name="T45" fmla="*/ 3 h 786"/>
                <a:gd name="T46" fmla="*/ 15 w 477"/>
                <a:gd name="T47" fmla="*/ 0 h 786"/>
                <a:gd name="T48" fmla="*/ 15 w 477"/>
                <a:gd name="T49" fmla="*/ 0 h 786"/>
                <a:gd name="T50" fmla="*/ 24 w 477"/>
                <a:gd name="T51" fmla="*/ 0 h 786"/>
                <a:gd name="T52" fmla="*/ 24 w 477"/>
                <a:gd name="T53" fmla="*/ 0 h 786"/>
                <a:gd name="T54" fmla="*/ 24 w 477"/>
                <a:gd name="T55" fmla="*/ 3 h 786"/>
                <a:gd name="T56" fmla="*/ 24 w 477"/>
                <a:gd name="T57" fmla="*/ 3 h 786"/>
                <a:gd name="T58" fmla="*/ 22 w 477"/>
                <a:gd name="T59" fmla="*/ 3 h 786"/>
                <a:gd name="T60" fmla="*/ 22 w 477"/>
                <a:gd name="T61" fmla="*/ 6 h 786"/>
                <a:gd name="T62" fmla="*/ 22 w 477"/>
                <a:gd name="T63" fmla="*/ 7 h 786"/>
                <a:gd name="T64" fmla="*/ 20 w 477"/>
                <a:gd name="T65" fmla="*/ 7 h 786"/>
                <a:gd name="T66" fmla="*/ 20 w 477"/>
                <a:gd name="T67" fmla="*/ 16 h 786"/>
                <a:gd name="T68" fmla="*/ 19 w 477"/>
                <a:gd name="T69" fmla="*/ 17 h 786"/>
                <a:gd name="T70" fmla="*/ 17 w 477"/>
                <a:gd name="T71" fmla="*/ 17 h 786"/>
                <a:gd name="T72" fmla="*/ 17 w 477"/>
                <a:gd name="T73" fmla="*/ 26 h 786"/>
                <a:gd name="T74" fmla="*/ 17 w 477"/>
                <a:gd name="T75" fmla="*/ 27 h 786"/>
                <a:gd name="T76" fmla="*/ 15 w 477"/>
                <a:gd name="T77" fmla="*/ 27 h 786"/>
                <a:gd name="T78" fmla="*/ 15 w 477"/>
                <a:gd name="T79" fmla="*/ 36 h 786"/>
                <a:gd name="T80" fmla="*/ 15 w 477"/>
                <a:gd name="T81" fmla="*/ 36 h 786"/>
                <a:gd name="T82" fmla="*/ 13 w 477"/>
                <a:gd name="T83" fmla="*/ 36 h 786"/>
                <a:gd name="T84" fmla="*/ 13 w 477"/>
                <a:gd name="T85" fmla="*/ 39 h 786"/>
                <a:gd name="T86" fmla="*/ 13 w 477"/>
                <a:gd name="T87" fmla="*/ 40 h 786"/>
                <a:gd name="T88" fmla="*/ 11 w 477"/>
                <a:gd name="T89" fmla="*/ 40 h 786"/>
                <a:gd name="T90" fmla="*/ 11 w 477"/>
                <a:gd name="T91" fmla="*/ 39 h 786"/>
                <a:gd name="T92" fmla="*/ 11 w 477"/>
                <a:gd name="T93" fmla="*/ 36 h 786"/>
                <a:gd name="T94" fmla="*/ 9 w 477"/>
                <a:gd name="T95" fmla="*/ 36 h 786"/>
                <a:gd name="T96" fmla="*/ 9 w 477"/>
                <a:gd name="T97" fmla="*/ 36 h 786"/>
                <a:gd name="T98" fmla="*/ 9 w 477"/>
                <a:gd name="T99" fmla="*/ 30 h 786"/>
                <a:gd name="T100" fmla="*/ 7 w 477"/>
                <a:gd name="T101" fmla="*/ 30 h 786"/>
                <a:gd name="T102" fmla="*/ 7 w 477"/>
                <a:gd name="T103" fmla="*/ 29 h 786"/>
                <a:gd name="T104" fmla="*/ 7 w 477"/>
                <a:gd name="T105" fmla="*/ 20 h 786"/>
                <a:gd name="T106" fmla="*/ 5 w 477"/>
                <a:gd name="T107" fmla="*/ 20 h 786"/>
                <a:gd name="T108" fmla="*/ 4 w 477"/>
                <a:gd name="T109" fmla="*/ 20 h 786"/>
                <a:gd name="T110" fmla="*/ 4 w 477"/>
                <a:gd name="T111" fmla="*/ 10 h 786"/>
                <a:gd name="T112" fmla="*/ 2 w 477"/>
                <a:gd name="T113" fmla="*/ 10 h 786"/>
                <a:gd name="T114" fmla="*/ 2 w 477"/>
                <a:gd name="T115" fmla="*/ 9 h 786"/>
                <a:gd name="T116" fmla="*/ 2 w 477"/>
                <a:gd name="T117" fmla="*/ 3 h 786"/>
                <a:gd name="T118" fmla="*/ 0 w 477"/>
                <a:gd name="T119" fmla="*/ 3 h 786"/>
                <a:gd name="T120" fmla="*/ 0 w 477"/>
                <a:gd name="T121" fmla="*/ 3 h 786"/>
                <a:gd name="T122" fmla="*/ 0 w 477"/>
                <a:gd name="T123" fmla="*/ 0 h 786"/>
                <a:gd name="T124" fmla="*/ 0 w 477"/>
                <a:gd name="T125" fmla="*/ 0 h 7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7" h="786">
                  <a:moveTo>
                    <a:pt x="7" y="0"/>
                  </a:moveTo>
                  <a:lnTo>
                    <a:pt x="168" y="0"/>
                  </a:lnTo>
                  <a:lnTo>
                    <a:pt x="174" y="10"/>
                  </a:lnTo>
                  <a:lnTo>
                    <a:pt x="174" y="55"/>
                  </a:lnTo>
                  <a:lnTo>
                    <a:pt x="168" y="66"/>
                  </a:lnTo>
                  <a:lnTo>
                    <a:pt x="136" y="66"/>
                  </a:lnTo>
                  <a:lnTo>
                    <a:pt x="136" y="188"/>
                  </a:lnTo>
                  <a:lnTo>
                    <a:pt x="168" y="188"/>
                  </a:lnTo>
                  <a:lnTo>
                    <a:pt x="174" y="198"/>
                  </a:lnTo>
                  <a:lnTo>
                    <a:pt x="174" y="388"/>
                  </a:lnTo>
                  <a:lnTo>
                    <a:pt x="210" y="388"/>
                  </a:lnTo>
                  <a:lnTo>
                    <a:pt x="217" y="397"/>
                  </a:lnTo>
                  <a:lnTo>
                    <a:pt x="217" y="578"/>
                  </a:lnTo>
                  <a:lnTo>
                    <a:pt x="254" y="578"/>
                  </a:lnTo>
                  <a:lnTo>
                    <a:pt x="254" y="529"/>
                  </a:lnTo>
                  <a:lnTo>
                    <a:pt x="260" y="520"/>
                  </a:lnTo>
                  <a:lnTo>
                    <a:pt x="297" y="520"/>
                  </a:lnTo>
                  <a:lnTo>
                    <a:pt x="297" y="330"/>
                  </a:lnTo>
                  <a:lnTo>
                    <a:pt x="304" y="320"/>
                  </a:lnTo>
                  <a:lnTo>
                    <a:pt x="340" y="320"/>
                  </a:lnTo>
                  <a:lnTo>
                    <a:pt x="340" y="66"/>
                  </a:lnTo>
                  <a:lnTo>
                    <a:pt x="304" y="66"/>
                  </a:lnTo>
                  <a:lnTo>
                    <a:pt x="297" y="55"/>
                  </a:lnTo>
                  <a:lnTo>
                    <a:pt x="297" y="10"/>
                  </a:lnTo>
                  <a:lnTo>
                    <a:pt x="304" y="0"/>
                  </a:lnTo>
                  <a:lnTo>
                    <a:pt x="469" y="0"/>
                  </a:lnTo>
                  <a:lnTo>
                    <a:pt x="476" y="10"/>
                  </a:lnTo>
                  <a:lnTo>
                    <a:pt x="476" y="55"/>
                  </a:lnTo>
                  <a:lnTo>
                    <a:pt x="469" y="66"/>
                  </a:lnTo>
                  <a:lnTo>
                    <a:pt x="432" y="66"/>
                  </a:lnTo>
                  <a:lnTo>
                    <a:pt x="432" y="124"/>
                  </a:lnTo>
                  <a:lnTo>
                    <a:pt x="426" y="132"/>
                  </a:lnTo>
                  <a:lnTo>
                    <a:pt x="389" y="132"/>
                  </a:lnTo>
                  <a:lnTo>
                    <a:pt x="389" y="320"/>
                  </a:lnTo>
                  <a:lnTo>
                    <a:pt x="382" y="330"/>
                  </a:lnTo>
                  <a:lnTo>
                    <a:pt x="346" y="330"/>
                  </a:lnTo>
                  <a:lnTo>
                    <a:pt x="346" y="520"/>
                  </a:lnTo>
                  <a:lnTo>
                    <a:pt x="340" y="529"/>
                  </a:lnTo>
                  <a:lnTo>
                    <a:pt x="304" y="529"/>
                  </a:lnTo>
                  <a:lnTo>
                    <a:pt x="304" y="710"/>
                  </a:lnTo>
                  <a:lnTo>
                    <a:pt x="297" y="719"/>
                  </a:lnTo>
                  <a:lnTo>
                    <a:pt x="260" y="719"/>
                  </a:lnTo>
                  <a:lnTo>
                    <a:pt x="260" y="774"/>
                  </a:lnTo>
                  <a:lnTo>
                    <a:pt x="254" y="785"/>
                  </a:lnTo>
                  <a:lnTo>
                    <a:pt x="217" y="785"/>
                  </a:lnTo>
                  <a:lnTo>
                    <a:pt x="210" y="774"/>
                  </a:lnTo>
                  <a:lnTo>
                    <a:pt x="210" y="719"/>
                  </a:lnTo>
                  <a:lnTo>
                    <a:pt x="174" y="719"/>
                  </a:lnTo>
                  <a:lnTo>
                    <a:pt x="168" y="710"/>
                  </a:lnTo>
                  <a:lnTo>
                    <a:pt x="168" y="587"/>
                  </a:lnTo>
                  <a:lnTo>
                    <a:pt x="136" y="587"/>
                  </a:lnTo>
                  <a:lnTo>
                    <a:pt x="130" y="578"/>
                  </a:lnTo>
                  <a:lnTo>
                    <a:pt x="130" y="397"/>
                  </a:lnTo>
                  <a:lnTo>
                    <a:pt x="94" y="397"/>
                  </a:lnTo>
                  <a:lnTo>
                    <a:pt x="87" y="388"/>
                  </a:lnTo>
                  <a:lnTo>
                    <a:pt x="87" y="198"/>
                  </a:lnTo>
                  <a:lnTo>
                    <a:pt x="50" y="198"/>
                  </a:lnTo>
                  <a:lnTo>
                    <a:pt x="43" y="188"/>
                  </a:lnTo>
                  <a:lnTo>
                    <a:pt x="43" y="66"/>
                  </a:lnTo>
                  <a:lnTo>
                    <a:pt x="7" y="66"/>
                  </a:lnTo>
                  <a:lnTo>
                    <a:pt x="0" y="55"/>
                  </a:lnTo>
                  <a:lnTo>
                    <a:pt x="0" y="10"/>
                  </a:lnTo>
                  <a:lnTo>
                    <a:pt x="7" y="0"/>
                  </a:lnTo>
                </a:path>
              </a:pathLst>
            </a:custGeom>
            <a:solidFill>
              <a:srgbClr val="0000FF"/>
            </a:solidFill>
            <a:ln w="9525">
              <a:solidFill>
                <a:srgbClr val="000000"/>
              </a:solidFill>
              <a:round/>
              <a:headEnd/>
              <a:tailEnd/>
            </a:ln>
          </p:spPr>
          <p:txBody>
            <a:bodyPr wrap="none" anchor="ctr"/>
            <a:lstStyle/>
            <a:p>
              <a:endParaRPr lang="en-IN"/>
            </a:p>
          </p:txBody>
        </p:sp>
        <p:sp>
          <p:nvSpPr>
            <p:cNvPr id="60469" name="Freeform 35"/>
            <p:cNvSpPr>
              <a:spLocks noChangeArrowheads="1"/>
            </p:cNvSpPr>
            <p:nvPr/>
          </p:nvSpPr>
          <p:spPr bwMode="auto">
            <a:xfrm>
              <a:off x="3067" y="3038"/>
              <a:ext cx="87" cy="177"/>
            </a:xfrm>
            <a:custGeom>
              <a:avLst/>
              <a:gdLst>
                <a:gd name="T0" fmla="*/ 12 w 390"/>
                <a:gd name="T1" fmla="*/ 17 h 786"/>
                <a:gd name="T2" fmla="*/ 11 w 390"/>
                <a:gd name="T3" fmla="*/ 29 h 786"/>
                <a:gd name="T4" fmla="*/ 10 w 390"/>
                <a:gd name="T5" fmla="*/ 33 h 786"/>
                <a:gd name="T6" fmla="*/ 5 w 390"/>
                <a:gd name="T7" fmla="*/ 23 h 786"/>
                <a:gd name="T8" fmla="*/ 6 w 390"/>
                <a:gd name="T9" fmla="*/ 23 h 786"/>
                <a:gd name="T10" fmla="*/ 10 w 390"/>
                <a:gd name="T11" fmla="*/ 20 h 786"/>
                <a:gd name="T12" fmla="*/ 11 w 390"/>
                <a:gd name="T13" fmla="*/ 17 h 786"/>
                <a:gd name="T14" fmla="*/ 15 w 390"/>
                <a:gd name="T15" fmla="*/ 0 h 786"/>
                <a:gd name="T16" fmla="*/ 15 w 390"/>
                <a:gd name="T17" fmla="*/ 3 h 786"/>
                <a:gd name="T18" fmla="*/ 17 w 390"/>
                <a:gd name="T19" fmla="*/ 3 h 786"/>
                <a:gd name="T20" fmla="*/ 19 w 390"/>
                <a:gd name="T21" fmla="*/ 36 h 786"/>
                <a:gd name="T22" fmla="*/ 19 w 390"/>
                <a:gd name="T23" fmla="*/ 39 h 786"/>
                <a:gd name="T24" fmla="*/ 15 w 390"/>
                <a:gd name="T25" fmla="*/ 40 h 786"/>
                <a:gd name="T26" fmla="*/ 15 w 390"/>
                <a:gd name="T27" fmla="*/ 36 h 786"/>
                <a:gd name="T28" fmla="*/ 12 w 390"/>
                <a:gd name="T29" fmla="*/ 36 h 786"/>
                <a:gd name="T30" fmla="*/ 11 w 390"/>
                <a:gd name="T31" fmla="*/ 33 h 786"/>
                <a:gd name="T32" fmla="*/ 10 w 390"/>
                <a:gd name="T33" fmla="*/ 36 h 786"/>
                <a:gd name="T34" fmla="*/ 9 w 390"/>
                <a:gd name="T35" fmla="*/ 39 h 786"/>
                <a:gd name="T36" fmla="*/ 2 w 390"/>
                <a:gd name="T37" fmla="*/ 40 h 786"/>
                <a:gd name="T38" fmla="*/ 2 w 390"/>
                <a:gd name="T39" fmla="*/ 36 h 786"/>
                <a:gd name="T40" fmla="*/ 0 w 390"/>
                <a:gd name="T41" fmla="*/ 36 h 786"/>
                <a:gd name="T42" fmla="*/ 0 w 390"/>
                <a:gd name="T43" fmla="*/ 23 h 786"/>
                <a:gd name="T44" fmla="*/ 2 w 390"/>
                <a:gd name="T45" fmla="*/ 20 h 786"/>
                <a:gd name="T46" fmla="*/ 4 w 390"/>
                <a:gd name="T47" fmla="*/ 20 h 786"/>
                <a:gd name="T48" fmla="*/ 5 w 390"/>
                <a:gd name="T49" fmla="*/ 16 h 786"/>
                <a:gd name="T50" fmla="*/ 8 w 390"/>
                <a:gd name="T51" fmla="*/ 13 h 786"/>
                <a:gd name="T52" fmla="*/ 12 w 390"/>
                <a:gd name="T53" fmla="*/ 13 h 786"/>
                <a:gd name="T54" fmla="*/ 11 w 390"/>
                <a:gd name="T55" fmla="*/ 7 h 786"/>
                <a:gd name="T56" fmla="*/ 10 w 390"/>
                <a:gd name="T57" fmla="*/ 3 h 786"/>
                <a:gd name="T58" fmla="*/ 6 w 390"/>
                <a:gd name="T59" fmla="*/ 9 h 786"/>
                <a:gd name="T60" fmla="*/ 2 w 390"/>
                <a:gd name="T61" fmla="*/ 10 h 786"/>
                <a:gd name="T62" fmla="*/ 2 w 390"/>
                <a:gd name="T63" fmla="*/ 3 h 786"/>
                <a:gd name="T64" fmla="*/ 4 w 390"/>
                <a:gd name="T65" fmla="*/ 3 h 786"/>
                <a:gd name="T66" fmla="*/ 5 w 390"/>
                <a:gd name="T67" fmla="*/ 0 h 7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90" h="786">
                  <a:moveTo>
                    <a:pt x="217" y="330"/>
                  </a:moveTo>
                  <a:lnTo>
                    <a:pt x="253" y="330"/>
                  </a:lnTo>
                  <a:lnTo>
                    <a:pt x="253" y="578"/>
                  </a:lnTo>
                  <a:lnTo>
                    <a:pt x="217" y="578"/>
                  </a:lnTo>
                  <a:lnTo>
                    <a:pt x="210" y="587"/>
                  </a:lnTo>
                  <a:lnTo>
                    <a:pt x="210" y="642"/>
                  </a:lnTo>
                  <a:lnTo>
                    <a:pt x="92" y="642"/>
                  </a:lnTo>
                  <a:lnTo>
                    <a:pt x="92" y="463"/>
                  </a:lnTo>
                  <a:lnTo>
                    <a:pt x="125" y="463"/>
                  </a:lnTo>
                  <a:lnTo>
                    <a:pt x="130" y="452"/>
                  </a:lnTo>
                  <a:lnTo>
                    <a:pt x="130" y="397"/>
                  </a:lnTo>
                  <a:lnTo>
                    <a:pt x="210" y="397"/>
                  </a:lnTo>
                  <a:lnTo>
                    <a:pt x="217" y="388"/>
                  </a:lnTo>
                  <a:lnTo>
                    <a:pt x="217" y="330"/>
                  </a:lnTo>
                  <a:close/>
                  <a:moveTo>
                    <a:pt x="92" y="0"/>
                  </a:moveTo>
                  <a:lnTo>
                    <a:pt x="297" y="0"/>
                  </a:lnTo>
                  <a:lnTo>
                    <a:pt x="302" y="10"/>
                  </a:lnTo>
                  <a:lnTo>
                    <a:pt x="302" y="55"/>
                  </a:lnTo>
                  <a:lnTo>
                    <a:pt x="339" y="55"/>
                  </a:lnTo>
                  <a:lnTo>
                    <a:pt x="346" y="66"/>
                  </a:lnTo>
                  <a:lnTo>
                    <a:pt x="346" y="710"/>
                  </a:lnTo>
                  <a:lnTo>
                    <a:pt x="382" y="710"/>
                  </a:lnTo>
                  <a:lnTo>
                    <a:pt x="389" y="719"/>
                  </a:lnTo>
                  <a:lnTo>
                    <a:pt x="389" y="774"/>
                  </a:lnTo>
                  <a:lnTo>
                    <a:pt x="382" y="785"/>
                  </a:lnTo>
                  <a:lnTo>
                    <a:pt x="302" y="785"/>
                  </a:lnTo>
                  <a:lnTo>
                    <a:pt x="297" y="774"/>
                  </a:lnTo>
                  <a:lnTo>
                    <a:pt x="297" y="719"/>
                  </a:lnTo>
                  <a:lnTo>
                    <a:pt x="260" y="719"/>
                  </a:lnTo>
                  <a:lnTo>
                    <a:pt x="253" y="710"/>
                  </a:lnTo>
                  <a:lnTo>
                    <a:pt x="253" y="653"/>
                  </a:lnTo>
                  <a:lnTo>
                    <a:pt x="217" y="653"/>
                  </a:lnTo>
                  <a:lnTo>
                    <a:pt x="217" y="710"/>
                  </a:lnTo>
                  <a:lnTo>
                    <a:pt x="210" y="719"/>
                  </a:lnTo>
                  <a:lnTo>
                    <a:pt x="173" y="719"/>
                  </a:lnTo>
                  <a:lnTo>
                    <a:pt x="173" y="774"/>
                  </a:lnTo>
                  <a:lnTo>
                    <a:pt x="167" y="785"/>
                  </a:lnTo>
                  <a:lnTo>
                    <a:pt x="50" y="785"/>
                  </a:lnTo>
                  <a:lnTo>
                    <a:pt x="43" y="774"/>
                  </a:lnTo>
                  <a:lnTo>
                    <a:pt x="43" y="719"/>
                  </a:lnTo>
                  <a:lnTo>
                    <a:pt x="7" y="719"/>
                  </a:lnTo>
                  <a:lnTo>
                    <a:pt x="0" y="710"/>
                  </a:lnTo>
                  <a:lnTo>
                    <a:pt x="0" y="463"/>
                  </a:lnTo>
                  <a:lnTo>
                    <a:pt x="7" y="452"/>
                  </a:lnTo>
                  <a:lnTo>
                    <a:pt x="43" y="452"/>
                  </a:lnTo>
                  <a:lnTo>
                    <a:pt x="43" y="397"/>
                  </a:lnTo>
                  <a:lnTo>
                    <a:pt x="50" y="388"/>
                  </a:lnTo>
                  <a:lnTo>
                    <a:pt x="87" y="388"/>
                  </a:lnTo>
                  <a:lnTo>
                    <a:pt x="87" y="330"/>
                  </a:lnTo>
                  <a:lnTo>
                    <a:pt x="92" y="320"/>
                  </a:lnTo>
                  <a:lnTo>
                    <a:pt x="167" y="320"/>
                  </a:lnTo>
                  <a:lnTo>
                    <a:pt x="167" y="264"/>
                  </a:lnTo>
                  <a:lnTo>
                    <a:pt x="173" y="256"/>
                  </a:lnTo>
                  <a:lnTo>
                    <a:pt x="253" y="256"/>
                  </a:lnTo>
                  <a:lnTo>
                    <a:pt x="253" y="132"/>
                  </a:lnTo>
                  <a:lnTo>
                    <a:pt x="217" y="132"/>
                  </a:lnTo>
                  <a:lnTo>
                    <a:pt x="210" y="124"/>
                  </a:lnTo>
                  <a:lnTo>
                    <a:pt x="210" y="66"/>
                  </a:lnTo>
                  <a:lnTo>
                    <a:pt x="130" y="66"/>
                  </a:lnTo>
                  <a:lnTo>
                    <a:pt x="130" y="188"/>
                  </a:lnTo>
                  <a:lnTo>
                    <a:pt x="125" y="198"/>
                  </a:lnTo>
                  <a:lnTo>
                    <a:pt x="50" y="198"/>
                  </a:lnTo>
                  <a:lnTo>
                    <a:pt x="43" y="188"/>
                  </a:lnTo>
                  <a:lnTo>
                    <a:pt x="43" y="66"/>
                  </a:lnTo>
                  <a:lnTo>
                    <a:pt x="50" y="55"/>
                  </a:lnTo>
                  <a:lnTo>
                    <a:pt x="87" y="55"/>
                  </a:lnTo>
                  <a:lnTo>
                    <a:pt x="87" y="10"/>
                  </a:lnTo>
                  <a:lnTo>
                    <a:pt x="92" y="0"/>
                  </a:lnTo>
                  <a:close/>
                </a:path>
              </a:pathLst>
            </a:custGeom>
            <a:solidFill>
              <a:srgbClr val="0000FF"/>
            </a:solidFill>
            <a:ln w="9525">
              <a:solidFill>
                <a:srgbClr val="000000"/>
              </a:solidFill>
              <a:round/>
              <a:headEnd/>
              <a:tailEnd/>
            </a:ln>
          </p:spPr>
          <p:txBody>
            <a:bodyPr wrap="none" anchor="ctr"/>
            <a:lstStyle/>
            <a:p>
              <a:endParaRPr lang="en-IN"/>
            </a:p>
          </p:txBody>
        </p:sp>
        <p:sp>
          <p:nvSpPr>
            <p:cNvPr id="60470" name="Freeform 36"/>
            <p:cNvSpPr>
              <a:spLocks noChangeArrowheads="1"/>
            </p:cNvSpPr>
            <p:nvPr/>
          </p:nvSpPr>
          <p:spPr bwMode="auto">
            <a:xfrm>
              <a:off x="3175" y="2963"/>
              <a:ext cx="41" cy="252"/>
            </a:xfrm>
            <a:custGeom>
              <a:avLst/>
              <a:gdLst>
                <a:gd name="T0" fmla="*/ 0 w 186"/>
                <a:gd name="T1" fmla="*/ 0 h 1117"/>
                <a:gd name="T2" fmla="*/ 6 w 186"/>
                <a:gd name="T3" fmla="*/ 0 h 1117"/>
                <a:gd name="T4" fmla="*/ 7 w 186"/>
                <a:gd name="T5" fmla="*/ 0 h 1117"/>
                <a:gd name="T6" fmla="*/ 7 w 186"/>
                <a:gd name="T7" fmla="*/ 53 h 1117"/>
                <a:gd name="T8" fmla="*/ 9 w 186"/>
                <a:gd name="T9" fmla="*/ 53 h 1117"/>
                <a:gd name="T10" fmla="*/ 9 w 186"/>
                <a:gd name="T11" fmla="*/ 53 h 1117"/>
                <a:gd name="T12" fmla="*/ 9 w 186"/>
                <a:gd name="T13" fmla="*/ 56 h 1117"/>
                <a:gd name="T14" fmla="*/ 9 w 186"/>
                <a:gd name="T15" fmla="*/ 57 h 1117"/>
                <a:gd name="T16" fmla="*/ 0 w 186"/>
                <a:gd name="T17" fmla="*/ 57 h 1117"/>
                <a:gd name="T18" fmla="*/ 0 w 186"/>
                <a:gd name="T19" fmla="*/ 56 h 1117"/>
                <a:gd name="T20" fmla="*/ 0 w 186"/>
                <a:gd name="T21" fmla="*/ 53 h 1117"/>
                <a:gd name="T22" fmla="*/ 0 w 186"/>
                <a:gd name="T23" fmla="*/ 53 h 1117"/>
                <a:gd name="T24" fmla="*/ 2 w 186"/>
                <a:gd name="T25" fmla="*/ 53 h 1117"/>
                <a:gd name="T26" fmla="*/ 2 w 186"/>
                <a:gd name="T27" fmla="*/ 4 h 1117"/>
                <a:gd name="T28" fmla="*/ 0 w 186"/>
                <a:gd name="T29" fmla="*/ 4 h 1117"/>
                <a:gd name="T30" fmla="*/ 0 w 186"/>
                <a:gd name="T31" fmla="*/ 3 h 1117"/>
                <a:gd name="T32" fmla="*/ 0 w 186"/>
                <a:gd name="T33" fmla="*/ 0 h 1117"/>
                <a:gd name="T34" fmla="*/ 0 w 186"/>
                <a:gd name="T35" fmla="*/ 0 h 1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6" h="1117">
                  <a:moveTo>
                    <a:pt x="7" y="0"/>
                  </a:moveTo>
                  <a:lnTo>
                    <a:pt x="131" y="0"/>
                  </a:lnTo>
                  <a:lnTo>
                    <a:pt x="137" y="9"/>
                  </a:lnTo>
                  <a:lnTo>
                    <a:pt x="137" y="1041"/>
                  </a:lnTo>
                  <a:lnTo>
                    <a:pt x="177" y="1041"/>
                  </a:lnTo>
                  <a:lnTo>
                    <a:pt x="185" y="1050"/>
                  </a:lnTo>
                  <a:lnTo>
                    <a:pt x="185" y="1105"/>
                  </a:lnTo>
                  <a:lnTo>
                    <a:pt x="177" y="1116"/>
                  </a:lnTo>
                  <a:lnTo>
                    <a:pt x="7" y="1116"/>
                  </a:lnTo>
                  <a:lnTo>
                    <a:pt x="0" y="1105"/>
                  </a:lnTo>
                  <a:lnTo>
                    <a:pt x="0" y="1050"/>
                  </a:lnTo>
                  <a:lnTo>
                    <a:pt x="7" y="1041"/>
                  </a:lnTo>
                  <a:lnTo>
                    <a:pt x="46" y="1041"/>
                  </a:lnTo>
                  <a:lnTo>
                    <a:pt x="46" y="75"/>
                  </a:lnTo>
                  <a:lnTo>
                    <a:pt x="7" y="75"/>
                  </a:lnTo>
                  <a:lnTo>
                    <a:pt x="0" y="64"/>
                  </a:lnTo>
                  <a:lnTo>
                    <a:pt x="0" y="9"/>
                  </a:lnTo>
                  <a:lnTo>
                    <a:pt x="7" y="0"/>
                  </a:lnTo>
                </a:path>
              </a:pathLst>
            </a:custGeom>
            <a:solidFill>
              <a:srgbClr val="0000FF"/>
            </a:solidFill>
            <a:ln w="9525">
              <a:solidFill>
                <a:srgbClr val="000000"/>
              </a:solidFill>
              <a:round/>
              <a:headEnd/>
              <a:tailEnd/>
            </a:ln>
          </p:spPr>
          <p:txBody>
            <a:bodyPr wrap="none" anchor="ctr"/>
            <a:lstStyle/>
            <a:p>
              <a:endParaRPr lang="en-IN"/>
            </a:p>
          </p:txBody>
        </p:sp>
        <p:sp>
          <p:nvSpPr>
            <p:cNvPr id="60471" name="Freeform 37"/>
            <p:cNvSpPr>
              <a:spLocks noChangeArrowheads="1"/>
            </p:cNvSpPr>
            <p:nvPr/>
          </p:nvSpPr>
          <p:spPr bwMode="auto">
            <a:xfrm>
              <a:off x="3243" y="2963"/>
              <a:ext cx="41" cy="252"/>
            </a:xfrm>
            <a:custGeom>
              <a:avLst/>
              <a:gdLst>
                <a:gd name="T0" fmla="*/ 0 w 184"/>
                <a:gd name="T1" fmla="*/ 17 h 1117"/>
                <a:gd name="T2" fmla="*/ 6 w 184"/>
                <a:gd name="T3" fmla="*/ 17 h 1117"/>
                <a:gd name="T4" fmla="*/ 7 w 184"/>
                <a:gd name="T5" fmla="*/ 17 h 1117"/>
                <a:gd name="T6" fmla="*/ 7 w 184"/>
                <a:gd name="T7" fmla="*/ 53 h 1117"/>
                <a:gd name="T8" fmla="*/ 9 w 184"/>
                <a:gd name="T9" fmla="*/ 53 h 1117"/>
                <a:gd name="T10" fmla="*/ 9 w 184"/>
                <a:gd name="T11" fmla="*/ 53 h 1117"/>
                <a:gd name="T12" fmla="*/ 9 w 184"/>
                <a:gd name="T13" fmla="*/ 56 h 1117"/>
                <a:gd name="T14" fmla="*/ 9 w 184"/>
                <a:gd name="T15" fmla="*/ 57 h 1117"/>
                <a:gd name="T16" fmla="*/ 0 w 184"/>
                <a:gd name="T17" fmla="*/ 57 h 1117"/>
                <a:gd name="T18" fmla="*/ 0 w 184"/>
                <a:gd name="T19" fmla="*/ 56 h 1117"/>
                <a:gd name="T20" fmla="*/ 0 w 184"/>
                <a:gd name="T21" fmla="*/ 53 h 1117"/>
                <a:gd name="T22" fmla="*/ 0 w 184"/>
                <a:gd name="T23" fmla="*/ 53 h 1117"/>
                <a:gd name="T24" fmla="*/ 2 w 184"/>
                <a:gd name="T25" fmla="*/ 53 h 1117"/>
                <a:gd name="T26" fmla="*/ 2 w 184"/>
                <a:gd name="T27" fmla="*/ 20 h 1117"/>
                <a:gd name="T28" fmla="*/ 0 w 184"/>
                <a:gd name="T29" fmla="*/ 20 h 1117"/>
                <a:gd name="T30" fmla="*/ 0 w 184"/>
                <a:gd name="T31" fmla="*/ 20 h 1117"/>
                <a:gd name="T32" fmla="*/ 0 w 184"/>
                <a:gd name="T33" fmla="*/ 17 h 1117"/>
                <a:gd name="T34" fmla="*/ 0 w 184"/>
                <a:gd name="T35" fmla="*/ 17 h 1117"/>
                <a:gd name="T36" fmla="*/ 3 w 184"/>
                <a:gd name="T37" fmla="*/ 0 h 1117"/>
                <a:gd name="T38" fmla="*/ 6 w 184"/>
                <a:gd name="T39" fmla="*/ 0 h 1117"/>
                <a:gd name="T40" fmla="*/ 7 w 184"/>
                <a:gd name="T41" fmla="*/ 0 h 1117"/>
                <a:gd name="T42" fmla="*/ 7 w 184"/>
                <a:gd name="T43" fmla="*/ 7 h 1117"/>
                <a:gd name="T44" fmla="*/ 6 w 184"/>
                <a:gd name="T45" fmla="*/ 7 h 1117"/>
                <a:gd name="T46" fmla="*/ 3 w 184"/>
                <a:gd name="T47" fmla="*/ 7 h 1117"/>
                <a:gd name="T48" fmla="*/ 2 w 184"/>
                <a:gd name="T49" fmla="*/ 7 h 1117"/>
                <a:gd name="T50" fmla="*/ 2 w 184"/>
                <a:gd name="T51" fmla="*/ 0 h 1117"/>
                <a:gd name="T52" fmla="*/ 3 w 184"/>
                <a:gd name="T53" fmla="*/ 0 h 11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4" h="1117">
                  <a:moveTo>
                    <a:pt x="6" y="331"/>
                  </a:moveTo>
                  <a:lnTo>
                    <a:pt x="130" y="331"/>
                  </a:lnTo>
                  <a:lnTo>
                    <a:pt x="136" y="341"/>
                  </a:lnTo>
                  <a:lnTo>
                    <a:pt x="136" y="1041"/>
                  </a:lnTo>
                  <a:lnTo>
                    <a:pt x="175" y="1041"/>
                  </a:lnTo>
                  <a:lnTo>
                    <a:pt x="183" y="1050"/>
                  </a:lnTo>
                  <a:lnTo>
                    <a:pt x="183" y="1105"/>
                  </a:lnTo>
                  <a:lnTo>
                    <a:pt x="175" y="1116"/>
                  </a:lnTo>
                  <a:lnTo>
                    <a:pt x="6" y="1116"/>
                  </a:lnTo>
                  <a:lnTo>
                    <a:pt x="0" y="1105"/>
                  </a:lnTo>
                  <a:lnTo>
                    <a:pt x="0" y="1050"/>
                  </a:lnTo>
                  <a:lnTo>
                    <a:pt x="6" y="1041"/>
                  </a:lnTo>
                  <a:lnTo>
                    <a:pt x="45" y="1041"/>
                  </a:lnTo>
                  <a:lnTo>
                    <a:pt x="45" y="397"/>
                  </a:lnTo>
                  <a:lnTo>
                    <a:pt x="6" y="397"/>
                  </a:lnTo>
                  <a:lnTo>
                    <a:pt x="0" y="386"/>
                  </a:lnTo>
                  <a:lnTo>
                    <a:pt x="0" y="341"/>
                  </a:lnTo>
                  <a:lnTo>
                    <a:pt x="6" y="331"/>
                  </a:lnTo>
                  <a:close/>
                  <a:moveTo>
                    <a:pt x="52" y="0"/>
                  </a:moveTo>
                  <a:lnTo>
                    <a:pt x="130" y="0"/>
                  </a:lnTo>
                  <a:lnTo>
                    <a:pt x="136" y="9"/>
                  </a:lnTo>
                  <a:lnTo>
                    <a:pt x="136" y="132"/>
                  </a:lnTo>
                  <a:lnTo>
                    <a:pt x="130" y="141"/>
                  </a:lnTo>
                  <a:lnTo>
                    <a:pt x="52" y="141"/>
                  </a:lnTo>
                  <a:lnTo>
                    <a:pt x="45" y="132"/>
                  </a:lnTo>
                  <a:lnTo>
                    <a:pt x="45" y="9"/>
                  </a:lnTo>
                  <a:lnTo>
                    <a:pt x="52" y="0"/>
                  </a:lnTo>
                  <a:close/>
                </a:path>
              </a:pathLst>
            </a:custGeom>
            <a:solidFill>
              <a:srgbClr val="0000FF"/>
            </a:solidFill>
            <a:ln w="9525">
              <a:solidFill>
                <a:srgbClr val="000000"/>
              </a:solidFill>
              <a:round/>
              <a:headEnd/>
              <a:tailEnd/>
            </a:ln>
          </p:spPr>
          <p:txBody>
            <a:bodyPr wrap="none" anchor="ctr"/>
            <a:lstStyle/>
            <a:p>
              <a:endParaRPr lang="en-IN"/>
            </a:p>
          </p:txBody>
        </p:sp>
        <p:sp>
          <p:nvSpPr>
            <p:cNvPr id="60472" name="Freeform 38"/>
            <p:cNvSpPr>
              <a:spLocks noChangeArrowheads="1"/>
            </p:cNvSpPr>
            <p:nvPr/>
          </p:nvSpPr>
          <p:spPr bwMode="auto">
            <a:xfrm>
              <a:off x="3310" y="2963"/>
              <a:ext cx="97" cy="252"/>
            </a:xfrm>
            <a:custGeom>
              <a:avLst/>
              <a:gdLst>
                <a:gd name="T0" fmla="*/ 9 w 431"/>
                <a:gd name="T1" fmla="*/ 20 h 1117"/>
                <a:gd name="T2" fmla="*/ 13 w 431"/>
                <a:gd name="T3" fmla="*/ 20 h 1117"/>
                <a:gd name="T4" fmla="*/ 13 w 431"/>
                <a:gd name="T5" fmla="*/ 23 h 1117"/>
                <a:gd name="T6" fmla="*/ 13 w 431"/>
                <a:gd name="T7" fmla="*/ 23 h 1117"/>
                <a:gd name="T8" fmla="*/ 15 w 431"/>
                <a:gd name="T9" fmla="*/ 23 h 1117"/>
                <a:gd name="T10" fmla="*/ 15 w 431"/>
                <a:gd name="T11" fmla="*/ 50 h 1117"/>
                <a:gd name="T12" fmla="*/ 13 w 431"/>
                <a:gd name="T13" fmla="*/ 50 h 1117"/>
                <a:gd name="T14" fmla="*/ 13 w 431"/>
                <a:gd name="T15" fmla="*/ 50 h 1117"/>
                <a:gd name="T16" fmla="*/ 13 w 431"/>
                <a:gd name="T17" fmla="*/ 53 h 1117"/>
                <a:gd name="T18" fmla="*/ 9 w 431"/>
                <a:gd name="T19" fmla="*/ 53 h 1117"/>
                <a:gd name="T20" fmla="*/ 9 w 431"/>
                <a:gd name="T21" fmla="*/ 50 h 1117"/>
                <a:gd name="T22" fmla="*/ 8 w 431"/>
                <a:gd name="T23" fmla="*/ 50 h 1117"/>
                <a:gd name="T24" fmla="*/ 7 w 431"/>
                <a:gd name="T25" fmla="*/ 50 h 1117"/>
                <a:gd name="T26" fmla="*/ 7 w 431"/>
                <a:gd name="T27" fmla="*/ 47 h 1117"/>
                <a:gd name="T28" fmla="*/ 6 w 431"/>
                <a:gd name="T29" fmla="*/ 46 h 1117"/>
                <a:gd name="T30" fmla="*/ 5 w 431"/>
                <a:gd name="T31" fmla="*/ 46 h 1117"/>
                <a:gd name="T32" fmla="*/ 5 w 431"/>
                <a:gd name="T33" fmla="*/ 27 h 1117"/>
                <a:gd name="T34" fmla="*/ 6 w 431"/>
                <a:gd name="T35" fmla="*/ 27 h 1117"/>
                <a:gd name="T36" fmla="*/ 7 w 431"/>
                <a:gd name="T37" fmla="*/ 26 h 1117"/>
                <a:gd name="T38" fmla="*/ 7 w 431"/>
                <a:gd name="T39" fmla="*/ 23 h 1117"/>
                <a:gd name="T40" fmla="*/ 8 w 431"/>
                <a:gd name="T41" fmla="*/ 23 h 1117"/>
                <a:gd name="T42" fmla="*/ 9 w 431"/>
                <a:gd name="T43" fmla="*/ 23 h 1117"/>
                <a:gd name="T44" fmla="*/ 9 w 431"/>
                <a:gd name="T45" fmla="*/ 20 h 1117"/>
                <a:gd name="T46" fmla="*/ 13 w 431"/>
                <a:gd name="T47" fmla="*/ 0 h 1117"/>
                <a:gd name="T48" fmla="*/ 19 w 431"/>
                <a:gd name="T49" fmla="*/ 0 h 1117"/>
                <a:gd name="T50" fmla="*/ 20 w 431"/>
                <a:gd name="T51" fmla="*/ 0 h 1117"/>
                <a:gd name="T52" fmla="*/ 20 w 431"/>
                <a:gd name="T53" fmla="*/ 53 h 1117"/>
                <a:gd name="T54" fmla="*/ 21 w 431"/>
                <a:gd name="T55" fmla="*/ 53 h 1117"/>
                <a:gd name="T56" fmla="*/ 22 w 431"/>
                <a:gd name="T57" fmla="*/ 53 h 1117"/>
                <a:gd name="T58" fmla="*/ 22 w 431"/>
                <a:gd name="T59" fmla="*/ 56 h 1117"/>
                <a:gd name="T60" fmla="*/ 21 w 431"/>
                <a:gd name="T61" fmla="*/ 57 h 1117"/>
                <a:gd name="T62" fmla="*/ 17 w 431"/>
                <a:gd name="T63" fmla="*/ 57 h 1117"/>
                <a:gd name="T64" fmla="*/ 17 w 431"/>
                <a:gd name="T65" fmla="*/ 56 h 1117"/>
                <a:gd name="T66" fmla="*/ 17 w 431"/>
                <a:gd name="T67" fmla="*/ 53 h 1117"/>
                <a:gd name="T68" fmla="*/ 15 w 431"/>
                <a:gd name="T69" fmla="*/ 53 h 1117"/>
                <a:gd name="T70" fmla="*/ 15 w 431"/>
                <a:gd name="T71" fmla="*/ 56 h 1117"/>
                <a:gd name="T72" fmla="*/ 15 w 431"/>
                <a:gd name="T73" fmla="*/ 57 h 1117"/>
                <a:gd name="T74" fmla="*/ 7 w 431"/>
                <a:gd name="T75" fmla="*/ 57 h 1117"/>
                <a:gd name="T76" fmla="*/ 6 w 431"/>
                <a:gd name="T77" fmla="*/ 56 h 1117"/>
                <a:gd name="T78" fmla="*/ 6 w 431"/>
                <a:gd name="T79" fmla="*/ 53 h 1117"/>
                <a:gd name="T80" fmla="*/ 2 w 431"/>
                <a:gd name="T81" fmla="*/ 53 h 1117"/>
                <a:gd name="T82" fmla="*/ 2 w 431"/>
                <a:gd name="T83" fmla="*/ 53 h 1117"/>
                <a:gd name="T84" fmla="*/ 2 w 431"/>
                <a:gd name="T85" fmla="*/ 47 h 1117"/>
                <a:gd name="T86" fmla="*/ 0 w 431"/>
                <a:gd name="T87" fmla="*/ 47 h 1117"/>
                <a:gd name="T88" fmla="*/ 0 w 431"/>
                <a:gd name="T89" fmla="*/ 46 h 1117"/>
                <a:gd name="T90" fmla="*/ 0 w 431"/>
                <a:gd name="T91" fmla="*/ 27 h 1117"/>
                <a:gd name="T92" fmla="*/ 0 w 431"/>
                <a:gd name="T93" fmla="*/ 26 h 1117"/>
                <a:gd name="T94" fmla="*/ 2 w 431"/>
                <a:gd name="T95" fmla="*/ 26 h 1117"/>
                <a:gd name="T96" fmla="*/ 2 w 431"/>
                <a:gd name="T97" fmla="*/ 20 h 1117"/>
                <a:gd name="T98" fmla="*/ 2 w 431"/>
                <a:gd name="T99" fmla="*/ 20 h 1117"/>
                <a:gd name="T100" fmla="*/ 6 w 431"/>
                <a:gd name="T101" fmla="*/ 20 h 1117"/>
                <a:gd name="T102" fmla="*/ 6 w 431"/>
                <a:gd name="T103" fmla="*/ 17 h 1117"/>
                <a:gd name="T104" fmla="*/ 7 w 431"/>
                <a:gd name="T105" fmla="*/ 17 h 1117"/>
                <a:gd name="T106" fmla="*/ 13 w 431"/>
                <a:gd name="T107" fmla="*/ 17 h 1117"/>
                <a:gd name="T108" fmla="*/ 13 w 431"/>
                <a:gd name="T109" fmla="*/ 17 h 1117"/>
                <a:gd name="T110" fmla="*/ 13 w 431"/>
                <a:gd name="T111" fmla="*/ 20 h 1117"/>
                <a:gd name="T112" fmla="*/ 15 w 431"/>
                <a:gd name="T113" fmla="*/ 20 h 1117"/>
                <a:gd name="T114" fmla="*/ 15 w 431"/>
                <a:gd name="T115" fmla="*/ 4 h 1117"/>
                <a:gd name="T116" fmla="*/ 13 w 431"/>
                <a:gd name="T117" fmla="*/ 4 h 1117"/>
                <a:gd name="T118" fmla="*/ 13 w 431"/>
                <a:gd name="T119" fmla="*/ 3 h 1117"/>
                <a:gd name="T120" fmla="*/ 13 w 431"/>
                <a:gd name="T121" fmla="*/ 0 h 1117"/>
                <a:gd name="T122" fmla="*/ 13 w 431"/>
                <a:gd name="T123" fmla="*/ 0 h 11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31" h="1117">
                  <a:moveTo>
                    <a:pt x="172" y="397"/>
                  </a:moveTo>
                  <a:lnTo>
                    <a:pt x="252" y="397"/>
                  </a:lnTo>
                  <a:lnTo>
                    <a:pt x="252" y="455"/>
                  </a:lnTo>
                  <a:lnTo>
                    <a:pt x="258" y="463"/>
                  </a:lnTo>
                  <a:lnTo>
                    <a:pt x="294" y="463"/>
                  </a:lnTo>
                  <a:lnTo>
                    <a:pt x="294" y="973"/>
                  </a:lnTo>
                  <a:lnTo>
                    <a:pt x="258" y="973"/>
                  </a:lnTo>
                  <a:lnTo>
                    <a:pt x="252" y="984"/>
                  </a:lnTo>
                  <a:lnTo>
                    <a:pt x="252" y="1041"/>
                  </a:lnTo>
                  <a:lnTo>
                    <a:pt x="172" y="1041"/>
                  </a:lnTo>
                  <a:lnTo>
                    <a:pt x="172" y="984"/>
                  </a:lnTo>
                  <a:lnTo>
                    <a:pt x="166" y="973"/>
                  </a:lnTo>
                  <a:lnTo>
                    <a:pt x="129" y="973"/>
                  </a:lnTo>
                  <a:lnTo>
                    <a:pt x="129" y="918"/>
                  </a:lnTo>
                  <a:lnTo>
                    <a:pt x="124" y="909"/>
                  </a:lnTo>
                  <a:lnTo>
                    <a:pt x="92" y="909"/>
                  </a:lnTo>
                  <a:lnTo>
                    <a:pt x="92" y="529"/>
                  </a:lnTo>
                  <a:lnTo>
                    <a:pt x="124" y="529"/>
                  </a:lnTo>
                  <a:lnTo>
                    <a:pt x="129" y="519"/>
                  </a:lnTo>
                  <a:lnTo>
                    <a:pt x="129" y="463"/>
                  </a:lnTo>
                  <a:lnTo>
                    <a:pt x="166" y="463"/>
                  </a:lnTo>
                  <a:lnTo>
                    <a:pt x="172" y="455"/>
                  </a:lnTo>
                  <a:lnTo>
                    <a:pt x="172" y="397"/>
                  </a:lnTo>
                  <a:close/>
                  <a:moveTo>
                    <a:pt x="258" y="0"/>
                  </a:moveTo>
                  <a:lnTo>
                    <a:pt x="380" y="0"/>
                  </a:lnTo>
                  <a:lnTo>
                    <a:pt x="387" y="9"/>
                  </a:lnTo>
                  <a:lnTo>
                    <a:pt x="387" y="1041"/>
                  </a:lnTo>
                  <a:lnTo>
                    <a:pt x="423" y="1041"/>
                  </a:lnTo>
                  <a:lnTo>
                    <a:pt x="430" y="1050"/>
                  </a:lnTo>
                  <a:lnTo>
                    <a:pt x="430" y="1105"/>
                  </a:lnTo>
                  <a:lnTo>
                    <a:pt x="423" y="1116"/>
                  </a:lnTo>
                  <a:lnTo>
                    <a:pt x="343" y="1116"/>
                  </a:lnTo>
                  <a:lnTo>
                    <a:pt x="336" y="1105"/>
                  </a:lnTo>
                  <a:lnTo>
                    <a:pt x="336" y="1050"/>
                  </a:lnTo>
                  <a:lnTo>
                    <a:pt x="300" y="1050"/>
                  </a:lnTo>
                  <a:lnTo>
                    <a:pt x="300" y="1105"/>
                  </a:lnTo>
                  <a:lnTo>
                    <a:pt x="294" y="1116"/>
                  </a:lnTo>
                  <a:lnTo>
                    <a:pt x="129" y="1116"/>
                  </a:lnTo>
                  <a:lnTo>
                    <a:pt x="124" y="1105"/>
                  </a:lnTo>
                  <a:lnTo>
                    <a:pt x="124" y="1050"/>
                  </a:lnTo>
                  <a:lnTo>
                    <a:pt x="49" y="1050"/>
                  </a:lnTo>
                  <a:lnTo>
                    <a:pt x="44" y="1041"/>
                  </a:lnTo>
                  <a:lnTo>
                    <a:pt x="44" y="918"/>
                  </a:lnTo>
                  <a:lnTo>
                    <a:pt x="7" y="918"/>
                  </a:lnTo>
                  <a:lnTo>
                    <a:pt x="0" y="909"/>
                  </a:lnTo>
                  <a:lnTo>
                    <a:pt x="0" y="529"/>
                  </a:lnTo>
                  <a:lnTo>
                    <a:pt x="7" y="519"/>
                  </a:lnTo>
                  <a:lnTo>
                    <a:pt x="44" y="519"/>
                  </a:lnTo>
                  <a:lnTo>
                    <a:pt x="44" y="397"/>
                  </a:lnTo>
                  <a:lnTo>
                    <a:pt x="49" y="386"/>
                  </a:lnTo>
                  <a:lnTo>
                    <a:pt x="124" y="386"/>
                  </a:lnTo>
                  <a:lnTo>
                    <a:pt x="124" y="341"/>
                  </a:lnTo>
                  <a:lnTo>
                    <a:pt x="129" y="331"/>
                  </a:lnTo>
                  <a:lnTo>
                    <a:pt x="252" y="331"/>
                  </a:lnTo>
                  <a:lnTo>
                    <a:pt x="258" y="341"/>
                  </a:lnTo>
                  <a:lnTo>
                    <a:pt x="258" y="386"/>
                  </a:lnTo>
                  <a:lnTo>
                    <a:pt x="294" y="386"/>
                  </a:lnTo>
                  <a:lnTo>
                    <a:pt x="294" y="75"/>
                  </a:lnTo>
                  <a:lnTo>
                    <a:pt x="258" y="75"/>
                  </a:lnTo>
                  <a:lnTo>
                    <a:pt x="252" y="64"/>
                  </a:lnTo>
                  <a:lnTo>
                    <a:pt x="252" y="9"/>
                  </a:lnTo>
                  <a:lnTo>
                    <a:pt x="258" y="0"/>
                  </a:lnTo>
                  <a:close/>
                </a:path>
              </a:pathLst>
            </a:custGeom>
            <a:solidFill>
              <a:srgbClr val="0000FF"/>
            </a:solidFill>
            <a:ln w="9525">
              <a:solidFill>
                <a:srgbClr val="000000"/>
              </a:solidFill>
              <a:round/>
              <a:headEnd/>
              <a:tailEnd/>
            </a:ln>
          </p:spPr>
          <p:txBody>
            <a:bodyPr wrap="none" anchor="ctr"/>
            <a:lstStyle/>
            <a:p>
              <a:endParaRPr lang="en-IN"/>
            </a:p>
          </p:txBody>
        </p:sp>
      </p:grpSp>
      <p:grpSp>
        <p:nvGrpSpPr>
          <p:cNvPr id="60452" name="Group 39"/>
          <p:cNvGrpSpPr>
            <a:grpSpLocks/>
          </p:cNvGrpSpPr>
          <p:nvPr/>
        </p:nvGrpSpPr>
        <p:grpSpPr bwMode="auto">
          <a:xfrm>
            <a:off x="1524000" y="5008563"/>
            <a:ext cx="989013" cy="400050"/>
            <a:chOff x="960" y="3155"/>
            <a:chExt cx="623" cy="252"/>
          </a:xfrm>
        </p:grpSpPr>
        <p:sp>
          <p:nvSpPr>
            <p:cNvPr id="60461" name="Freeform 40"/>
            <p:cNvSpPr>
              <a:spLocks noChangeArrowheads="1"/>
            </p:cNvSpPr>
            <p:nvPr/>
          </p:nvSpPr>
          <p:spPr bwMode="auto">
            <a:xfrm>
              <a:off x="960" y="3155"/>
              <a:ext cx="54" cy="252"/>
            </a:xfrm>
            <a:custGeom>
              <a:avLst/>
              <a:gdLst>
                <a:gd name="T0" fmla="*/ 0 w 242"/>
                <a:gd name="T1" fmla="*/ 0 h 1116"/>
                <a:gd name="T2" fmla="*/ 12 w 242"/>
                <a:gd name="T3" fmla="*/ 0 h 1116"/>
                <a:gd name="T4" fmla="*/ 12 w 242"/>
                <a:gd name="T5" fmla="*/ 0 h 1116"/>
                <a:gd name="T6" fmla="*/ 12 w 242"/>
                <a:gd name="T7" fmla="*/ 3 h 1116"/>
                <a:gd name="T8" fmla="*/ 12 w 242"/>
                <a:gd name="T9" fmla="*/ 4 h 1116"/>
                <a:gd name="T10" fmla="*/ 8 w 242"/>
                <a:gd name="T11" fmla="*/ 4 h 1116"/>
                <a:gd name="T12" fmla="*/ 8 w 242"/>
                <a:gd name="T13" fmla="*/ 53 h 1116"/>
                <a:gd name="T14" fmla="*/ 12 w 242"/>
                <a:gd name="T15" fmla="*/ 53 h 1116"/>
                <a:gd name="T16" fmla="*/ 12 w 242"/>
                <a:gd name="T17" fmla="*/ 54 h 1116"/>
                <a:gd name="T18" fmla="*/ 12 w 242"/>
                <a:gd name="T19" fmla="*/ 56 h 1116"/>
                <a:gd name="T20" fmla="*/ 12 w 242"/>
                <a:gd name="T21" fmla="*/ 57 h 1116"/>
                <a:gd name="T22" fmla="*/ 0 w 242"/>
                <a:gd name="T23" fmla="*/ 57 h 1116"/>
                <a:gd name="T24" fmla="*/ 0 w 242"/>
                <a:gd name="T25" fmla="*/ 56 h 1116"/>
                <a:gd name="T26" fmla="*/ 0 w 242"/>
                <a:gd name="T27" fmla="*/ 54 h 1116"/>
                <a:gd name="T28" fmla="*/ 0 w 242"/>
                <a:gd name="T29" fmla="*/ 53 h 1116"/>
                <a:gd name="T30" fmla="*/ 4 w 242"/>
                <a:gd name="T31" fmla="*/ 53 h 1116"/>
                <a:gd name="T32" fmla="*/ 4 w 242"/>
                <a:gd name="T33" fmla="*/ 4 h 1116"/>
                <a:gd name="T34" fmla="*/ 0 w 242"/>
                <a:gd name="T35" fmla="*/ 4 h 1116"/>
                <a:gd name="T36" fmla="*/ 0 w 242"/>
                <a:gd name="T37" fmla="*/ 3 h 1116"/>
                <a:gd name="T38" fmla="*/ 0 w 242"/>
                <a:gd name="T39" fmla="*/ 0 h 1116"/>
                <a:gd name="T40" fmla="*/ 0 w 242"/>
                <a:gd name="T41" fmla="*/ 0 h 11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42" h="1116">
                  <a:moveTo>
                    <a:pt x="6" y="0"/>
                  </a:moveTo>
                  <a:lnTo>
                    <a:pt x="234" y="0"/>
                  </a:lnTo>
                  <a:lnTo>
                    <a:pt x="241" y="11"/>
                  </a:lnTo>
                  <a:lnTo>
                    <a:pt x="241" y="66"/>
                  </a:lnTo>
                  <a:lnTo>
                    <a:pt x="234" y="75"/>
                  </a:lnTo>
                  <a:lnTo>
                    <a:pt x="161" y="75"/>
                  </a:lnTo>
                  <a:lnTo>
                    <a:pt x="161" y="1040"/>
                  </a:lnTo>
                  <a:lnTo>
                    <a:pt x="234" y="1040"/>
                  </a:lnTo>
                  <a:lnTo>
                    <a:pt x="241" y="1051"/>
                  </a:lnTo>
                  <a:lnTo>
                    <a:pt x="241" y="1106"/>
                  </a:lnTo>
                  <a:lnTo>
                    <a:pt x="234" y="1115"/>
                  </a:lnTo>
                  <a:lnTo>
                    <a:pt x="6" y="1115"/>
                  </a:lnTo>
                  <a:lnTo>
                    <a:pt x="0" y="1106"/>
                  </a:lnTo>
                  <a:lnTo>
                    <a:pt x="0" y="1051"/>
                  </a:lnTo>
                  <a:lnTo>
                    <a:pt x="6" y="1040"/>
                  </a:lnTo>
                  <a:lnTo>
                    <a:pt x="80" y="1040"/>
                  </a:lnTo>
                  <a:lnTo>
                    <a:pt x="80"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60462" name="Freeform 41"/>
            <p:cNvSpPr>
              <a:spLocks noChangeArrowheads="1"/>
            </p:cNvSpPr>
            <p:nvPr/>
          </p:nvSpPr>
          <p:spPr bwMode="auto">
            <a:xfrm>
              <a:off x="1035" y="3231"/>
              <a:ext cx="103" cy="177"/>
            </a:xfrm>
            <a:custGeom>
              <a:avLst/>
              <a:gdLst>
                <a:gd name="T0" fmla="*/ 0 w 458"/>
                <a:gd name="T1" fmla="*/ 0 h 783"/>
                <a:gd name="T2" fmla="*/ 6 w 458"/>
                <a:gd name="T3" fmla="*/ 0 h 783"/>
                <a:gd name="T4" fmla="*/ 7 w 458"/>
                <a:gd name="T5" fmla="*/ 0 h 783"/>
                <a:gd name="T6" fmla="*/ 7 w 458"/>
                <a:gd name="T7" fmla="*/ 6 h 783"/>
                <a:gd name="T8" fmla="*/ 8 w 458"/>
                <a:gd name="T9" fmla="*/ 6 h 783"/>
                <a:gd name="T10" fmla="*/ 8 w 458"/>
                <a:gd name="T11" fmla="*/ 3 h 783"/>
                <a:gd name="T12" fmla="*/ 9 w 458"/>
                <a:gd name="T13" fmla="*/ 3 h 783"/>
                <a:gd name="T14" fmla="*/ 10 w 458"/>
                <a:gd name="T15" fmla="*/ 3 h 783"/>
                <a:gd name="T16" fmla="*/ 10 w 458"/>
                <a:gd name="T17" fmla="*/ 0 h 783"/>
                <a:gd name="T18" fmla="*/ 11 w 458"/>
                <a:gd name="T19" fmla="*/ 0 h 783"/>
                <a:gd name="T20" fmla="*/ 17 w 458"/>
                <a:gd name="T21" fmla="*/ 0 h 783"/>
                <a:gd name="T22" fmla="*/ 17 w 458"/>
                <a:gd name="T23" fmla="*/ 0 h 783"/>
                <a:gd name="T24" fmla="*/ 17 w 458"/>
                <a:gd name="T25" fmla="*/ 3 h 783"/>
                <a:gd name="T26" fmla="*/ 19 w 458"/>
                <a:gd name="T27" fmla="*/ 3 h 783"/>
                <a:gd name="T28" fmla="*/ 19 w 458"/>
                <a:gd name="T29" fmla="*/ 3 h 783"/>
                <a:gd name="T30" fmla="*/ 19 w 458"/>
                <a:gd name="T31" fmla="*/ 6 h 783"/>
                <a:gd name="T32" fmla="*/ 21 w 458"/>
                <a:gd name="T33" fmla="*/ 6 h 783"/>
                <a:gd name="T34" fmla="*/ 21 w 458"/>
                <a:gd name="T35" fmla="*/ 7 h 783"/>
                <a:gd name="T36" fmla="*/ 21 w 458"/>
                <a:gd name="T37" fmla="*/ 36 h 783"/>
                <a:gd name="T38" fmla="*/ 23 w 458"/>
                <a:gd name="T39" fmla="*/ 36 h 783"/>
                <a:gd name="T40" fmla="*/ 23 w 458"/>
                <a:gd name="T41" fmla="*/ 37 h 783"/>
                <a:gd name="T42" fmla="*/ 23 w 458"/>
                <a:gd name="T43" fmla="*/ 40 h 783"/>
                <a:gd name="T44" fmla="*/ 23 w 458"/>
                <a:gd name="T45" fmla="*/ 40 h 783"/>
                <a:gd name="T46" fmla="*/ 15 w 458"/>
                <a:gd name="T47" fmla="*/ 40 h 783"/>
                <a:gd name="T48" fmla="*/ 15 w 458"/>
                <a:gd name="T49" fmla="*/ 40 h 783"/>
                <a:gd name="T50" fmla="*/ 15 w 458"/>
                <a:gd name="T51" fmla="*/ 37 h 783"/>
                <a:gd name="T52" fmla="*/ 15 w 458"/>
                <a:gd name="T53" fmla="*/ 36 h 783"/>
                <a:gd name="T54" fmla="*/ 17 w 458"/>
                <a:gd name="T55" fmla="*/ 36 h 783"/>
                <a:gd name="T56" fmla="*/ 17 w 458"/>
                <a:gd name="T57" fmla="*/ 10 h 783"/>
                <a:gd name="T58" fmla="*/ 15 w 458"/>
                <a:gd name="T59" fmla="*/ 10 h 783"/>
                <a:gd name="T60" fmla="*/ 15 w 458"/>
                <a:gd name="T61" fmla="*/ 9 h 783"/>
                <a:gd name="T62" fmla="*/ 15 w 458"/>
                <a:gd name="T63" fmla="*/ 7 h 783"/>
                <a:gd name="T64" fmla="*/ 9 w 458"/>
                <a:gd name="T65" fmla="*/ 7 h 783"/>
                <a:gd name="T66" fmla="*/ 9 w 458"/>
                <a:gd name="T67" fmla="*/ 9 h 783"/>
                <a:gd name="T68" fmla="*/ 8 w 458"/>
                <a:gd name="T69" fmla="*/ 10 h 783"/>
                <a:gd name="T70" fmla="*/ 7 w 458"/>
                <a:gd name="T71" fmla="*/ 10 h 783"/>
                <a:gd name="T72" fmla="*/ 7 w 458"/>
                <a:gd name="T73" fmla="*/ 36 h 783"/>
                <a:gd name="T74" fmla="*/ 8 w 458"/>
                <a:gd name="T75" fmla="*/ 36 h 783"/>
                <a:gd name="T76" fmla="*/ 9 w 458"/>
                <a:gd name="T77" fmla="*/ 37 h 783"/>
                <a:gd name="T78" fmla="*/ 9 w 458"/>
                <a:gd name="T79" fmla="*/ 40 h 783"/>
                <a:gd name="T80" fmla="*/ 8 w 458"/>
                <a:gd name="T81" fmla="*/ 40 h 783"/>
                <a:gd name="T82" fmla="*/ 0 w 458"/>
                <a:gd name="T83" fmla="*/ 40 h 783"/>
                <a:gd name="T84" fmla="*/ 0 w 458"/>
                <a:gd name="T85" fmla="*/ 40 h 783"/>
                <a:gd name="T86" fmla="*/ 0 w 458"/>
                <a:gd name="T87" fmla="*/ 37 h 783"/>
                <a:gd name="T88" fmla="*/ 0 w 458"/>
                <a:gd name="T89" fmla="*/ 36 h 783"/>
                <a:gd name="T90" fmla="*/ 2 w 458"/>
                <a:gd name="T91" fmla="*/ 36 h 783"/>
                <a:gd name="T92" fmla="*/ 2 w 458"/>
                <a:gd name="T93" fmla="*/ 3 h 783"/>
                <a:gd name="T94" fmla="*/ 0 w 458"/>
                <a:gd name="T95" fmla="*/ 3 h 783"/>
                <a:gd name="T96" fmla="*/ 0 w 458"/>
                <a:gd name="T97" fmla="*/ 3 h 783"/>
                <a:gd name="T98" fmla="*/ 0 w 458"/>
                <a:gd name="T99" fmla="*/ 0 h 783"/>
                <a:gd name="T100" fmla="*/ 0 w 458"/>
                <a:gd name="T101" fmla="*/ 0 h 7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58" h="783">
                  <a:moveTo>
                    <a:pt x="6" y="0"/>
                  </a:moveTo>
                  <a:lnTo>
                    <a:pt x="120" y="0"/>
                  </a:lnTo>
                  <a:lnTo>
                    <a:pt x="127" y="8"/>
                  </a:lnTo>
                  <a:lnTo>
                    <a:pt x="127" y="121"/>
                  </a:lnTo>
                  <a:lnTo>
                    <a:pt x="163" y="121"/>
                  </a:lnTo>
                  <a:lnTo>
                    <a:pt x="163" y="64"/>
                  </a:lnTo>
                  <a:lnTo>
                    <a:pt x="170" y="55"/>
                  </a:lnTo>
                  <a:lnTo>
                    <a:pt x="205" y="55"/>
                  </a:lnTo>
                  <a:lnTo>
                    <a:pt x="205" y="8"/>
                  </a:lnTo>
                  <a:lnTo>
                    <a:pt x="212" y="0"/>
                  </a:lnTo>
                  <a:lnTo>
                    <a:pt x="332" y="0"/>
                  </a:lnTo>
                  <a:lnTo>
                    <a:pt x="337" y="8"/>
                  </a:lnTo>
                  <a:lnTo>
                    <a:pt x="337" y="55"/>
                  </a:lnTo>
                  <a:lnTo>
                    <a:pt x="375" y="55"/>
                  </a:lnTo>
                  <a:lnTo>
                    <a:pt x="380" y="64"/>
                  </a:lnTo>
                  <a:lnTo>
                    <a:pt x="380" y="121"/>
                  </a:lnTo>
                  <a:lnTo>
                    <a:pt x="415" y="121"/>
                  </a:lnTo>
                  <a:lnTo>
                    <a:pt x="422" y="132"/>
                  </a:lnTo>
                  <a:lnTo>
                    <a:pt x="422" y="707"/>
                  </a:lnTo>
                  <a:lnTo>
                    <a:pt x="452" y="707"/>
                  </a:lnTo>
                  <a:lnTo>
                    <a:pt x="457" y="718"/>
                  </a:lnTo>
                  <a:lnTo>
                    <a:pt x="457" y="773"/>
                  </a:lnTo>
                  <a:lnTo>
                    <a:pt x="452" y="782"/>
                  </a:lnTo>
                  <a:lnTo>
                    <a:pt x="296" y="782"/>
                  </a:lnTo>
                  <a:lnTo>
                    <a:pt x="290" y="773"/>
                  </a:lnTo>
                  <a:lnTo>
                    <a:pt x="290" y="718"/>
                  </a:lnTo>
                  <a:lnTo>
                    <a:pt x="296" y="707"/>
                  </a:lnTo>
                  <a:lnTo>
                    <a:pt x="332" y="707"/>
                  </a:lnTo>
                  <a:lnTo>
                    <a:pt x="332" y="196"/>
                  </a:lnTo>
                  <a:lnTo>
                    <a:pt x="296" y="196"/>
                  </a:lnTo>
                  <a:lnTo>
                    <a:pt x="290" y="187"/>
                  </a:lnTo>
                  <a:lnTo>
                    <a:pt x="290" y="132"/>
                  </a:lnTo>
                  <a:lnTo>
                    <a:pt x="170" y="132"/>
                  </a:lnTo>
                  <a:lnTo>
                    <a:pt x="170" y="187"/>
                  </a:lnTo>
                  <a:lnTo>
                    <a:pt x="163" y="196"/>
                  </a:lnTo>
                  <a:lnTo>
                    <a:pt x="127" y="196"/>
                  </a:lnTo>
                  <a:lnTo>
                    <a:pt x="127" y="707"/>
                  </a:lnTo>
                  <a:lnTo>
                    <a:pt x="163" y="707"/>
                  </a:lnTo>
                  <a:lnTo>
                    <a:pt x="170" y="718"/>
                  </a:lnTo>
                  <a:lnTo>
                    <a:pt x="170" y="773"/>
                  </a:lnTo>
                  <a:lnTo>
                    <a:pt x="163" y="782"/>
                  </a:lnTo>
                  <a:lnTo>
                    <a:pt x="6" y="782"/>
                  </a:lnTo>
                  <a:lnTo>
                    <a:pt x="0" y="773"/>
                  </a:lnTo>
                  <a:lnTo>
                    <a:pt x="0" y="718"/>
                  </a:lnTo>
                  <a:lnTo>
                    <a:pt x="6" y="707"/>
                  </a:lnTo>
                  <a:lnTo>
                    <a:pt x="43" y="707"/>
                  </a:lnTo>
                  <a:lnTo>
                    <a:pt x="43"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60463" name="Freeform 42"/>
            <p:cNvSpPr>
              <a:spLocks noChangeArrowheads="1"/>
            </p:cNvSpPr>
            <p:nvPr/>
          </p:nvSpPr>
          <p:spPr bwMode="auto">
            <a:xfrm>
              <a:off x="1141" y="3231"/>
              <a:ext cx="101" cy="177"/>
            </a:xfrm>
            <a:custGeom>
              <a:avLst/>
              <a:gdLst>
                <a:gd name="T0" fmla="*/ 0 w 448"/>
                <a:gd name="T1" fmla="*/ 0 h 783"/>
                <a:gd name="T2" fmla="*/ 8 w 448"/>
                <a:gd name="T3" fmla="*/ 0 h 783"/>
                <a:gd name="T4" fmla="*/ 8 w 448"/>
                <a:gd name="T5" fmla="*/ 0 h 783"/>
                <a:gd name="T6" fmla="*/ 8 w 448"/>
                <a:gd name="T7" fmla="*/ 3 h 783"/>
                <a:gd name="T8" fmla="*/ 8 w 448"/>
                <a:gd name="T9" fmla="*/ 3 h 783"/>
                <a:gd name="T10" fmla="*/ 7 w 448"/>
                <a:gd name="T11" fmla="*/ 3 h 783"/>
                <a:gd name="T12" fmla="*/ 7 w 448"/>
                <a:gd name="T13" fmla="*/ 9 h 783"/>
                <a:gd name="T14" fmla="*/ 8 w 448"/>
                <a:gd name="T15" fmla="*/ 9 h 783"/>
                <a:gd name="T16" fmla="*/ 8 w 448"/>
                <a:gd name="T17" fmla="*/ 10 h 783"/>
                <a:gd name="T18" fmla="*/ 8 w 448"/>
                <a:gd name="T19" fmla="*/ 20 h 783"/>
                <a:gd name="T20" fmla="*/ 10 w 448"/>
                <a:gd name="T21" fmla="*/ 20 h 783"/>
                <a:gd name="T22" fmla="*/ 10 w 448"/>
                <a:gd name="T23" fmla="*/ 20 h 783"/>
                <a:gd name="T24" fmla="*/ 10 w 448"/>
                <a:gd name="T25" fmla="*/ 29 h 783"/>
                <a:gd name="T26" fmla="*/ 12 w 448"/>
                <a:gd name="T27" fmla="*/ 29 h 783"/>
                <a:gd name="T28" fmla="*/ 12 w 448"/>
                <a:gd name="T29" fmla="*/ 27 h 783"/>
                <a:gd name="T30" fmla="*/ 12 w 448"/>
                <a:gd name="T31" fmla="*/ 26 h 783"/>
                <a:gd name="T32" fmla="*/ 14 w 448"/>
                <a:gd name="T33" fmla="*/ 26 h 783"/>
                <a:gd name="T34" fmla="*/ 14 w 448"/>
                <a:gd name="T35" fmla="*/ 17 h 783"/>
                <a:gd name="T36" fmla="*/ 14 w 448"/>
                <a:gd name="T37" fmla="*/ 16 h 783"/>
                <a:gd name="T38" fmla="*/ 16 w 448"/>
                <a:gd name="T39" fmla="*/ 16 h 783"/>
                <a:gd name="T40" fmla="*/ 16 w 448"/>
                <a:gd name="T41" fmla="*/ 3 h 783"/>
                <a:gd name="T42" fmla="*/ 14 w 448"/>
                <a:gd name="T43" fmla="*/ 3 h 783"/>
                <a:gd name="T44" fmla="*/ 14 w 448"/>
                <a:gd name="T45" fmla="*/ 3 h 783"/>
                <a:gd name="T46" fmla="*/ 14 w 448"/>
                <a:gd name="T47" fmla="*/ 0 h 783"/>
                <a:gd name="T48" fmla="*/ 14 w 448"/>
                <a:gd name="T49" fmla="*/ 0 h 783"/>
                <a:gd name="T50" fmla="*/ 22 w 448"/>
                <a:gd name="T51" fmla="*/ 0 h 783"/>
                <a:gd name="T52" fmla="*/ 23 w 448"/>
                <a:gd name="T53" fmla="*/ 0 h 783"/>
                <a:gd name="T54" fmla="*/ 23 w 448"/>
                <a:gd name="T55" fmla="*/ 3 h 783"/>
                <a:gd name="T56" fmla="*/ 22 w 448"/>
                <a:gd name="T57" fmla="*/ 3 h 783"/>
                <a:gd name="T58" fmla="*/ 21 w 448"/>
                <a:gd name="T59" fmla="*/ 3 h 783"/>
                <a:gd name="T60" fmla="*/ 21 w 448"/>
                <a:gd name="T61" fmla="*/ 6 h 783"/>
                <a:gd name="T62" fmla="*/ 20 w 448"/>
                <a:gd name="T63" fmla="*/ 7 h 783"/>
                <a:gd name="T64" fmla="*/ 19 w 448"/>
                <a:gd name="T65" fmla="*/ 7 h 783"/>
                <a:gd name="T66" fmla="*/ 19 w 448"/>
                <a:gd name="T67" fmla="*/ 16 h 783"/>
                <a:gd name="T68" fmla="*/ 18 w 448"/>
                <a:gd name="T69" fmla="*/ 17 h 783"/>
                <a:gd name="T70" fmla="*/ 16 w 448"/>
                <a:gd name="T71" fmla="*/ 17 h 783"/>
                <a:gd name="T72" fmla="*/ 16 w 448"/>
                <a:gd name="T73" fmla="*/ 26 h 783"/>
                <a:gd name="T74" fmla="*/ 16 w 448"/>
                <a:gd name="T75" fmla="*/ 27 h 783"/>
                <a:gd name="T76" fmla="*/ 14 w 448"/>
                <a:gd name="T77" fmla="*/ 27 h 783"/>
                <a:gd name="T78" fmla="*/ 14 w 448"/>
                <a:gd name="T79" fmla="*/ 36 h 783"/>
                <a:gd name="T80" fmla="*/ 14 w 448"/>
                <a:gd name="T81" fmla="*/ 37 h 783"/>
                <a:gd name="T82" fmla="*/ 12 w 448"/>
                <a:gd name="T83" fmla="*/ 37 h 783"/>
                <a:gd name="T84" fmla="*/ 12 w 448"/>
                <a:gd name="T85" fmla="*/ 40 h 783"/>
                <a:gd name="T86" fmla="*/ 12 w 448"/>
                <a:gd name="T87" fmla="*/ 40 h 783"/>
                <a:gd name="T88" fmla="*/ 10 w 448"/>
                <a:gd name="T89" fmla="*/ 40 h 783"/>
                <a:gd name="T90" fmla="*/ 10 w 448"/>
                <a:gd name="T91" fmla="*/ 40 h 783"/>
                <a:gd name="T92" fmla="*/ 10 w 448"/>
                <a:gd name="T93" fmla="*/ 37 h 783"/>
                <a:gd name="T94" fmla="*/ 8 w 448"/>
                <a:gd name="T95" fmla="*/ 37 h 783"/>
                <a:gd name="T96" fmla="*/ 8 w 448"/>
                <a:gd name="T97" fmla="*/ 36 h 783"/>
                <a:gd name="T98" fmla="*/ 8 w 448"/>
                <a:gd name="T99" fmla="*/ 30 h 783"/>
                <a:gd name="T100" fmla="*/ 7 w 448"/>
                <a:gd name="T101" fmla="*/ 30 h 783"/>
                <a:gd name="T102" fmla="*/ 6 w 448"/>
                <a:gd name="T103" fmla="*/ 29 h 783"/>
                <a:gd name="T104" fmla="*/ 6 w 448"/>
                <a:gd name="T105" fmla="*/ 20 h 783"/>
                <a:gd name="T106" fmla="*/ 5 w 448"/>
                <a:gd name="T107" fmla="*/ 20 h 783"/>
                <a:gd name="T108" fmla="*/ 4 w 448"/>
                <a:gd name="T109" fmla="*/ 20 h 783"/>
                <a:gd name="T110" fmla="*/ 4 w 448"/>
                <a:gd name="T111" fmla="*/ 10 h 783"/>
                <a:gd name="T112" fmla="*/ 2 w 448"/>
                <a:gd name="T113" fmla="*/ 10 h 783"/>
                <a:gd name="T114" fmla="*/ 2 w 448"/>
                <a:gd name="T115" fmla="*/ 9 h 783"/>
                <a:gd name="T116" fmla="*/ 2 w 448"/>
                <a:gd name="T117" fmla="*/ 3 h 783"/>
                <a:gd name="T118" fmla="*/ 0 w 448"/>
                <a:gd name="T119" fmla="*/ 3 h 783"/>
                <a:gd name="T120" fmla="*/ 0 w 448"/>
                <a:gd name="T121" fmla="*/ 3 h 783"/>
                <a:gd name="T122" fmla="*/ 0 w 448"/>
                <a:gd name="T123" fmla="*/ 0 h 783"/>
                <a:gd name="T124" fmla="*/ 0 w 448"/>
                <a:gd name="T125" fmla="*/ 0 h 7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8" h="783">
                  <a:moveTo>
                    <a:pt x="6" y="0"/>
                  </a:moveTo>
                  <a:lnTo>
                    <a:pt x="157" y="0"/>
                  </a:lnTo>
                  <a:lnTo>
                    <a:pt x="163" y="8"/>
                  </a:lnTo>
                  <a:lnTo>
                    <a:pt x="163" y="55"/>
                  </a:lnTo>
                  <a:lnTo>
                    <a:pt x="157" y="64"/>
                  </a:lnTo>
                  <a:lnTo>
                    <a:pt x="128" y="64"/>
                  </a:lnTo>
                  <a:lnTo>
                    <a:pt x="128" y="187"/>
                  </a:lnTo>
                  <a:lnTo>
                    <a:pt x="157" y="187"/>
                  </a:lnTo>
                  <a:lnTo>
                    <a:pt x="163" y="196"/>
                  </a:lnTo>
                  <a:lnTo>
                    <a:pt x="163" y="385"/>
                  </a:lnTo>
                  <a:lnTo>
                    <a:pt x="197" y="385"/>
                  </a:lnTo>
                  <a:lnTo>
                    <a:pt x="203" y="396"/>
                  </a:lnTo>
                  <a:lnTo>
                    <a:pt x="203" y="575"/>
                  </a:lnTo>
                  <a:lnTo>
                    <a:pt x="238" y="575"/>
                  </a:lnTo>
                  <a:lnTo>
                    <a:pt x="238" y="528"/>
                  </a:lnTo>
                  <a:lnTo>
                    <a:pt x="244" y="518"/>
                  </a:lnTo>
                  <a:lnTo>
                    <a:pt x="278" y="518"/>
                  </a:lnTo>
                  <a:lnTo>
                    <a:pt x="278" y="328"/>
                  </a:lnTo>
                  <a:lnTo>
                    <a:pt x="285" y="319"/>
                  </a:lnTo>
                  <a:lnTo>
                    <a:pt x="319" y="319"/>
                  </a:lnTo>
                  <a:lnTo>
                    <a:pt x="319" y="64"/>
                  </a:lnTo>
                  <a:lnTo>
                    <a:pt x="285" y="64"/>
                  </a:lnTo>
                  <a:lnTo>
                    <a:pt x="278" y="55"/>
                  </a:lnTo>
                  <a:lnTo>
                    <a:pt x="278" y="8"/>
                  </a:lnTo>
                  <a:lnTo>
                    <a:pt x="285" y="0"/>
                  </a:lnTo>
                  <a:lnTo>
                    <a:pt x="440" y="0"/>
                  </a:lnTo>
                  <a:lnTo>
                    <a:pt x="447" y="8"/>
                  </a:lnTo>
                  <a:lnTo>
                    <a:pt x="447" y="55"/>
                  </a:lnTo>
                  <a:lnTo>
                    <a:pt x="440" y="64"/>
                  </a:lnTo>
                  <a:lnTo>
                    <a:pt x="406" y="64"/>
                  </a:lnTo>
                  <a:lnTo>
                    <a:pt x="406" y="121"/>
                  </a:lnTo>
                  <a:lnTo>
                    <a:pt x="400" y="132"/>
                  </a:lnTo>
                  <a:lnTo>
                    <a:pt x="366" y="132"/>
                  </a:lnTo>
                  <a:lnTo>
                    <a:pt x="366" y="319"/>
                  </a:lnTo>
                  <a:lnTo>
                    <a:pt x="359" y="328"/>
                  </a:lnTo>
                  <a:lnTo>
                    <a:pt x="325" y="328"/>
                  </a:lnTo>
                  <a:lnTo>
                    <a:pt x="325" y="518"/>
                  </a:lnTo>
                  <a:lnTo>
                    <a:pt x="319" y="528"/>
                  </a:lnTo>
                  <a:lnTo>
                    <a:pt x="285" y="528"/>
                  </a:lnTo>
                  <a:lnTo>
                    <a:pt x="285" y="707"/>
                  </a:lnTo>
                  <a:lnTo>
                    <a:pt x="278" y="718"/>
                  </a:lnTo>
                  <a:lnTo>
                    <a:pt x="244" y="718"/>
                  </a:lnTo>
                  <a:lnTo>
                    <a:pt x="244" y="773"/>
                  </a:lnTo>
                  <a:lnTo>
                    <a:pt x="238" y="782"/>
                  </a:lnTo>
                  <a:lnTo>
                    <a:pt x="203" y="782"/>
                  </a:lnTo>
                  <a:lnTo>
                    <a:pt x="197" y="773"/>
                  </a:lnTo>
                  <a:lnTo>
                    <a:pt x="197" y="718"/>
                  </a:lnTo>
                  <a:lnTo>
                    <a:pt x="163" y="718"/>
                  </a:lnTo>
                  <a:lnTo>
                    <a:pt x="157" y="707"/>
                  </a:lnTo>
                  <a:lnTo>
                    <a:pt x="157" y="586"/>
                  </a:lnTo>
                  <a:lnTo>
                    <a:pt x="128" y="586"/>
                  </a:lnTo>
                  <a:lnTo>
                    <a:pt x="121" y="575"/>
                  </a:lnTo>
                  <a:lnTo>
                    <a:pt x="121" y="396"/>
                  </a:lnTo>
                  <a:lnTo>
                    <a:pt x="87" y="396"/>
                  </a:lnTo>
                  <a:lnTo>
                    <a:pt x="81" y="385"/>
                  </a:lnTo>
                  <a:lnTo>
                    <a:pt x="81" y="196"/>
                  </a:lnTo>
                  <a:lnTo>
                    <a:pt x="46" y="196"/>
                  </a:lnTo>
                  <a:lnTo>
                    <a:pt x="40" y="187"/>
                  </a:lnTo>
                  <a:lnTo>
                    <a:pt x="40"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60464" name="Freeform 43"/>
            <p:cNvSpPr>
              <a:spLocks noChangeArrowheads="1"/>
            </p:cNvSpPr>
            <p:nvPr/>
          </p:nvSpPr>
          <p:spPr bwMode="auto">
            <a:xfrm>
              <a:off x="1264" y="3231"/>
              <a:ext cx="82" cy="177"/>
            </a:xfrm>
            <a:custGeom>
              <a:avLst/>
              <a:gdLst>
                <a:gd name="T0" fmla="*/ 12 w 366"/>
                <a:gd name="T1" fmla="*/ 17 h 783"/>
                <a:gd name="T2" fmla="*/ 10 w 366"/>
                <a:gd name="T3" fmla="*/ 29 h 783"/>
                <a:gd name="T4" fmla="*/ 10 w 366"/>
                <a:gd name="T5" fmla="*/ 33 h 783"/>
                <a:gd name="T6" fmla="*/ 4 w 366"/>
                <a:gd name="T7" fmla="*/ 24 h 783"/>
                <a:gd name="T8" fmla="*/ 6 w 366"/>
                <a:gd name="T9" fmla="*/ 23 h 783"/>
                <a:gd name="T10" fmla="*/ 10 w 366"/>
                <a:gd name="T11" fmla="*/ 20 h 783"/>
                <a:gd name="T12" fmla="*/ 10 w 366"/>
                <a:gd name="T13" fmla="*/ 17 h 783"/>
                <a:gd name="T14" fmla="*/ 14 w 366"/>
                <a:gd name="T15" fmla="*/ 0 h 783"/>
                <a:gd name="T16" fmla="*/ 14 w 366"/>
                <a:gd name="T17" fmla="*/ 3 h 783"/>
                <a:gd name="T18" fmla="*/ 16 w 366"/>
                <a:gd name="T19" fmla="*/ 3 h 783"/>
                <a:gd name="T20" fmla="*/ 18 w 366"/>
                <a:gd name="T21" fmla="*/ 36 h 783"/>
                <a:gd name="T22" fmla="*/ 18 w 366"/>
                <a:gd name="T23" fmla="*/ 40 h 783"/>
                <a:gd name="T24" fmla="*/ 14 w 366"/>
                <a:gd name="T25" fmla="*/ 40 h 783"/>
                <a:gd name="T26" fmla="*/ 14 w 366"/>
                <a:gd name="T27" fmla="*/ 37 h 783"/>
                <a:gd name="T28" fmla="*/ 12 w 366"/>
                <a:gd name="T29" fmla="*/ 36 h 783"/>
                <a:gd name="T30" fmla="*/ 10 w 366"/>
                <a:gd name="T31" fmla="*/ 33 h 783"/>
                <a:gd name="T32" fmla="*/ 10 w 366"/>
                <a:gd name="T33" fmla="*/ 37 h 783"/>
                <a:gd name="T34" fmla="*/ 8 w 366"/>
                <a:gd name="T35" fmla="*/ 40 h 783"/>
                <a:gd name="T36" fmla="*/ 2 w 366"/>
                <a:gd name="T37" fmla="*/ 40 h 783"/>
                <a:gd name="T38" fmla="*/ 2 w 366"/>
                <a:gd name="T39" fmla="*/ 37 h 783"/>
                <a:gd name="T40" fmla="*/ 0 w 366"/>
                <a:gd name="T41" fmla="*/ 36 h 783"/>
                <a:gd name="T42" fmla="*/ 0 w 366"/>
                <a:gd name="T43" fmla="*/ 23 h 783"/>
                <a:gd name="T44" fmla="*/ 2 w 366"/>
                <a:gd name="T45" fmla="*/ 20 h 783"/>
                <a:gd name="T46" fmla="*/ 4 w 366"/>
                <a:gd name="T47" fmla="*/ 20 h 783"/>
                <a:gd name="T48" fmla="*/ 4 w 366"/>
                <a:gd name="T49" fmla="*/ 16 h 783"/>
                <a:gd name="T50" fmla="*/ 8 w 366"/>
                <a:gd name="T51" fmla="*/ 14 h 783"/>
                <a:gd name="T52" fmla="*/ 12 w 366"/>
                <a:gd name="T53" fmla="*/ 13 h 783"/>
                <a:gd name="T54" fmla="*/ 10 w 366"/>
                <a:gd name="T55" fmla="*/ 7 h 783"/>
                <a:gd name="T56" fmla="*/ 10 w 366"/>
                <a:gd name="T57" fmla="*/ 3 h 783"/>
                <a:gd name="T58" fmla="*/ 6 w 366"/>
                <a:gd name="T59" fmla="*/ 9 h 783"/>
                <a:gd name="T60" fmla="*/ 2 w 366"/>
                <a:gd name="T61" fmla="*/ 10 h 783"/>
                <a:gd name="T62" fmla="*/ 2 w 366"/>
                <a:gd name="T63" fmla="*/ 3 h 783"/>
                <a:gd name="T64" fmla="*/ 4 w 366"/>
                <a:gd name="T65" fmla="*/ 3 h 783"/>
                <a:gd name="T66" fmla="*/ 4 w 366"/>
                <a:gd name="T67" fmla="*/ 0 h 7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66" h="783">
                  <a:moveTo>
                    <a:pt x="203" y="328"/>
                  </a:moveTo>
                  <a:lnTo>
                    <a:pt x="238" y="328"/>
                  </a:lnTo>
                  <a:lnTo>
                    <a:pt x="238" y="575"/>
                  </a:lnTo>
                  <a:lnTo>
                    <a:pt x="203" y="575"/>
                  </a:lnTo>
                  <a:lnTo>
                    <a:pt x="198" y="586"/>
                  </a:lnTo>
                  <a:lnTo>
                    <a:pt x="198" y="641"/>
                  </a:lnTo>
                  <a:lnTo>
                    <a:pt x="86" y="641"/>
                  </a:lnTo>
                  <a:lnTo>
                    <a:pt x="86" y="460"/>
                  </a:lnTo>
                  <a:lnTo>
                    <a:pt x="117" y="460"/>
                  </a:lnTo>
                  <a:lnTo>
                    <a:pt x="122" y="452"/>
                  </a:lnTo>
                  <a:lnTo>
                    <a:pt x="122" y="396"/>
                  </a:lnTo>
                  <a:lnTo>
                    <a:pt x="198" y="396"/>
                  </a:lnTo>
                  <a:lnTo>
                    <a:pt x="203" y="385"/>
                  </a:lnTo>
                  <a:lnTo>
                    <a:pt x="203" y="328"/>
                  </a:lnTo>
                  <a:close/>
                  <a:moveTo>
                    <a:pt x="86" y="0"/>
                  </a:moveTo>
                  <a:lnTo>
                    <a:pt x="279" y="0"/>
                  </a:lnTo>
                  <a:lnTo>
                    <a:pt x="284" y="8"/>
                  </a:lnTo>
                  <a:lnTo>
                    <a:pt x="284" y="55"/>
                  </a:lnTo>
                  <a:lnTo>
                    <a:pt x="318" y="55"/>
                  </a:lnTo>
                  <a:lnTo>
                    <a:pt x="324" y="64"/>
                  </a:lnTo>
                  <a:lnTo>
                    <a:pt x="324" y="707"/>
                  </a:lnTo>
                  <a:lnTo>
                    <a:pt x="359" y="707"/>
                  </a:lnTo>
                  <a:lnTo>
                    <a:pt x="365" y="718"/>
                  </a:lnTo>
                  <a:lnTo>
                    <a:pt x="365" y="773"/>
                  </a:lnTo>
                  <a:lnTo>
                    <a:pt x="359" y="782"/>
                  </a:lnTo>
                  <a:lnTo>
                    <a:pt x="284" y="782"/>
                  </a:lnTo>
                  <a:lnTo>
                    <a:pt x="279" y="773"/>
                  </a:lnTo>
                  <a:lnTo>
                    <a:pt x="279" y="718"/>
                  </a:lnTo>
                  <a:lnTo>
                    <a:pt x="243" y="718"/>
                  </a:lnTo>
                  <a:lnTo>
                    <a:pt x="238" y="707"/>
                  </a:lnTo>
                  <a:lnTo>
                    <a:pt x="238" y="650"/>
                  </a:lnTo>
                  <a:lnTo>
                    <a:pt x="203" y="650"/>
                  </a:lnTo>
                  <a:lnTo>
                    <a:pt x="203" y="707"/>
                  </a:lnTo>
                  <a:lnTo>
                    <a:pt x="198" y="718"/>
                  </a:lnTo>
                  <a:lnTo>
                    <a:pt x="162" y="718"/>
                  </a:lnTo>
                  <a:lnTo>
                    <a:pt x="162" y="773"/>
                  </a:lnTo>
                  <a:lnTo>
                    <a:pt x="157" y="782"/>
                  </a:lnTo>
                  <a:lnTo>
                    <a:pt x="46" y="782"/>
                  </a:lnTo>
                  <a:lnTo>
                    <a:pt x="41" y="773"/>
                  </a:lnTo>
                  <a:lnTo>
                    <a:pt x="41" y="718"/>
                  </a:lnTo>
                  <a:lnTo>
                    <a:pt x="5" y="718"/>
                  </a:lnTo>
                  <a:lnTo>
                    <a:pt x="0" y="707"/>
                  </a:lnTo>
                  <a:lnTo>
                    <a:pt x="0" y="460"/>
                  </a:lnTo>
                  <a:lnTo>
                    <a:pt x="5" y="452"/>
                  </a:lnTo>
                  <a:lnTo>
                    <a:pt x="41" y="452"/>
                  </a:lnTo>
                  <a:lnTo>
                    <a:pt x="41" y="396"/>
                  </a:lnTo>
                  <a:lnTo>
                    <a:pt x="46" y="385"/>
                  </a:lnTo>
                  <a:lnTo>
                    <a:pt x="80" y="385"/>
                  </a:lnTo>
                  <a:lnTo>
                    <a:pt x="80" y="328"/>
                  </a:lnTo>
                  <a:lnTo>
                    <a:pt x="86" y="319"/>
                  </a:lnTo>
                  <a:lnTo>
                    <a:pt x="157" y="319"/>
                  </a:lnTo>
                  <a:lnTo>
                    <a:pt x="157" y="264"/>
                  </a:lnTo>
                  <a:lnTo>
                    <a:pt x="162" y="253"/>
                  </a:lnTo>
                  <a:lnTo>
                    <a:pt x="238" y="253"/>
                  </a:lnTo>
                  <a:lnTo>
                    <a:pt x="238" y="132"/>
                  </a:lnTo>
                  <a:lnTo>
                    <a:pt x="203" y="132"/>
                  </a:lnTo>
                  <a:lnTo>
                    <a:pt x="198" y="121"/>
                  </a:lnTo>
                  <a:lnTo>
                    <a:pt x="198" y="64"/>
                  </a:lnTo>
                  <a:lnTo>
                    <a:pt x="122" y="64"/>
                  </a:lnTo>
                  <a:lnTo>
                    <a:pt x="122" y="187"/>
                  </a:lnTo>
                  <a:lnTo>
                    <a:pt x="117" y="196"/>
                  </a:lnTo>
                  <a:lnTo>
                    <a:pt x="46" y="196"/>
                  </a:lnTo>
                  <a:lnTo>
                    <a:pt x="41" y="187"/>
                  </a:lnTo>
                  <a:lnTo>
                    <a:pt x="41" y="64"/>
                  </a:lnTo>
                  <a:lnTo>
                    <a:pt x="46" y="55"/>
                  </a:lnTo>
                  <a:lnTo>
                    <a:pt x="80" y="55"/>
                  </a:lnTo>
                  <a:lnTo>
                    <a:pt x="80" y="8"/>
                  </a:lnTo>
                  <a:lnTo>
                    <a:pt x="86" y="0"/>
                  </a:lnTo>
                  <a:close/>
                </a:path>
              </a:pathLst>
            </a:custGeom>
            <a:solidFill>
              <a:srgbClr val="FF66FF"/>
            </a:solidFill>
            <a:ln w="9525">
              <a:solidFill>
                <a:srgbClr val="000000"/>
              </a:solidFill>
              <a:round/>
              <a:headEnd/>
              <a:tailEnd/>
            </a:ln>
          </p:spPr>
          <p:txBody>
            <a:bodyPr wrap="none" anchor="ctr"/>
            <a:lstStyle/>
            <a:p>
              <a:endParaRPr lang="en-IN"/>
            </a:p>
          </p:txBody>
        </p:sp>
        <p:sp>
          <p:nvSpPr>
            <p:cNvPr id="60465" name="Freeform 44"/>
            <p:cNvSpPr>
              <a:spLocks noChangeArrowheads="1"/>
            </p:cNvSpPr>
            <p:nvPr/>
          </p:nvSpPr>
          <p:spPr bwMode="auto">
            <a:xfrm>
              <a:off x="1365" y="3155"/>
              <a:ext cx="38" cy="252"/>
            </a:xfrm>
            <a:custGeom>
              <a:avLst/>
              <a:gdLst>
                <a:gd name="T0" fmla="*/ 0 w 173"/>
                <a:gd name="T1" fmla="*/ 0 h 1116"/>
                <a:gd name="T2" fmla="*/ 6 w 173"/>
                <a:gd name="T3" fmla="*/ 0 h 1116"/>
                <a:gd name="T4" fmla="*/ 6 w 173"/>
                <a:gd name="T5" fmla="*/ 0 h 1116"/>
                <a:gd name="T6" fmla="*/ 6 w 173"/>
                <a:gd name="T7" fmla="*/ 53 h 1116"/>
                <a:gd name="T8" fmla="*/ 8 w 173"/>
                <a:gd name="T9" fmla="*/ 53 h 1116"/>
                <a:gd name="T10" fmla="*/ 8 w 173"/>
                <a:gd name="T11" fmla="*/ 54 h 1116"/>
                <a:gd name="T12" fmla="*/ 8 w 173"/>
                <a:gd name="T13" fmla="*/ 56 h 1116"/>
                <a:gd name="T14" fmla="*/ 8 w 173"/>
                <a:gd name="T15" fmla="*/ 57 h 1116"/>
                <a:gd name="T16" fmla="*/ 0 w 173"/>
                <a:gd name="T17" fmla="*/ 57 h 1116"/>
                <a:gd name="T18" fmla="*/ 0 w 173"/>
                <a:gd name="T19" fmla="*/ 56 h 1116"/>
                <a:gd name="T20" fmla="*/ 0 w 173"/>
                <a:gd name="T21" fmla="*/ 54 h 1116"/>
                <a:gd name="T22" fmla="*/ 0 w 173"/>
                <a:gd name="T23" fmla="*/ 53 h 1116"/>
                <a:gd name="T24" fmla="*/ 2 w 173"/>
                <a:gd name="T25" fmla="*/ 53 h 1116"/>
                <a:gd name="T26" fmla="*/ 2 w 173"/>
                <a:gd name="T27" fmla="*/ 4 h 1116"/>
                <a:gd name="T28" fmla="*/ 0 w 173"/>
                <a:gd name="T29" fmla="*/ 4 h 1116"/>
                <a:gd name="T30" fmla="*/ 0 w 173"/>
                <a:gd name="T31" fmla="*/ 3 h 1116"/>
                <a:gd name="T32" fmla="*/ 0 w 173"/>
                <a:gd name="T33" fmla="*/ 0 h 1116"/>
                <a:gd name="T34" fmla="*/ 0 w 173"/>
                <a:gd name="T35" fmla="*/ 0 h 1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3" h="1116">
                  <a:moveTo>
                    <a:pt x="6" y="0"/>
                  </a:moveTo>
                  <a:lnTo>
                    <a:pt x="123" y="0"/>
                  </a:lnTo>
                  <a:lnTo>
                    <a:pt x="129" y="11"/>
                  </a:lnTo>
                  <a:lnTo>
                    <a:pt x="129" y="1040"/>
                  </a:lnTo>
                  <a:lnTo>
                    <a:pt x="166" y="1040"/>
                  </a:lnTo>
                  <a:lnTo>
                    <a:pt x="172" y="1051"/>
                  </a:lnTo>
                  <a:lnTo>
                    <a:pt x="172" y="1106"/>
                  </a:lnTo>
                  <a:lnTo>
                    <a:pt x="166" y="1115"/>
                  </a:lnTo>
                  <a:lnTo>
                    <a:pt x="6" y="1115"/>
                  </a:lnTo>
                  <a:lnTo>
                    <a:pt x="0" y="1106"/>
                  </a:lnTo>
                  <a:lnTo>
                    <a:pt x="0" y="1051"/>
                  </a:lnTo>
                  <a:lnTo>
                    <a:pt x="6" y="1040"/>
                  </a:lnTo>
                  <a:lnTo>
                    <a:pt x="43" y="1040"/>
                  </a:lnTo>
                  <a:lnTo>
                    <a:pt x="43"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60466" name="Freeform 45"/>
            <p:cNvSpPr>
              <a:spLocks noChangeArrowheads="1"/>
            </p:cNvSpPr>
            <p:nvPr/>
          </p:nvSpPr>
          <p:spPr bwMode="auto">
            <a:xfrm>
              <a:off x="1429" y="3155"/>
              <a:ext cx="38" cy="252"/>
            </a:xfrm>
            <a:custGeom>
              <a:avLst/>
              <a:gdLst>
                <a:gd name="T0" fmla="*/ 0 w 174"/>
                <a:gd name="T1" fmla="*/ 17 h 1116"/>
                <a:gd name="T2" fmla="*/ 6 w 174"/>
                <a:gd name="T3" fmla="*/ 17 h 1116"/>
                <a:gd name="T4" fmla="*/ 6 w 174"/>
                <a:gd name="T5" fmla="*/ 17 h 1116"/>
                <a:gd name="T6" fmla="*/ 6 w 174"/>
                <a:gd name="T7" fmla="*/ 53 h 1116"/>
                <a:gd name="T8" fmla="*/ 8 w 174"/>
                <a:gd name="T9" fmla="*/ 53 h 1116"/>
                <a:gd name="T10" fmla="*/ 8 w 174"/>
                <a:gd name="T11" fmla="*/ 54 h 1116"/>
                <a:gd name="T12" fmla="*/ 8 w 174"/>
                <a:gd name="T13" fmla="*/ 56 h 1116"/>
                <a:gd name="T14" fmla="*/ 8 w 174"/>
                <a:gd name="T15" fmla="*/ 57 h 1116"/>
                <a:gd name="T16" fmla="*/ 0 w 174"/>
                <a:gd name="T17" fmla="*/ 57 h 1116"/>
                <a:gd name="T18" fmla="*/ 0 w 174"/>
                <a:gd name="T19" fmla="*/ 56 h 1116"/>
                <a:gd name="T20" fmla="*/ 0 w 174"/>
                <a:gd name="T21" fmla="*/ 54 h 1116"/>
                <a:gd name="T22" fmla="*/ 0 w 174"/>
                <a:gd name="T23" fmla="*/ 53 h 1116"/>
                <a:gd name="T24" fmla="*/ 2 w 174"/>
                <a:gd name="T25" fmla="*/ 53 h 1116"/>
                <a:gd name="T26" fmla="*/ 2 w 174"/>
                <a:gd name="T27" fmla="*/ 20 h 1116"/>
                <a:gd name="T28" fmla="*/ 0 w 174"/>
                <a:gd name="T29" fmla="*/ 20 h 1116"/>
                <a:gd name="T30" fmla="*/ 0 w 174"/>
                <a:gd name="T31" fmla="*/ 20 h 1116"/>
                <a:gd name="T32" fmla="*/ 0 w 174"/>
                <a:gd name="T33" fmla="*/ 17 h 1116"/>
                <a:gd name="T34" fmla="*/ 0 w 174"/>
                <a:gd name="T35" fmla="*/ 17 h 1116"/>
                <a:gd name="T36" fmla="*/ 2 w 174"/>
                <a:gd name="T37" fmla="*/ 0 h 1116"/>
                <a:gd name="T38" fmla="*/ 6 w 174"/>
                <a:gd name="T39" fmla="*/ 0 h 1116"/>
                <a:gd name="T40" fmla="*/ 6 w 174"/>
                <a:gd name="T41" fmla="*/ 0 h 1116"/>
                <a:gd name="T42" fmla="*/ 6 w 174"/>
                <a:gd name="T43" fmla="*/ 7 h 1116"/>
                <a:gd name="T44" fmla="*/ 6 w 174"/>
                <a:gd name="T45" fmla="*/ 7 h 1116"/>
                <a:gd name="T46" fmla="*/ 2 w 174"/>
                <a:gd name="T47" fmla="*/ 7 h 1116"/>
                <a:gd name="T48" fmla="*/ 2 w 174"/>
                <a:gd name="T49" fmla="*/ 7 h 1116"/>
                <a:gd name="T50" fmla="*/ 2 w 174"/>
                <a:gd name="T51" fmla="*/ 0 h 1116"/>
                <a:gd name="T52" fmla="*/ 2 w 174"/>
                <a:gd name="T53" fmla="*/ 0 h 11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74" h="1116">
                  <a:moveTo>
                    <a:pt x="7" y="333"/>
                  </a:moveTo>
                  <a:lnTo>
                    <a:pt x="123" y="333"/>
                  </a:lnTo>
                  <a:lnTo>
                    <a:pt x="128" y="341"/>
                  </a:lnTo>
                  <a:lnTo>
                    <a:pt x="128" y="1040"/>
                  </a:lnTo>
                  <a:lnTo>
                    <a:pt x="165" y="1040"/>
                  </a:lnTo>
                  <a:lnTo>
                    <a:pt x="173" y="1051"/>
                  </a:lnTo>
                  <a:lnTo>
                    <a:pt x="173" y="1106"/>
                  </a:lnTo>
                  <a:lnTo>
                    <a:pt x="165" y="1115"/>
                  </a:lnTo>
                  <a:lnTo>
                    <a:pt x="7" y="1115"/>
                  </a:lnTo>
                  <a:lnTo>
                    <a:pt x="0" y="1106"/>
                  </a:lnTo>
                  <a:lnTo>
                    <a:pt x="0" y="1051"/>
                  </a:lnTo>
                  <a:lnTo>
                    <a:pt x="7" y="1040"/>
                  </a:lnTo>
                  <a:lnTo>
                    <a:pt x="43" y="1040"/>
                  </a:lnTo>
                  <a:lnTo>
                    <a:pt x="43" y="397"/>
                  </a:lnTo>
                  <a:lnTo>
                    <a:pt x="7" y="397"/>
                  </a:lnTo>
                  <a:lnTo>
                    <a:pt x="0" y="388"/>
                  </a:lnTo>
                  <a:lnTo>
                    <a:pt x="0" y="341"/>
                  </a:lnTo>
                  <a:lnTo>
                    <a:pt x="7" y="333"/>
                  </a:lnTo>
                  <a:close/>
                  <a:moveTo>
                    <a:pt x="49" y="0"/>
                  </a:moveTo>
                  <a:lnTo>
                    <a:pt x="123" y="0"/>
                  </a:lnTo>
                  <a:lnTo>
                    <a:pt x="128" y="11"/>
                  </a:lnTo>
                  <a:lnTo>
                    <a:pt x="128" y="132"/>
                  </a:lnTo>
                  <a:lnTo>
                    <a:pt x="123" y="143"/>
                  </a:lnTo>
                  <a:lnTo>
                    <a:pt x="49" y="143"/>
                  </a:lnTo>
                  <a:lnTo>
                    <a:pt x="43" y="132"/>
                  </a:lnTo>
                  <a:lnTo>
                    <a:pt x="43" y="11"/>
                  </a:lnTo>
                  <a:lnTo>
                    <a:pt x="49" y="0"/>
                  </a:lnTo>
                  <a:close/>
                </a:path>
              </a:pathLst>
            </a:custGeom>
            <a:solidFill>
              <a:srgbClr val="FF66FF"/>
            </a:solidFill>
            <a:ln w="9525">
              <a:solidFill>
                <a:srgbClr val="000000"/>
              </a:solidFill>
              <a:round/>
              <a:headEnd/>
              <a:tailEnd/>
            </a:ln>
          </p:spPr>
          <p:txBody>
            <a:bodyPr wrap="none" anchor="ctr"/>
            <a:lstStyle/>
            <a:p>
              <a:endParaRPr lang="en-IN"/>
            </a:p>
          </p:txBody>
        </p:sp>
        <p:sp>
          <p:nvSpPr>
            <p:cNvPr id="60467" name="Freeform 46"/>
            <p:cNvSpPr>
              <a:spLocks noChangeArrowheads="1"/>
            </p:cNvSpPr>
            <p:nvPr/>
          </p:nvSpPr>
          <p:spPr bwMode="auto">
            <a:xfrm>
              <a:off x="1493" y="3155"/>
              <a:ext cx="91" cy="252"/>
            </a:xfrm>
            <a:custGeom>
              <a:avLst/>
              <a:gdLst>
                <a:gd name="T0" fmla="*/ 8 w 404"/>
                <a:gd name="T1" fmla="*/ 20 h 1116"/>
                <a:gd name="T2" fmla="*/ 12 w 404"/>
                <a:gd name="T3" fmla="*/ 20 h 1116"/>
                <a:gd name="T4" fmla="*/ 12 w 404"/>
                <a:gd name="T5" fmla="*/ 23 h 1116"/>
                <a:gd name="T6" fmla="*/ 12 w 404"/>
                <a:gd name="T7" fmla="*/ 24 h 1116"/>
                <a:gd name="T8" fmla="*/ 14 w 404"/>
                <a:gd name="T9" fmla="*/ 24 h 1116"/>
                <a:gd name="T10" fmla="*/ 14 w 404"/>
                <a:gd name="T11" fmla="*/ 50 h 1116"/>
                <a:gd name="T12" fmla="*/ 12 w 404"/>
                <a:gd name="T13" fmla="*/ 50 h 1116"/>
                <a:gd name="T14" fmla="*/ 12 w 404"/>
                <a:gd name="T15" fmla="*/ 50 h 1116"/>
                <a:gd name="T16" fmla="*/ 12 w 404"/>
                <a:gd name="T17" fmla="*/ 53 h 1116"/>
                <a:gd name="T18" fmla="*/ 8 w 404"/>
                <a:gd name="T19" fmla="*/ 53 h 1116"/>
                <a:gd name="T20" fmla="*/ 8 w 404"/>
                <a:gd name="T21" fmla="*/ 50 h 1116"/>
                <a:gd name="T22" fmla="*/ 8 w 404"/>
                <a:gd name="T23" fmla="*/ 50 h 1116"/>
                <a:gd name="T24" fmla="*/ 6 w 404"/>
                <a:gd name="T25" fmla="*/ 50 h 1116"/>
                <a:gd name="T26" fmla="*/ 6 w 404"/>
                <a:gd name="T27" fmla="*/ 47 h 1116"/>
                <a:gd name="T28" fmla="*/ 6 w 404"/>
                <a:gd name="T29" fmla="*/ 46 h 1116"/>
                <a:gd name="T30" fmla="*/ 4 w 404"/>
                <a:gd name="T31" fmla="*/ 46 h 1116"/>
                <a:gd name="T32" fmla="*/ 4 w 404"/>
                <a:gd name="T33" fmla="*/ 27 h 1116"/>
                <a:gd name="T34" fmla="*/ 6 w 404"/>
                <a:gd name="T35" fmla="*/ 27 h 1116"/>
                <a:gd name="T36" fmla="*/ 6 w 404"/>
                <a:gd name="T37" fmla="*/ 26 h 1116"/>
                <a:gd name="T38" fmla="*/ 6 w 404"/>
                <a:gd name="T39" fmla="*/ 24 h 1116"/>
                <a:gd name="T40" fmla="*/ 8 w 404"/>
                <a:gd name="T41" fmla="*/ 24 h 1116"/>
                <a:gd name="T42" fmla="*/ 8 w 404"/>
                <a:gd name="T43" fmla="*/ 23 h 1116"/>
                <a:gd name="T44" fmla="*/ 8 w 404"/>
                <a:gd name="T45" fmla="*/ 20 h 1116"/>
                <a:gd name="T46" fmla="*/ 12 w 404"/>
                <a:gd name="T47" fmla="*/ 0 h 1116"/>
                <a:gd name="T48" fmla="*/ 18 w 404"/>
                <a:gd name="T49" fmla="*/ 0 h 1116"/>
                <a:gd name="T50" fmla="*/ 18 w 404"/>
                <a:gd name="T51" fmla="*/ 0 h 1116"/>
                <a:gd name="T52" fmla="*/ 18 w 404"/>
                <a:gd name="T53" fmla="*/ 53 h 1116"/>
                <a:gd name="T54" fmla="*/ 20 w 404"/>
                <a:gd name="T55" fmla="*/ 53 h 1116"/>
                <a:gd name="T56" fmla="*/ 20 w 404"/>
                <a:gd name="T57" fmla="*/ 54 h 1116"/>
                <a:gd name="T58" fmla="*/ 20 w 404"/>
                <a:gd name="T59" fmla="*/ 56 h 1116"/>
                <a:gd name="T60" fmla="*/ 20 w 404"/>
                <a:gd name="T61" fmla="*/ 57 h 1116"/>
                <a:gd name="T62" fmla="*/ 16 w 404"/>
                <a:gd name="T63" fmla="*/ 57 h 1116"/>
                <a:gd name="T64" fmla="*/ 16 w 404"/>
                <a:gd name="T65" fmla="*/ 56 h 1116"/>
                <a:gd name="T66" fmla="*/ 16 w 404"/>
                <a:gd name="T67" fmla="*/ 54 h 1116"/>
                <a:gd name="T68" fmla="*/ 14 w 404"/>
                <a:gd name="T69" fmla="*/ 54 h 1116"/>
                <a:gd name="T70" fmla="*/ 14 w 404"/>
                <a:gd name="T71" fmla="*/ 56 h 1116"/>
                <a:gd name="T72" fmla="*/ 14 w 404"/>
                <a:gd name="T73" fmla="*/ 57 h 1116"/>
                <a:gd name="T74" fmla="*/ 6 w 404"/>
                <a:gd name="T75" fmla="*/ 57 h 1116"/>
                <a:gd name="T76" fmla="*/ 6 w 404"/>
                <a:gd name="T77" fmla="*/ 56 h 1116"/>
                <a:gd name="T78" fmla="*/ 6 w 404"/>
                <a:gd name="T79" fmla="*/ 54 h 1116"/>
                <a:gd name="T80" fmla="*/ 2 w 404"/>
                <a:gd name="T81" fmla="*/ 54 h 1116"/>
                <a:gd name="T82" fmla="*/ 2 w 404"/>
                <a:gd name="T83" fmla="*/ 53 h 1116"/>
                <a:gd name="T84" fmla="*/ 2 w 404"/>
                <a:gd name="T85" fmla="*/ 47 h 1116"/>
                <a:gd name="T86" fmla="*/ 0 w 404"/>
                <a:gd name="T87" fmla="*/ 47 h 1116"/>
                <a:gd name="T88" fmla="*/ 0 w 404"/>
                <a:gd name="T89" fmla="*/ 46 h 1116"/>
                <a:gd name="T90" fmla="*/ 0 w 404"/>
                <a:gd name="T91" fmla="*/ 27 h 1116"/>
                <a:gd name="T92" fmla="*/ 0 w 404"/>
                <a:gd name="T93" fmla="*/ 26 h 1116"/>
                <a:gd name="T94" fmla="*/ 2 w 404"/>
                <a:gd name="T95" fmla="*/ 26 h 1116"/>
                <a:gd name="T96" fmla="*/ 2 w 404"/>
                <a:gd name="T97" fmla="*/ 20 h 1116"/>
                <a:gd name="T98" fmla="*/ 2 w 404"/>
                <a:gd name="T99" fmla="*/ 20 h 1116"/>
                <a:gd name="T100" fmla="*/ 6 w 404"/>
                <a:gd name="T101" fmla="*/ 20 h 1116"/>
                <a:gd name="T102" fmla="*/ 6 w 404"/>
                <a:gd name="T103" fmla="*/ 17 h 1116"/>
                <a:gd name="T104" fmla="*/ 6 w 404"/>
                <a:gd name="T105" fmla="*/ 17 h 1116"/>
                <a:gd name="T106" fmla="*/ 12 w 404"/>
                <a:gd name="T107" fmla="*/ 17 h 1116"/>
                <a:gd name="T108" fmla="*/ 12 w 404"/>
                <a:gd name="T109" fmla="*/ 17 h 1116"/>
                <a:gd name="T110" fmla="*/ 12 w 404"/>
                <a:gd name="T111" fmla="*/ 20 h 1116"/>
                <a:gd name="T112" fmla="*/ 14 w 404"/>
                <a:gd name="T113" fmla="*/ 20 h 1116"/>
                <a:gd name="T114" fmla="*/ 14 w 404"/>
                <a:gd name="T115" fmla="*/ 4 h 1116"/>
                <a:gd name="T116" fmla="*/ 12 w 404"/>
                <a:gd name="T117" fmla="*/ 4 h 1116"/>
                <a:gd name="T118" fmla="*/ 12 w 404"/>
                <a:gd name="T119" fmla="*/ 3 h 1116"/>
                <a:gd name="T120" fmla="*/ 12 w 404"/>
                <a:gd name="T121" fmla="*/ 0 h 1116"/>
                <a:gd name="T122" fmla="*/ 12 w 404"/>
                <a:gd name="T123" fmla="*/ 0 h 111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04" h="1116">
                  <a:moveTo>
                    <a:pt x="162" y="397"/>
                  </a:moveTo>
                  <a:lnTo>
                    <a:pt x="237" y="397"/>
                  </a:lnTo>
                  <a:lnTo>
                    <a:pt x="237" y="454"/>
                  </a:lnTo>
                  <a:lnTo>
                    <a:pt x="241" y="465"/>
                  </a:lnTo>
                  <a:lnTo>
                    <a:pt x="276" y="465"/>
                  </a:lnTo>
                  <a:lnTo>
                    <a:pt x="276" y="974"/>
                  </a:lnTo>
                  <a:lnTo>
                    <a:pt x="241" y="974"/>
                  </a:lnTo>
                  <a:lnTo>
                    <a:pt x="237" y="983"/>
                  </a:lnTo>
                  <a:lnTo>
                    <a:pt x="237" y="1040"/>
                  </a:lnTo>
                  <a:lnTo>
                    <a:pt x="162" y="1040"/>
                  </a:lnTo>
                  <a:lnTo>
                    <a:pt x="162" y="983"/>
                  </a:lnTo>
                  <a:lnTo>
                    <a:pt x="156" y="974"/>
                  </a:lnTo>
                  <a:lnTo>
                    <a:pt x="122" y="974"/>
                  </a:lnTo>
                  <a:lnTo>
                    <a:pt x="122" y="919"/>
                  </a:lnTo>
                  <a:lnTo>
                    <a:pt x="116" y="908"/>
                  </a:lnTo>
                  <a:lnTo>
                    <a:pt x="86" y="908"/>
                  </a:lnTo>
                  <a:lnTo>
                    <a:pt x="86" y="529"/>
                  </a:lnTo>
                  <a:lnTo>
                    <a:pt x="116" y="529"/>
                  </a:lnTo>
                  <a:lnTo>
                    <a:pt x="122" y="520"/>
                  </a:lnTo>
                  <a:lnTo>
                    <a:pt x="122" y="465"/>
                  </a:lnTo>
                  <a:lnTo>
                    <a:pt x="156" y="465"/>
                  </a:lnTo>
                  <a:lnTo>
                    <a:pt x="162" y="454"/>
                  </a:lnTo>
                  <a:lnTo>
                    <a:pt x="162" y="397"/>
                  </a:lnTo>
                  <a:close/>
                  <a:moveTo>
                    <a:pt x="241" y="0"/>
                  </a:moveTo>
                  <a:lnTo>
                    <a:pt x="357" y="0"/>
                  </a:lnTo>
                  <a:lnTo>
                    <a:pt x="362" y="11"/>
                  </a:lnTo>
                  <a:lnTo>
                    <a:pt x="362" y="1040"/>
                  </a:lnTo>
                  <a:lnTo>
                    <a:pt x="398" y="1040"/>
                  </a:lnTo>
                  <a:lnTo>
                    <a:pt x="403" y="1051"/>
                  </a:lnTo>
                  <a:lnTo>
                    <a:pt x="403" y="1106"/>
                  </a:lnTo>
                  <a:lnTo>
                    <a:pt x="398" y="1115"/>
                  </a:lnTo>
                  <a:lnTo>
                    <a:pt x="322" y="1115"/>
                  </a:lnTo>
                  <a:lnTo>
                    <a:pt x="317" y="1106"/>
                  </a:lnTo>
                  <a:lnTo>
                    <a:pt x="317" y="1051"/>
                  </a:lnTo>
                  <a:lnTo>
                    <a:pt x="281" y="1051"/>
                  </a:lnTo>
                  <a:lnTo>
                    <a:pt x="281" y="1106"/>
                  </a:lnTo>
                  <a:lnTo>
                    <a:pt x="276" y="1115"/>
                  </a:lnTo>
                  <a:lnTo>
                    <a:pt x="122" y="1115"/>
                  </a:lnTo>
                  <a:lnTo>
                    <a:pt x="116" y="1106"/>
                  </a:lnTo>
                  <a:lnTo>
                    <a:pt x="116" y="1051"/>
                  </a:lnTo>
                  <a:lnTo>
                    <a:pt x="46" y="1051"/>
                  </a:lnTo>
                  <a:lnTo>
                    <a:pt x="41" y="1040"/>
                  </a:lnTo>
                  <a:lnTo>
                    <a:pt x="41" y="919"/>
                  </a:lnTo>
                  <a:lnTo>
                    <a:pt x="5" y="919"/>
                  </a:lnTo>
                  <a:lnTo>
                    <a:pt x="0" y="908"/>
                  </a:lnTo>
                  <a:lnTo>
                    <a:pt x="0" y="529"/>
                  </a:lnTo>
                  <a:lnTo>
                    <a:pt x="5" y="520"/>
                  </a:lnTo>
                  <a:lnTo>
                    <a:pt x="41" y="520"/>
                  </a:lnTo>
                  <a:lnTo>
                    <a:pt x="41" y="397"/>
                  </a:lnTo>
                  <a:lnTo>
                    <a:pt x="46" y="388"/>
                  </a:lnTo>
                  <a:lnTo>
                    <a:pt x="116" y="388"/>
                  </a:lnTo>
                  <a:lnTo>
                    <a:pt x="116" y="341"/>
                  </a:lnTo>
                  <a:lnTo>
                    <a:pt x="122" y="333"/>
                  </a:lnTo>
                  <a:lnTo>
                    <a:pt x="237" y="333"/>
                  </a:lnTo>
                  <a:lnTo>
                    <a:pt x="241" y="341"/>
                  </a:lnTo>
                  <a:lnTo>
                    <a:pt x="241" y="388"/>
                  </a:lnTo>
                  <a:lnTo>
                    <a:pt x="276" y="388"/>
                  </a:lnTo>
                  <a:lnTo>
                    <a:pt x="276" y="75"/>
                  </a:lnTo>
                  <a:lnTo>
                    <a:pt x="241" y="75"/>
                  </a:lnTo>
                  <a:lnTo>
                    <a:pt x="237" y="66"/>
                  </a:lnTo>
                  <a:lnTo>
                    <a:pt x="237" y="11"/>
                  </a:lnTo>
                  <a:lnTo>
                    <a:pt x="241" y="0"/>
                  </a:lnTo>
                  <a:close/>
                </a:path>
              </a:pathLst>
            </a:custGeom>
            <a:solidFill>
              <a:srgbClr val="FF66FF"/>
            </a:solidFill>
            <a:ln w="9525">
              <a:solidFill>
                <a:srgbClr val="000000"/>
              </a:solidFill>
              <a:round/>
              <a:headEnd/>
              <a:tailEnd/>
            </a:ln>
          </p:spPr>
          <p:txBody>
            <a:bodyPr wrap="none" anchor="ctr"/>
            <a:lstStyle/>
            <a:p>
              <a:endParaRPr lang="en-IN"/>
            </a:p>
          </p:txBody>
        </p:sp>
      </p:grpSp>
      <p:grpSp>
        <p:nvGrpSpPr>
          <p:cNvPr id="60453" name="Group 47"/>
          <p:cNvGrpSpPr>
            <a:grpSpLocks/>
          </p:cNvGrpSpPr>
          <p:nvPr/>
        </p:nvGrpSpPr>
        <p:grpSpPr bwMode="auto">
          <a:xfrm>
            <a:off x="6934200" y="5008563"/>
            <a:ext cx="989013" cy="400050"/>
            <a:chOff x="4368" y="3155"/>
            <a:chExt cx="623" cy="252"/>
          </a:xfrm>
        </p:grpSpPr>
        <p:sp>
          <p:nvSpPr>
            <p:cNvPr id="60454" name="Freeform 48"/>
            <p:cNvSpPr>
              <a:spLocks noChangeArrowheads="1"/>
            </p:cNvSpPr>
            <p:nvPr/>
          </p:nvSpPr>
          <p:spPr bwMode="auto">
            <a:xfrm>
              <a:off x="4368" y="3155"/>
              <a:ext cx="54" cy="252"/>
            </a:xfrm>
            <a:custGeom>
              <a:avLst/>
              <a:gdLst>
                <a:gd name="T0" fmla="*/ 0 w 242"/>
                <a:gd name="T1" fmla="*/ 0 h 1116"/>
                <a:gd name="T2" fmla="*/ 12 w 242"/>
                <a:gd name="T3" fmla="*/ 0 h 1116"/>
                <a:gd name="T4" fmla="*/ 12 w 242"/>
                <a:gd name="T5" fmla="*/ 0 h 1116"/>
                <a:gd name="T6" fmla="*/ 12 w 242"/>
                <a:gd name="T7" fmla="*/ 3 h 1116"/>
                <a:gd name="T8" fmla="*/ 12 w 242"/>
                <a:gd name="T9" fmla="*/ 4 h 1116"/>
                <a:gd name="T10" fmla="*/ 8 w 242"/>
                <a:gd name="T11" fmla="*/ 4 h 1116"/>
                <a:gd name="T12" fmla="*/ 8 w 242"/>
                <a:gd name="T13" fmla="*/ 53 h 1116"/>
                <a:gd name="T14" fmla="*/ 12 w 242"/>
                <a:gd name="T15" fmla="*/ 53 h 1116"/>
                <a:gd name="T16" fmla="*/ 12 w 242"/>
                <a:gd name="T17" fmla="*/ 54 h 1116"/>
                <a:gd name="T18" fmla="*/ 12 w 242"/>
                <a:gd name="T19" fmla="*/ 56 h 1116"/>
                <a:gd name="T20" fmla="*/ 12 w 242"/>
                <a:gd name="T21" fmla="*/ 57 h 1116"/>
                <a:gd name="T22" fmla="*/ 0 w 242"/>
                <a:gd name="T23" fmla="*/ 57 h 1116"/>
                <a:gd name="T24" fmla="*/ 0 w 242"/>
                <a:gd name="T25" fmla="*/ 56 h 1116"/>
                <a:gd name="T26" fmla="*/ 0 w 242"/>
                <a:gd name="T27" fmla="*/ 54 h 1116"/>
                <a:gd name="T28" fmla="*/ 0 w 242"/>
                <a:gd name="T29" fmla="*/ 53 h 1116"/>
                <a:gd name="T30" fmla="*/ 4 w 242"/>
                <a:gd name="T31" fmla="*/ 53 h 1116"/>
                <a:gd name="T32" fmla="*/ 4 w 242"/>
                <a:gd name="T33" fmla="*/ 4 h 1116"/>
                <a:gd name="T34" fmla="*/ 0 w 242"/>
                <a:gd name="T35" fmla="*/ 4 h 1116"/>
                <a:gd name="T36" fmla="*/ 0 w 242"/>
                <a:gd name="T37" fmla="*/ 3 h 1116"/>
                <a:gd name="T38" fmla="*/ 0 w 242"/>
                <a:gd name="T39" fmla="*/ 0 h 1116"/>
                <a:gd name="T40" fmla="*/ 0 w 242"/>
                <a:gd name="T41" fmla="*/ 0 h 11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42" h="1116">
                  <a:moveTo>
                    <a:pt x="6" y="0"/>
                  </a:moveTo>
                  <a:lnTo>
                    <a:pt x="234" y="0"/>
                  </a:lnTo>
                  <a:lnTo>
                    <a:pt x="241" y="11"/>
                  </a:lnTo>
                  <a:lnTo>
                    <a:pt x="241" y="66"/>
                  </a:lnTo>
                  <a:lnTo>
                    <a:pt x="234" y="75"/>
                  </a:lnTo>
                  <a:lnTo>
                    <a:pt x="161" y="75"/>
                  </a:lnTo>
                  <a:lnTo>
                    <a:pt x="161" y="1040"/>
                  </a:lnTo>
                  <a:lnTo>
                    <a:pt x="234" y="1040"/>
                  </a:lnTo>
                  <a:lnTo>
                    <a:pt x="241" y="1051"/>
                  </a:lnTo>
                  <a:lnTo>
                    <a:pt x="241" y="1106"/>
                  </a:lnTo>
                  <a:lnTo>
                    <a:pt x="234" y="1115"/>
                  </a:lnTo>
                  <a:lnTo>
                    <a:pt x="6" y="1115"/>
                  </a:lnTo>
                  <a:lnTo>
                    <a:pt x="0" y="1106"/>
                  </a:lnTo>
                  <a:lnTo>
                    <a:pt x="0" y="1051"/>
                  </a:lnTo>
                  <a:lnTo>
                    <a:pt x="6" y="1040"/>
                  </a:lnTo>
                  <a:lnTo>
                    <a:pt x="80" y="1040"/>
                  </a:lnTo>
                  <a:lnTo>
                    <a:pt x="80"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60455" name="Freeform 49"/>
            <p:cNvSpPr>
              <a:spLocks noChangeArrowheads="1"/>
            </p:cNvSpPr>
            <p:nvPr/>
          </p:nvSpPr>
          <p:spPr bwMode="auto">
            <a:xfrm>
              <a:off x="4444" y="3231"/>
              <a:ext cx="103" cy="177"/>
            </a:xfrm>
            <a:custGeom>
              <a:avLst/>
              <a:gdLst>
                <a:gd name="T0" fmla="*/ 0 w 458"/>
                <a:gd name="T1" fmla="*/ 0 h 783"/>
                <a:gd name="T2" fmla="*/ 6 w 458"/>
                <a:gd name="T3" fmla="*/ 0 h 783"/>
                <a:gd name="T4" fmla="*/ 7 w 458"/>
                <a:gd name="T5" fmla="*/ 0 h 783"/>
                <a:gd name="T6" fmla="*/ 7 w 458"/>
                <a:gd name="T7" fmla="*/ 6 h 783"/>
                <a:gd name="T8" fmla="*/ 8 w 458"/>
                <a:gd name="T9" fmla="*/ 6 h 783"/>
                <a:gd name="T10" fmla="*/ 8 w 458"/>
                <a:gd name="T11" fmla="*/ 3 h 783"/>
                <a:gd name="T12" fmla="*/ 9 w 458"/>
                <a:gd name="T13" fmla="*/ 3 h 783"/>
                <a:gd name="T14" fmla="*/ 10 w 458"/>
                <a:gd name="T15" fmla="*/ 3 h 783"/>
                <a:gd name="T16" fmla="*/ 10 w 458"/>
                <a:gd name="T17" fmla="*/ 0 h 783"/>
                <a:gd name="T18" fmla="*/ 11 w 458"/>
                <a:gd name="T19" fmla="*/ 0 h 783"/>
                <a:gd name="T20" fmla="*/ 17 w 458"/>
                <a:gd name="T21" fmla="*/ 0 h 783"/>
                <a:gd name="T22" fmla="*/ 17 w 458"/>
                <a:gd name="T23" fmla="*/ 0 h 783"/>
                <a:gd name="T24" fmla="*/ 17 w 458"/>
                <a:gd name="T25" fmla="*/ 3 h 783"/>
                <a:gd name="T26" fmla="*/ 19 w 458"/>
                <a:gd name="T27" fmla="*/ 3 h 783"/>
                <a:gd name="T28" fmla="*/ 19 w 458"/>
                <a:gd name="T29" fmla="*/ 3 h 783"/>
                <a:gd name="T30" fmla="*/ 19 w 458"/>
                <a:gd name="T31" fmla="*/ 6 h 783"/>
                <a:gd name="T32" fmla="*/ 21 w 458"/>
                <a:gd name="T33" fmla="*/ 6 h 783"/>
                <a:gd name="T34" fmla="*/ 21 w 458"/>
                <a:gd name="T35" fmla="*/ 7 h 783"/>
                <a:gd name="T36" fmla="*/ 21 w 458"/>
                <a:gd name="T37" fmla="*/ 36 h 783"/>
                <a:gd name="T38" fmla="*/ 23 w 458"/>
                <a:gd name="T39" fmla="*/ 36 h 783"/>
                <a:gd name="T40" fmla="*/ 23 w 458"/>
                <a:gd name="T41" fmla="*/ 37 h 783"/>
                <a:gd name="T42" fmla="*/ 23 w 458"/>
                <a:gd name="T43" fmla="*/ 40 h 783"/>
                <a:gd name="T44" fmla="*/ 23 w 458"/>
                <a:gd name="T45" fmla="*/ 40 h 783"/>
                <a:gd name="T46" fmla="*/ 15 w 458"/>
                <a:gd name="T47" fmla="*/ 40 h 783"/>
                <a:gd name="T48" fmla="*/ 15 w 458"/>
                <a:gd name="T49" fmla="*/ 40 h 783"/>
                <a:gd name="T50" fmla="*/ 15 w 458"/>
                <a:gd name="T51" fmla="*/ 37 h 783"/>
                <a:gd name="T52" fmla="*/ 15 w 458"/>
                <a:gd name="T53" fmla="*/ 36 h 783"/>
                <a:gd name="T54" fmla="*/ 17 w 458"/>
                <a:gd name="T55" fmla="*/ 36 h 783"/>
                <a:gd name="T56" fmla="*/ 17 w 458"/>
                <a:gd name="T57" fmla="*/ 10 h 783"/>
                <a:gd name="T58" fmla="*/ 15 w 458"/>
                <a:gd name="T59" fmla="*/ 10 h 783"/>
                <a:gd name="T60" fmla="*/ 15 w 458"/>
                <a:gd name="T61" fmla="*/ 9 h 783"/>
                <a:gd name="T62" fmla="*/ 15 w 458"/>
                <a:gd name="T63" fmla="*/ 7 h 783"/>
                <a:gd name="T64" fmla="*/ 9 w 458"/>
                <a:gd name="T65" fmla="*/ 7 h 783"/>
                <a:gd name="T66" fmla="*/ 9 w 458"/>
                <a:gd name="T67" fmla="*/ 9 h 783"/>
                <a:gd name="T68" fmla="*/ 8 w 458"/>
                <a:gd name="T69" fmla="*/ 10 h 783"/>
                <a:gd name="T70" fmla="*/ 7 w 458"/>
                <a:gd name="T71" fmla="*/ 10 h 783"/>
                <a:gd name="T72" fmla="*/ 7 w 458"/>
                <a:gd name="T73" fmla="*/ 36 h 783"/>
                <a:gd name="T74" fmla="*/ 8 w 458"/>
                <a:gd name="T75" fmla="*/ 36 h 783"/>
                <a:gd name="T76" fmla="*/ 9 w 458"/>
                <a:gd name="T77" fmla="*/ 37 h 783"/>
                <a:gd name="T78" fmla="*/ 9 w 458"/>
                <a:gd name="T79" fmla="*/ 40 h 783"/>
                <a:gd name="T80" fmla="*/ 8 w 458"/>
                <a:gd name="T81" fmla="*/ 40 h 783"/>
                <a:gd name="T82" fmla="*/ 0 w 458"/>
                <a:gd name="T83" fmla="*/ 40 h 783"/>
                <a:gd name="T84" fmla="*/ 0 w 458"/>
                <a:gd name="T85" fmla="*/ 40 h 783"/>
                <a:gd name="T86" fmla="*/ 0 w 458"/>
                <a:gd name="T87" fmla="*/ 37 h 783"/>
                <a:gd name="T88" fmla="*/ 0 w 458"/>
                <a:gd name="T89" fmla="*/ 36 h 783"/>
                <a:gd name="T90" fmla="*/ 2 w 458"/>
                <a:gd name="T91" fmla="*/ 36 h 783"/>
                <a:gd name="T92" fmla="*/ 2 w 458"/>
                <a:gd name="T93" fmla="*/ 3 h 783"/>
                <a:gd name="T94" fmla="*/ 0 w 458"/>
                <a:gd name="T95" fmla="*/ 3 h 783"/>
                <a:gd name="T96" fmla="*/ 0 w 458"/>
                <a:gd name="T97" fmla="*/ 3 h 783"/>
                <a:gd name="T98" fmla="*/ 0 w 458"/>
                <a:gd name="T99" fmla="*/ 0 h 783"/>
                <a:gd name="T100" fmla="*/ 0 w 458"/>
                <a:gd name="T101" fmla="*/ 0 h 7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58" h="783">
                  <a:moveTo>
                    <a:pt x="6" y="0"/>
                  </a:moveTo>
                  <a:lnTo>
                    <a:pt x="120" y="0"/>
                  </a:lnTo>
                  <a:lnTo>
                    <a:pt x="127" y="8"/>
                  </a:lnTo>
                  <a:lnTo>
                    <a:pt x="127" y="121"/>
                  </a:lnTo>
                  <a:lnTo>
                    <a:pt x="163" y="121"/>
                  </a:lnTo>
                  <a:lnTo>
                    <a:pt x="163" y="64"/>
                  </a:lnTo>
                  <a:lnTo>
                    <a:pt x="170" y="55"/>
                  </a:lnTo>
                  <a:lnTo>
                    <a:pt x="205" y="55"/>
                  </a:lnTo>
                  <a:lnTo>
                    <a:pt x="205" y="8"/>
                  </a:lnTo>
                  <a:lnTo>
                    <a:pt x="212" y="0"/>
                  </a:lnTo>
                  <a:lnTo>
                    <a:pt x="331" y="0"/>
                  </a:lnTo>
                  <a:lnTo>
                    <a:pt x="337" y="8"/>
                  </a:lnTo>
                  <a:lnTo>
                    <a:pt x="337" y="55"/>
                  </a:lnTo>
                  <a:lnTo>
                    <a:pt x="374" y="55"/>
                  </a:lnTo>
                  <a:lnTo>
                    <a:pt x="380" y="64"/>
                  </a:lnTo>
                  <a:lnTo>
                    <a:pt x="380" y="121"/>
                  </a:lnTo>
                  <a:lnTo>
                    <a:pt x="416" y="121"/>
                  </a:lnTo>
                  <a:lnTo>
                    <a:pt x="422" y="132"/>
                  </a:lnTo>
                  <a:lnTo>
                    <a:pt x="422" y="707"/>
                  </a:lnTo>
                  <a:lnTo>
                    <a:pt x="451" y="707"/>
                  </a:lnTo>
                  <a:lnTo>
                    <a:pt x="457" y="718"/>
                  </a:lnTo>
                  <a:lnTo>
                    <a:pt x="457" y="773"/>
                  </a:lnTo>
                  <a:lnTo>
                    <a:pt x="451" y="782"/>
                  </a:lnTo>
                  <a:lnTo>
                    <a:pt x="295" y="782"/>
                  </a:lnTo>
                  <a:lnTo>
                    <a:pt x="290" y="773"/>
                  </a:lnTo>
                  <a:lnTo>
                    <a:pt x="290" y="718"/>
                  </a:lnTo>
                  <a:lnTo>
                    <a:pt x="295" y="707"/>
                  </a:lnTo>
                  <a:lnTo>
                    <a:pt x="331" y="707"/>
                  </a:lnTo>
                  <a:lnTo>
                    <a:pt x="331" y="196"/>
                  </a:lnTo>
                  <a:lnTo>
                    <a:pt x="295" y="196"/>
                  </a:lnTo>
                  <a:lnTo>
                    <a:pt x="290" y="187"/>
                  </a:lnTo>
                  <a:lnTo>
                    <a:pt x="290" y="132"/>
                  </a:lnTo>
                  <a:lnTo>
                    <a:pt x="170" y="132"/>
                  </a:lnTo>
                  <a:lnTo>
                    <a:pt x="170" y="187"/>
                  </a:lnTo>
                  <a:lnTo>
                    <a:pt x="163" y="196"/>
                  </a:lnTo>
                  <a:lnTo>
                    <a:pt x="127" y="196"/>
                  </a:lnTo>
                  <a:lnTo>
                    <a:pt x="127" y="707"/>
                  </a:lnTo>
                  <a:lnTo>
                    <a:pt x="163" y="707"/>
                  </a:lnTo>
                  <a:lnTo>
                    <a:pt x="170" y="718"/>
                  </a:lnTo>
                  <a:lnTo>
                    <a:pt x="170" y="773"/>
                  </a:lnTo>
                  <a:lnTo>
                    <a:pt x="163" y="782"/>
                  </a:lnTo>
                  <a:lnTo>
                    <a:pt x="6" y="782"/>
                  </a:lnTo>
                  <a:lnTo>
                    <a:pt x="0" y="773"/>
                  </a:lnTo>
                  <a:lnTo>
                    <a:pt x="0" y="718"/>
                  </a:lnTo>
                  <a:lnTo>
                    <a:pt x="6" y="707"/>
                  </a:lnTo>
                  <a:lnTo>
                    <a:pt x="43" y="707"/>
                  </a:lnTo>
                  <a:lnTo>
                    <a:pt x="43"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60456" name="Freeform 50"/>
            <p:cNvSpPr>
              <a:spLocks noChangeArrowheads="1"/>
            </p:cNvSpPr>
            <p:nvPr/>
          </p:nvSpPr>
          <p:spPr bwMode="auto">
            <a:xfrm>
              <a:off x="4549" y="3231"/>
              <a:ext cx="100" cy="177"/>
            </a:xfrm>
            <a:custGeom>
              <a:avLst/>
              <a:gdLst>
                <a:gd name="T0" fmla="*/ 0 w 447"/>
                <a:gd name="T1" fmla="*/ 0 h 783"/>
                <a:gd name="T2" fmla="*/ 8 w 447"/>
                <a:gd name="T3" fmla="*/ 0 h 783"/>
                <a:gd name="T4" fmla="*/ 8 w 447"/>
                <a:gd name="T5" fmla="*/ 0 h 783"/>
                <a:gd name="T6" fmla="*/ 8 w 447"/>
                <a:gd name="T7" fmla="*/ 3 h 783"/>
                <a:gd name="T8" fmla="*/ 8 w 447"/>
                <a:gd name="T9" fmla="*/ 3 h 783"/>
                <a:gd name="T10" fmla="*/ 6 w 447"/>
                <a:gd name="T11" fmla="*/ 3 h 783"/>
                <a:gd name="T12" fmla="*/ 6 w 447"/>
                <a:gd name="T13" fmla="*/ 9 h 783"/>
                <a:gd name="T14" fmla="*/ 8 w 447"/>
                <a:gd name="T15" fmla="*/ 9 h 783"/>
                <a:gd name="T16" fmla="*/ 8 w 447"/>
                <a:gd name="T17" fmla="*/ 10 h 783"/>
                <a:gd name="T18" fmla="*/ 8 w 447"/>
                <a:gd name="T19" fmla="*/ 20 h 783"/>
                <a:gd name="T20" fmla="*/ 10 w 447"/>
                <a:gd name="T21" fmla="*/ 20 h 783"/>
                <a:gd name="T22" fmla="*/ 10 w 447"/>
                <a:gd name="T23" fmla="*/ 20 h 783"/>
                <a:gd name="T24" fmla="*/ 10 w 447"/>
                <a:gd name="T25" fmla="*/ 29 h 783"/>
                <a:gd name="T26" fmla="*/ 12 w 447"/>
                <a:gd name="T27" fmla="*/ 29 h 783"/>
                <a:gd name="T28" fmla="*/ 12 w 447"/>
                <a:gd name="T29" fmla="*/ 27 h 783"/>
                <a:gd name="T30" fmla="*/ 12 w 447"/>
                <a:gd name="T31" fmla="*/ 26 h 783"/>
                <a:gd name="T32" fmla="*/ 14 w 447"/>
                <a:gd name="T33" fmla="*/ 26 h 783"/>
                <a:gd name="T34" fmla="*/ 14 w 447"/>
                <a:gd name="T35" fmla="*/ 17 h 783"/>
                <a:gd name="T36" fmla="*/ 14 w 447"/>
                <a:gd name="T37" fmla="*/ 16 h 783"/>
                <a:gd name="T38" fmla="*/ 16 w 447"/>
                <a:gd name="T39" fmla="*/ 16 h 783"/>
                <a:gd name="T40" fmla="*/ 16 w 447"/>
                <a:gd name="T41" fmla="*/ 3 h 783"/>
                <a:gd name="T42" fmla="*/ 14 w 447"/>
                <a:gd name="T43" fmla="*/ 3 h 783"/>
                <a:gd name="T44" fmla="*/ 14 w 447"/>
                <a:gd name="T45" fmla="*/ 3 h 783"/>
                <a:gd name="T46" fmla="*/ 14 w 447"/>
                <a:gd name="T47" fmla="*/ 0 h 783"/>
                <a:gd name="T48" fmla="*/ 14 w 447"/>
                <a:gd name="T49" fmla="*/ 0 h 783"/>
                <a:gd name="T50" fmla="*/ 22 w 447"/>
                <a:gd name="T51" fmla="*/ 0 h 783"/>
                <a:gd name="T52" fmla="*/ 22 w 447"/>
                <a:gd name="T53" fmla="*/ 0 h 783"/>
                <a:gd name="T54" fmla="*/ 22 w 447"/>
                <a:gd name="T55" fmla="*/ 3 h 783"/>
                <a:gd name="T56" fmla="*/ 22 w 447"/>
                <a:gd name="T57" fmla="*/ 3 h 783"/>
                <a:gd name="T58" fmla="*/ 20 w 447"/>
                <a:gd name="T59" fmla="*/ 3 h 783"/>
                <a:gd name="T60" fmla="*/ 20 w 447"/>
                <a:gd name="T61" fmla="*/ 6 h 783"/>
                <a:gd name="T62" fmla="*/ 20 w 447"/>
                <a:gd name="T63" fmla="*/ 7 h 783"/>
                <a:gd name="T64" fmla="*/ 18 w 447"/>
                <a:gd name="T65" fmla="*/ 7 h 783"/>
                <a:gd name="T66" fmla="*/ 18 w 447"/>
                <a:gd name="T67" fmla="*/ 16 h 783"/>
                <a:gd name="T68" fmla="*/ 18 w 447"/>
                <a:gd name="T69" fmla="*/ 17 h 783"/>
                <a:gd name="T70" fmla="*/ 16 w 447"/>
                <a:gd name="T71" fmla="*/ 17 h 783"/>
                <a:gd name="T72" fmla="*/ 16 w 447"/>
                <a:gd name="T73" fmla="*/ 26 h 783"/>
                <a:gd name="T74" fmla="*/ 16 w 447"/>
                <a:gd name="T75" fmla="*/ 27 h 783"/>
                <a:gd name="T76" fmla="*/ 14 w 447"/>
                <a:gd name="T77" fmla="*/ 27 h 783"/>
                <a:gd name="T78" fmla="*/ 14 w 447"/>
                <a:gd name="T79" fmla="*/ 36 h 783"/>
                <a:gd name="T80" fmla="*/ 14 w 447"/>
                <a:gd name="T81" fmla="*/ 37 h 783"/>
                <a:gd name="T82" fmla="*/ 12 w 447"/>
                <a:gd name="T83" fmla="*/ 37 h 783"/>
                <a:gd name="T84" fmla="*/ 12 w 447"/>
                <a:gd name="T85" fmla="*/ 40 h 783"/>
                <a:gd name="T86" fmla="*/ 12 w 447"/>
                <a:gd name="T87" fmla="*/ 40 h 783"/>
                <a:gd name="T88" fmla="*/ 10 w 447"/>
                <a:gd name="T89" fmla="*/ 40 h 783"/>
                <a:gd name="T90" fmla="*/ 10 w 447"/>
                <a:gd name="T91" fmla="*/ 40 h 783"/>
                <a:gd name="T92" fmla="*/ 10 w 447"/>
                <a:gd name="T93" fmla="*/ 37 h 783"/>
                <a:gd name="T94" fmla="*/ 8 w 447"/>
                <a:gd name="T95" fmla="*/ 37 h 783"/>
                <a:gd name="T96" fmla="*/ 8 w 447"/>
                <a:gd name="T97" fmla="*/ 36 h 783"/>
                <a:gd name="T98" fmla="*/ 8 w 447"/>
                <a:gd name="T99" fmla="*/ 30 h 783"/>
                <a:gd name="T100" fmla="*/ 6 w 447"/>
                <a:gd name="T101" fmla="*/ 30 h 783"/>
                <a:gd name="T102" fmla="*/ 6 w 447"/>
                <a:gd name="T103" fmla="*/ 29 h 783"/>
                <a:gd name="T104" fmla="*/ 6 w 447"/>
                <a:gd name="T105" fmla="*/ 20 h 783"/>
                <a:gd name="T106" fmla="*/ 4 w 447"/>
                <a:gd name="T107" fmla="*/ 20 h 783"/>
                <a:gd name="T108" fmla="*/ 4 w 447"/>
                <a:gd name="T109" fmla="*/ 20 h 783"/>
                <a:gd name="T110" fmla="*/ 4 w 447"/>
                <a:gd name="T111" fmla="*/ 10 h 783"/>
                <a:gd name="T112" fmla="*/ 2 w 447"/>
                <a:gd name="T113" fmla="*/ 10 h 783"/>
                <a:gd name="T114" fmla="*/ 2 w 447"/>
                <a:gd name="T115" fmla="*/ 9 h 783"/>
                <a:gd name="T116" fmla="*/ 2 w 447"/>
                <a:gd name="T117" fmla="*/ 3 h 783"/>
                <a:gd name="T118" fmla="*/ 0 w 447"/>
                <a:gd name="T119" fmla="*/ 3 h 783"/>
                <a:gd name="T120" fmla="*/ 0 w 447"/>
                <a:gd name="T121" fmla="*/ 3 h 783"/>
                <a:gd name="T122" fmla="*/ 0 w 447"/>
                <a:gd name="T123" fmla="*/ 0 h 783"/>
                <a:gd name="T124" fmla="*/ 0 w 447"/>
                <a:gd name="T125" fmla="*/ 0 h 7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7" h="783">
                  <a:moveTo>
                    <a:pt x="5" y="0"/>
                  </a:moveTo>
                  <a:lnTo>
                    <a:pt x="157" y="0"/>
                  </a:lnTo>
                  <a:lnTo>
                    <a:pt x="162" y="8"/>
                  </a:lnTo>
                  <a:lnTo>
                    <a:pt x="162" y="55"/>
                  </a:lnTo>
                  <a:lnTo>
                    <a:pt x="157" y="64"/>
                  </a:lnTo>
                  <a:lnTo>
                    <a:pt x="126" y="64"/>
                  </a:lnTo>
                  <a:lnTo>
                    <a:pt x="126" y="187"/>
                  </a:lnTo>
                  <a:lnTo>
                    <a:pt x="157" y="187"/>
                  </a:lnTo>
                  <a:lnTo>
                    <a:pt x="162" y="196"/>
                  </a:lnTo>
                  <a:lnTo>
                    <a:pt x="162" y="385"/>
                  </a:lnTo>
                  <a:lnTo>
                    <a:pt x="197" y="385"/>
                  </a:lnTo>
                  <a:lnTo>
                    <a:pt x="202" y="396"/>
                  </a:lnTo>
                  <a:lnTo>
                    <a:pt x="202" y="575"/>
                  </a:lnTo>
                  <a:lnTo>
                    <a:pt x="238" y="575"/>
                  </a:lnTo>
                  <a:lnTo>
                    <a:pt x="238" y="528"/>
                  </a:lnTo>
                  <a:lnTo>
                    <a:pt x="243" y="518"/>
                  </a:lnTo>
                  <a:lnTo>
                    <a:pt x="278" y="518"/>
                  </a:lnTo>
                  <a:lnTo>
                    <a:pt x="278" y="328"/>
                  </a:lnTo>
                  <a:lnTo>
                    <a:pt x="283" y="319"/>
                  </a:lnTo>
                  <a:lnTo>
                    <a:pt x="319" y="319"/>
                  </a:lnTo>
                  <a:lnTo>
                    <a:pt x="319" y="64"/>
                  </a:lnTo>
                  <a:lnTo>
                    <a:pt x="283" y="64"/>
                  </a:lnTo>
                  <a:lnTo>
                    <a:pt x="278" y="55"/>
                  </a:lnTo>
                  <a:lnTo>
                    <a:pt x="278" y="8"/>
                  </a:lnTo>
                  <a:lnTo>
                    <a:pt x="283" y="0"/>
                  </a:lnTo>
                  <a:lnTo>
                    <a:pt x="439" y="0"/>
                  </a:lnTo>
                  <a:lnTo>
                    <a:pt x="446" y="8"/>
                  </a:lnTo>
                  <a:lnTo>
                    <a:pt x="446" y="55"/>
                  </a:lnTo>
                  <a:lnTo>
                    <a:pt x="439" y="64"/>
                  </a:lnTo>
                  <a:lnTo>
                    <a:pt x="405" y="64"/>
                  </a:lnTo>
                  <a:lnTo>
                    <a:pt x="405" y="121"/>
                  </a:lnTo>
                  <a:lnTo>
                    <a:pt x="399" y="132"/>
                  </a:lnTo>
                  <a:lnTo>
                    <a:pt x="364" y="132"/>
                  </a:lnTo>
                  <a:lnTo>
                    <a:pt x="364" y="319"/>
                  </a:lnTo>
                  <a:lnTo>
                    <a:pt x="358" y="328"/>
                  </a:lnTo>
                  <a:lnTo>
                    <a:pt x="324" y="328"/>
                  </a:lnTo>
                  <a:lnTo>
                    <a:pt x="324" y="518"/>
                  </a:lnTo>
                  <a:lnTo>
                    <a:pt x="319" y="528"/>
                  </a:lnTo>
                  <a:lnTo>
                    <a:pt x="283" y="528"/>
                  </a:lnTo>
                  <a:lnTo>
                    <a:pt x="283" y="707"/>
                  </a:lnTo>
                  <a:lnTo>
                    <a:pt x="278" y="718"/>
                  </a:lnTo>
                  <a:lnTo>
                    <a:pt x="243" y="718"/>
                  </a:lnTo>
                  <a:lnTo>
                    <a:pt x="243" y="773"/>
                  </a:lnTo>
                  <a:lnTo>
                    <a:pt x="238" y="782"/>
                  </a:lnTo>
                  <a:lnTo>
                    <a:pt x="202" y="782"/>
                  </a:lnTo>
                  <a:lnTo>
                    <a:pt x="197" y="773"/>
                  </a:lnTo>
                  <a:lnTo>
                    <a:pt x="197" y="718"/>
                  </a:lnTo>
                  <a:lnTo>
                    <a:pt x="162" y="718"/>
                  </a:lnTo>
                  <a:lnTo>
                    <a:pt x="157" y="707"/>
                  </a:lnTo>
                  <a:lnTo>
                    <a:pt x="157" y="586"/>
                  </a:lnTo>
                  <a:lnTo>
                    <a:pt x="126" y="586"/>
                  </a:lnTo>
                  <a:lnTo>
                    <a:pt x="121" y="575"/>
                  </a:lnTo>
                  <a:lnTo>
                    <a:pt x="121" y="396"/>
                  </a:lnTo>
                  <a:lnTo>
                    <a:pt x="86" y="396"/>
                  </a:lnTo>
                  <a:lnTo>
                    <a:pt x="81" y="385"/>
                  </a:lnTo>
                  <a:lnTo>
                    <a:pt x="81" y="196"/>
                  </a:lnTo>
                  <a:lnTo>
                    <a:pt x="45" y="196"/>
                  </a:lnTo>
                  <a:lnTo>
                    <a:pt x="40" y="187"/>
                  </a:lnTo>
                  <a:lnTo>
                    <a:pt x="40" y="64"/>
                  </a:lnTo>
                  <a:lnTo>
                    <a:pt x="5" y="64"/>
                  </a:lnTo>
                  <a:lnTo>
                    <a:pt x="0" y="55"/>
                  </a:lnTo>
                  <a:lnTo>
                    <a:pt x="0" y="8"/>
                  </a:lnTo>
                  <a:lnTo>
                    <a:pt x="5" y="0"/>
                  </a:lnTo>
                </a:path>
              </a:pathLst>
            </a:custGeom>
            <a:solidFill>
              <a:srgbClr val="FF66FF"/>
            </a:solidFill>
            <a:ln w="9525">
              <a:solidFill>
                <a:srgbClr val="000000"/>
              </a:solidFill>
              <a:round/>
              <a:headEnd/>
              <a:tailEnd/>
            </a:ln>
          </p:spPr>
          <p:txBody>
            <a:bodyPr wrap="none" anchor="ctr"/>
            <a:lstStyle/>
            <a:p>
              <a:endParaRPr lang="en-IN"/>
            </a:p>
          </p:txBody>
        </p:sp>
        <p:sp>
          <p:nvSpPr>
            <p:cNvPr id="60457" name="Freeform 51"/>
            <p:cNvSpPr>
              <a:spLocks noChangeArrowheads="1"/>
            </p:cNvSpPr>
            <p:nvPr/>
          </p:nvSpPr>
          <p:spPr bwMode="auto">
            <a:xfrm>
              <a:off x="4672" y="3231"/>
              <a:ext cx="82" cy="177"/>
            </a:xfrm>
            <a:custGeom>
              <a:avLst/>
              <a:gdLst>
                <a:gd name="T0" fmla="*/ 12 w 367"/>
                <a:gd name="T1" fmla="*/ 17 h 783"/>
                <a:gd name="T2" fmla="*/ 10 w 367"/>
                <a:gd name="T3" fmla="*/ 29 h 783"/>
                <a:gd name="T4" fmla="*/ 10 w 367"/>
                <a:gd name="T5" fmla="*/ 33 h 783"/>
                <a:gd name="T6" fmla="*/ 4 w 367"/>
                <a:gd name="T7" fmla="*/ 24 h 783"/>
                <a:gd name="T8" fmla="*/ 6 w 367"/>
                <a:gd name="T9" fmla="*/ 23 h 783"/>
                <a:gd name="T10" fmla="*/ 10 w 367"/>
                <a:gd name="T11" fmla="*/ 20 h 783"/>
                <a:gd name="T12" fmla="*/ 10 w 367"/>
                <a:gd name="T13" fmla="*/ 17 h 783"/>
                <a:gd name="T14" fmla="*/ 14 w 367"/>
                <a:gd name="T15" fmla="*/ 0 h 783"/>
                <a:gd name="T16" fmla="*/ 14 w 367"/>
                <a:gd name="T17" fmla="*/ 3 h 783"/>
                <a:gd name="T18" fmla="*/ 16 w 367"/>
                <a:gd name="T19" fmla="*/ 3 h 783"/>
                <a:gd name="T20" fmla="*/ 18 w 367"/>
                <a:gd name="T21" fmla="*/ 36 h 783"/>
                <a:gd name="T22" fmla="*/ 18 w 367"/>
                <a:gd name="T23" fmla="*/ 40 h 783"/>
                <a:gd name="T24" fmla="*/ 14 w 367"/>
                <a:gd name="T25" fmla="*/ 40 h 783"/>
                <a:gd name="T26" fmla="*/ 14 w 367"/>
                <a:gd name="T27" fmla="*/ 37 h 783"/>
                <a:gd name="T28" fmla="*/ 12 w 367"/>
                <a:gd name="T29" fmla="*/ 36 h 783"/>
                <a:gd name="T30" fmla="*/ 10 w 367"/>
                <a:gd name="T31" fmla="*/ 33 h 783"/>
                <a:gd name="T32" fmla="*/ 10 w 367"/>
                <a:gd name="T33" fmla="*/ 37 h 783"/>
                <a:gd name="T34" fmla="*/ 8 w 367"/>
                <a:gd name="T35" fmla="*/ 40 h 783"/>
                <a:gd name="T36" fmla="*/ 2 w 367"/>
                <a:gd name="T37" fmla="*/ 40 h 783"/>
                <a:gd name="T38" fmla="*/ 2 w 367"/>
                <a:gd name="T39" fmla="*/ 37 h 783"/>
                <a:gd name="T40" fmla="*/ 0 w 367"/>
                <a:gd name="T41" fmla="*/ 36 h 783"/>
                <a:gd name="T42" fmla="*/ 0 w 367"/>
                <a:gd name="T43" fmla="*/ 23 h 783"/>
                <a:gd name="T44" fmla="*/ 2 w 367"/>
                <a:gd name="T45" fmla="*/ 20 h 783"/>
                <a:gd name="T46" fmla="*/ 4 w 367"/>
                <a:gd name="T47" fmla="*/ 20 h 783"/>
                <a:gd name="T48" fmla="*/ 4 w 367"/>
                <a:gd name="T49" fmla="*/ 16 h 783"/>
                <a:gd name="T50" fmla="*/ 8 w 367"/>
                <a:gd name="T51" fmla="*/ 14 h 783"/>
                <a:gd name="T52" fmla="*/ 12 w 367"/>
                <a:gd name="T53" fmla="*/ 13 h 783"/>
                <a:gd name="T54" fmla="*/ 10 w 367"/>
                <a:gd name="T55" fmla="*/ 7 h 783"/>
                <a:gd name="T56" fmla="*/ 10 w 367"/>
                <a:gd name="T57" fmla="*/ 3 h 783"/>
                <a:gd name="T58" fmla="*/ 6 w 367"/>
                <a:gd name="T59" fmla="*/ 9 h 783"/>
                <a:gd name="T60" fmla="*/ 2 w 367"/>
                <a:gd name="T61" fmla="*/ 10 h 783"/>
                <a:gd name="T62" fmla="*/ 2 w 367"/>
                <a:gd name="T63" fmla="*/ 3 h 783"/>
                <a:gd name="T64" fmla="*/ 4 w 367"/>
                <a:gd name="T65" fmla="*/ 3 h 783"/>
                <a:gd name="T66" fmla="*/ 4 w 367"/>
                <a:gd name="T67" fmla="*/ 0 h 7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67" h="783">
                  <a:moveTo>
                    <a:pt x="204" y="328"/>
                  </a:moveTo>
                  <a:lnTo>
                    <a:pt x="238" y="328"/>
                  </a:lnTo>
                  <a:lnTo>
                    <a:pt x="238" y="575"/>
                  </a:lnTo>
                  <a:lnTo>
                    <a:pt x="204" y="575"/>
                  </a:lnTo>
                  <a:lnTo>
                    <a:pt x="198" y="586"/>
                  </a:lnTo>
                  <a:lnTo>
                    <a:pt x="198" y="641"/>
                  </a:lnTo>
                  <a:lnTo>
                    <a:pt x="87" y="641"/>
                  </a:lnTo>
                  <a:lnTo>
                    <a:pt x="87" y="460"/>
                  </a:lnTo>
                  <a:lnTo>
                    <a:pt x="117" y="460"/>
                  </a:lnTo>
                  <a:lnTo>
                    <a:pt x="123" y="452"/>
                  </a:lnTo>
                  <a:lnTo>
                    <a:pt x="123" y="396"/>
                  </a:lnTo>
                  <a:lnTo>
                    <a:pt x="198" y="396"/>
                  </a:lnTo>
                  <a:lnTo>
                    <a:pt x="204" y="385"/>
                  </a:lnTo>
                  <a:lnTo>
                    <a:pt x="204" y="328"/>
                  </a:lnTo>
                  <a:close/>
                  <a:moveTo>
                    <a:pt x="87" y="0"/>
                  </a:moveTo>
                  <a:lnTo>
                    <a:pt x="279" y="0"/>
                  </a:lnTo>
                  <a:lnTo>
                    <a:pt x="285" y="8"/>
                  </a:lnTo>
                  <a:lnTo>
                    <a:pt x="285" y="55"/>
                  </a:lnTo>
                  <a:lnTo>
                    <a:pt x="319" y="55"/>
                  </a:lnTo>
                  <a:lnTo>
                    <a:pt x="326" y="64"/>
                  </a:lnTo>
                  <a:lnTo>
                    <a:pt x="326" y="707"/>
                  </a:lnTo>
                  <a:lnTo>
                    <a:pt x="360" y="707"/>
                  </a:lnTo>
                  <a:lnTo>
                    <a:pt x="366" y="718"/>
                  </a:lnTo>
                  <a:lnTo>
                    <a:pt x="366" y="773"/>
                  </a:lnTo>
                  <a:lnTo>
                    <a:pt x="360" y="782"/>
                  </a:lnTo>
                  <a:lnTo>
                    <a:pt x="285" y="782"/>
                  </a:lnTo>
                  <a:lnTo>
                    <a:pt x="279" y="773"/>
                  </a:lnTo>
                  <a:lnTo>
                    <a:pt x="279" y="718"/>
                  </a:lnTo>
                  <a:lnTo>
                    <a:pt x="244" y="718"/>
                  </a:lnTo>
                  <a:lnTo>
                    <a:pt x="238" y="707"/>
                  </a:lnTo>
                  <a:lnTo>
                    <a:pt x="238" y="650"/>
                  </a:lnTo>
                  <a:lnTo>
                    <a:pt x="204" y="650"/>
                  </a:lnTo>
                  <a:lnTo>
                    <a:pt x="204" y="707"/>
                  </a:lnTo>
                  <a:lnTo>
                    <a:pt x="198" y="718"/>
                  </a:lnTo>
                  <a:lnTo>
                    <a:pt x="163" y="718"/>
                  </a:lnTo>
                  <a:lnTo>
                    <a:pt x="163" y="773"/>
                  </a:lnTo>
                  <a:lnTo>
                    <a:pt x="157" y="782"/>
                  </a:lnTo>
                  <a:lnTo>
                    <a:pt x="47" y="782"/>
                  </a:lnTo>
                  <a:lnTo>
                    <a:pt x="41" y="773"/>
                  </a:lnTo>
                  <a:lnTo>
                    <a:pt x="41" y="718"/>
                  </a:lnTo>
                  <a:lnTo>
                    <a:pt x="6" y="718"/>
                  </a:lnTo>
                  <a:lnTo>
                    <a:pt x="0" y="707"/>
                  </a:lnTo>
                  <a:lnTo>
                    <a:pt x="0" y="460"/>
                  </a:lnTo>
                  <a:lnTo>
                    <a:pt x="6" y="452"/>
                  </a:lnTo>
                  <a:lnTo>
                    <a:pt x="41" y="452"/>
                  </a:lnTo>
                  <a:lnTo>
                    <a:pt x="41" y="396"/>
                  </a:lnTo>
                  <a:lnTo>
                    <a:pt x="47" y="385"/>
                  </a:lnTo>
                  <a:lnTo>
                    <a:pt x="81" y="385"/>
                  </a:lnTo>
                  <a:lnTo>
                    <a:pt x="81" y="328"/>
                  </a:lnTo>
                  <a:lnTo>
                    <a:pt x="87" y="319"/>
                  </a:lnTo>
                  <a:lnTo>
                    <a:pt x="157" y="319"/>
                  </a:lnTo>
                  <a:lnTo>
                    <a:pt x="157" y="264"/>
                  </a:lnTo>
                  <a:lnTo>
                    <a:pt x="163" y="253"/>
                  </a:lnTo>
                  <a:lnTo>
                    <a:pt x="238" y="253"/>
                  </a:lnTo>
                  <a:lnTo>
                    <a:pt x="238" y="132"/>
                  </a:lnTo>
                  <a:lnTo>
                    <a:pt x="204" y="132"/>
                  </a:lnTo>
                  <a:lnTo>
                    <a:pt x="198" y="121"/>
                  </a:lnTo>
                  <a:lnTo>
                    <a:pt x="198" y="64"/>
                  </a:lnTo>
                  <a:lnTo>
                    <a:pt x="123" y="64"/>
                  </a:lnTo>
                  <a:lnTo>
                    <a:pt x="123" y="187"/>
                  </a:lnTo>
                  <a:lnTo>
                    <a:pt x="117" y="196"/>
                  </a:lnTo>
                  <a:lnTo>
                    <a:pt x="47" y="196"/>
                  </a:lnTo>
                  <a:lnTo>
                    <a:pt x="41" y="187"/>
                  </a:lnTo>
                  <a:lnTo>
                    <a:pt x="41" y="64"/>
                  </a:lnTo>
                  <a:lnTo>
                    <a:pt x="47" y="55"/>
                  </a:lnTo>
                  <a:lnTo>
                    <a:pt x="81" y="55"/>
                  </a:lnTo>
                  <a:lnTo>
                    <a:pt x="81" y="8"/>
                  </a:lnTo>
                  <a:lnTo>
                    <a:pt x="87" y="0"/>
                  </a:lnTo>
                  <a:close/>
                </a:path>
              </a:pathLst>
            </a:custGeom>
            <a:solidFill>
              <a:srgbClr val="FF66FF"/>
            </a:solidFill>
            <a:ln w="9525">
              <a:solidFill>
                <a:srgbClr val="000000"/>
              </a:solidFill>
              <a:round/>
              <a:headEnd/>
              <a:tailEnd/>
            </a:ln>
          </p:spPr>
          <p:txBody>
            <a:bodyPr wrap="none" anchor="ctr"/>
            <a:lstStyle/>
            <a:p>
              <a:endParaRPr lang="en-IN"/>
            </a:p>
          </p:txBody>
        </p:sp>
        <p:sp>
          <p:nvSpPr>
            <p:cNvPr id="60458" name="Freeform 52"/>
            <p:cNvSpPr>
              <a:spLocks noChangeArrowheads="1"/>
            </p:cNvSpPr>
            <p:nvPr/>
          </p:nvSpPr>
          <p:spPr bwMode="auto">
            <a:xfrm>
              <a:off x="4773" y="3155"/>
              <a:ext cx="38" cy="252"/>
            </a:xfrm>
            <a:custGeom>
              <a:avLst/>
              <a:gdLst>
                <a:gd name="T0" fmla="*/ 0 w 174"/>
                <a:gd name="T1" fmla="*/ 0 h 1116"/>
                <a:gd name="T2" fmla="*/ 6 w 174"/>
                <a:gd name="T3" fmla="*/ 0 h 1116"/>
                <a:gd name="T4" fmla="*/ 6 w 174"/>
                <a:gd name="T5" fmla="*/ 0 h 1116"/>
                <a:gd name="T6" fmla="*/ 6 w 174"/>
                <a:gd name="T7" fmla="*/ 53 h 1116"/>
                <a:gd name="T8" fmla="*/ 8 w 174"/>
                <a:gd name="T9" fmla="*/ 53 h 1116"/>
                <a:gd name="T10" fmla="*/ 8 w 174"/>
                <a:gd name="T11" fmla="*/ 54 h 1116"/>
                <a:gd name="T12" fmla="*/ 8 w 174"/>
                <a:gd name="T13" fmla="*/ 56 h 1116"/>
                <a:gd name="T14" fmla="*/ 8 w 174"/>
                <a:gd name="T15" fmla="*/ 57 h 1116"/>
                <a:gd name="T16" fmla="*/ 0 w 174"/>
                <a:gd name="T17" fmla="*/ 57 h 1116"/>
                <a:gd name="T18" fmla="*/ 0 w 174"/>
                <a:gd name="T19" fmla="*/ 56 h 1116"/>
                <a:gd name="T20" fmla="*/ 0 w 174"/>
                <a:gd name="T21" fmla="*/ 54 h 1116"/>
                <a:gd name="T22" fmla="*/ 0 w 174"/>
                <a:gd name="T23" fmla="*/ 53 h 1116"/>
                <a:gd name="T24" fmla="*/ 2 w 174"/>
                <a:gd name="T25" fmla="*/ 53 h 1116"/>
                <a:gd name="T26" fmla="*/ 2 w 174"/>
                <a:gd name="T27" fmla="*/ 4 h 1116"/>
                <a:gd name="T28" fmla="*/ 0 w 174"/>
                <a:gd name="T29" fmla="*/ 4 h 1116"/>
                <a:gd name="T30" fmla="*/ 0 w 174"/>
                <a:gd name="T31" fmla="*/ 3 h 1116"/>
                <a:gd name="T32" fmla="*/ 0 w 174"/>
                <a:gd name="T33" fmla="*/ 0 h 1116"/>
                <a:gd name="T34" fmla="*/ 0 w 174"/>
                <a:gd name="T35" fmla="*/ 0 h 1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4" h="1116">
                  <a:moveTo>
                    <a:pt x="6" y="0"/>
                  </a:moveTo>
                  <a:lnTo>
                    <a:pt x="123" y="0"/>
                  </a:lnTo>
                  <a:lnTo>
                    <a:pt x="129" y="11"/>
                  </a:lnTo>
                  <a:lnTo>
                    <a:pt x="129" y="1040"/>
                  </a:lnTo>
                  <a:lnTo>
                    <a:pt x="166" y="1040"/>
                  </a:lnTo>
                  <a:lnTo>
                    <a:pt x="173" y="1051"/>
                  </a:lnTo>
                  <a:lnTo>
                    <a:pt x="173" y="1106"/>
                  </a:lnTo>
                  <a:lnTo>
                    <a:pt x="166" y="1115"/>
                  </a:lnTo>
                  <a:lnTo>
                    <a:pt x="6" y="1115"/>
                  </a:lnTo>
                  <a:lnTo>
                    <a:pt x="0" y="1106"/>
                  </a:lnTo>
                  <a:lnTo>
                    <a:pt x="0" y="1051"/>
                  </a:lnTo>
                  <a:lnTo>
                    <a:pt x="6" y="1040"/>
                  </a:lnTo>
                  <a:lnTo>
                    <a:pt x="43" y="1040"/>
                  </a:lnTo>
                  <a:lnTo>
                    <a:pt x="43"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60459" name="Freeform 53"/>
            <p:cNvSpPr>
              <a:spLocks noChangeArrowheads="1"/>
            </p:cNvSpPr>
            <p:nvPr/>
          </p:nvSpPr>
          <p:spPr bwMode="auto">
            <a:xfrm>
              <a:off x="4837" y="3155"/>
              <a:ext cx="38" cy="252"/>
            </a:xfrm>
            <a:custGeom>
              <a:avLst/>
              <a:gdLst>
                <a:gd name="T0" fmla="*/ 0 w 174"/>
                <a:gd name="T1" fmla="*/ 17 h 1116"/>
                <a:gd name="T2" fmla="*/ 6 w 174"/>
                <a:gd name="T3" fmla="*/ 17 h 1116"/>
                <a:gd name="T4" fmla="*/ 6 w 174"/>
                <a:gd name="T5" fmla="*/ 17 h 1116"/>
                <a:gd name="T6" fmla="*/ 6 w 174"/>
                <a:gd name="T7" fmla="*/ 53 h 1116"/>
                <a:gd name="T8" fmla="*/ 8 w 174"/>
                <a:gd name="T9" fmla="*/ 53 h 1116"/>
                <a:gd name="T10" fmla="*/ 8 w 174"/>
                <a:gd name="T11" fmla="*/ 54 h 1116"/>
                <a:gd name="T12" fmla="*/ 8 w 174"/>
                <a:gd name="T13" fmla="*/ 56 h 1116"/>
                <a:gd name="T14" fmla="*/ 8 w 174"/>
                <a:gd name="T15" fmla="*/ 57 h 1116"/>
                <a:gd name="T16" fmla="*/ 0 w 174"/>
                <a:gd name="T17" fmla="*/ 57 h 1116"/>
                <a:gd name="T18" fmla="*/ 0 w 174"/>
                <a:gd name="T19" fmla="*/ 56 h 1116"/>
                <a:gd name="T20" fmla="*/ 0 w 174"/>
                <a:gd name="T21" fmla="*/ 54 h 1116"/>
                <a:gd name="T22" fmla="*/ 0 w 174"/>
                <a:gd name="T23" fmla="*/ 53 h 1116"/>
                <a:gd name="T24" fmla="*/ 2 w 174"/>
                <a:gd name="T25" fmla="*/ 53 h 1116"/>
                <a:gd name="T26" fmla="*/ 2 w 174"/>
                <a:gd name="T27" fmla="*/ 20 h 1116"/>
                <a:gd name="T28" fmla="*/ 0 w 174"/>
                <a:gd name="T29" fmla="*/ 20 h 1116"/>
                <a:gd name="T30" fmla="*/ 0 w 174"/>
                <a:gd name="T31" fmla="*/ 20 h 1116"/>
                <a:gd name="T32" fmla="*/ 0 w 174"/>
                <a:gd name="T33" fmla="*/ 17 h 1116"/>
                <a:gd name="T34" fmla="*/ 0 w 174"/>
                <a:gd name="T35" fmla="*/ 17 h 1116"/>
                <a:gd name="T36" fmla="*/ 2 w 174"/>
                <a:gd name="T37" fmla="*/ 0 h 1116"/>
                <a:gd name="T38" fmla="*/ 6 w 174"/>
                <a:gd name="T39" fmla="*/ 0 h 1116"/>
                <a:gd name="T40" fmla="*/ 6 w 174"/>
                <a:gd name="T41" fmla="*/ 0 h 1116"/>
                <a:gd name="T42" fmla="*/ 6 w 174"/>
                <a:gd name="T43" fmla="*/ 7 h 1116"/>
                <a:gd name="T44" fmla="*/ 6 w 174"/>
                <a:gd name="T45" fmla="*/ 7 h 1116"/>
                <a:gd name="T46" fmla="*/ 2 w 174"/>
                <a:gd name="T47" fmla="*/ 7 h 1116"/>
                <a:gd name="T48" fmla="*/ 2 w 174"/>
                <a:gd name="T49" fmla="*/ 7 h 1116"/>
                <a:gd name="T50" fmla="*/ 2 w 174"/>
                <a:gd name="T51" fmla="*/ 0 h 1116"/>
                <a:gd name="T52" fmla="*/ 2 w 174"/>
                <a:gd name="T53" fmla="*/ 0 h 11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74" h="1116">
                  <a:moveTo>
                    <a:pt x="7" y="333"/>
                  </a:moveTo>
                  <a:lnTo>
                    <a:pt x="123" y="333"/>
                  </a:lnTo>
                  <a:lnTo>
                    <a:pt x="130" y="341"/>
                  </a:lnTo>
                  <a:lnTo>
                    <a:pt x="130" y="1040"/>
                  </a:lnTo>
                  <a:lnTo>
                    <a:pt x="166" y="1040"/>
                  </a:lnTo>
                  <a:lnTo>
                    <a:pt x="173" y="1051"/>
                  </a:lnTo>
                  <a:lnTo>
                    <a:pt x="173" y="1106"/>
                  </a:lnTo>
                  <a:lnTo>
                    <a:pt x="166" y="1115"/>
                  </a:lnTo>
                  <a:lnTo>
                    <a:pt x="7" y="1115"/>
                  </a:lnTo>
                  <a:lnTo>
                    <a:pt x="0" y="1106"/>
                  </a:lnTo>
                  <a:lnTo>
                    <a:pt x="0" y="1051"/>
                  </a:lnTo>
                  <a:lnTo>
                    <a:pt x="7" y="1040"/>
                  </a:lnTo>
                  <a:lnTo>
                    <a:pt x="43" y="1040"/>
                  </a:lnTo>
                  <a:lnTo>
                    <a:pt x="43" y="397"/>
                  </a:lnTo>
                  <a:lnTo>
                    <a:pt x="7" y="397"/>
                  </a:lnTo>
                  <a:lnTo>
                    <a:pt x="0" y="388"/>
                  </a:lnTo>
                  <a:lnTo>
                    <a:pt x="0" y="341"/>
                  </a:lnTo>
                  <a:lnTo>
                    <a:pt x="7" y="333"/>
                  </a:lnTo>
                  <a:close/>
                  <a:moveTo>
                    <a:pt x="50" y="0"/>
                  </a:moveTo>
                  <a:lnTo>
                    <a:pt x="123" y="0"/>
                  </a:lnTo>
                  <a:lnTo>
                    <a:pt x="130" y="11"/>
                  </a:lnTo>
                  <a:lnTo>
                    <a:pt x="130" y="132"/>
                  </a:lnTo>
                  <a:lnTo>
                    <a:pt x="123" y="143"/>
                  </a:lnTo>
                  <a:lnTo>
                    <a:pt x="50" y="143"/>
                  </a:lnTo>
                  <a:lnTo>
                    <a:pt x="43" y="132"/>
                  </a:lnTo>
                  <a:lnTo>
                    <a:pt x="43" y="11"/>
                  </a:lnTo>
                  <a:lnTo>
                    <a:pt x="50" y="0"/>
                  </a:lnTo>
                  <a:close/>
                </a:path>
              </a:pathLst>
            </a:custGeom>
            <a:solidFill>
              <a:srgbClr val="FF66FF"/>
            </a:solidFill>
            <a:ln w="9525">
              <a:solidFill>
                <a:srgbClr val="000000"/>
              </a:solidFill>
              <a:round/>
              <a:headEnd/>
              <a:tailEnd/>
            </a:ln>
          </p:spPr>
          <p:txBody>
            <a:bodyPr wrap="none" anchor="ctr"/>
            <a:lstStyle/>
            <a:p>
              <a:endParaRPr lang="en-IN"/>
            </a:p>
          </p:txBody>
        </p:sp>
        <p:sp>
          <p:nvSpPr>
            <p:cNvPr id="60460" name="Freeform 54"/>
            <p:cNvSpPr>
              <a:spLocks noChangeArrowheads="1"/>
            </p:cNvSpPr>
            <p:nvPr/>
          </p:nvSpPr>
          <p:spPr bwMode="auto">
            <a:xfrm>
              <a:off x="4901" y="3155"/>
              <a:ext cx="91" cy="252"/>
            </a:xfrm>
            <a:custGeom>
              <a:avLst/>
              <a:gdLst>
                <a:gd name="T0" fmla="*/ 8 w 404"/>
                <a:gd name="T1" fmla="*/ 20 h 1116"/>
                <a:gd name="T2" fmla="*/ 12 w 404"/>
                <a:gd name="T3" fmla="*/ 20 h 1116"/>
                <a:gd name="T4" fmla="*/ 12 w 404"/>
                <a:gd name="T5" fmla="*/ 23 h 1116"/>
                <a:gd name="T6" fmla="*/ 12 w 404"/>
                <a:gd name="T7" fmla="*/ 24 h 1116"/>
                <a:gd name="T8" fmla="*/ 14 w 404"/>
                <a:gd name="T9" fmla="*/ 24 h 1116"/>
                <a:gd name="T10" fmla="*/ 14 w 404"/>
                <a:gd name="T11" fmla="*/ 50 h 1116"/>
                <a:gd name="T12" fmla="*/ 12 w 404"/>
                <a:gd name="T13" fmla="*/ 50 h 1116"/>
                <a:gd name="T14" fmla="*/ 12 w 404"/>
                <a:gd name="T15" fmla="*/ 50 h 1116"/>
                <a:gd name="T16" fmla="*/ 12 w 404"/>
                <a:gd name="T17" fmla="*/ 53 h 1116"/>
                <a:gd name="T18" fmla="*/ 8 w 404"/>
                <a:gd name="T19" fmla="*/ 53 h 1116"/>
                <a:gd name="T20" fmla="*/ 8 w 404"/>
                <a:gd name="T21" fmla="*/ 50 h 1116"/>
                <a:gd name="T22" fmla="*/ 8 w 404"/>
                <a:gd name="T23" fmla="*/ 50 h 1116"/>
                <a:gd name="T24" fmla="*/ 6 w 404"/>
                <a:gd name="T25" fmla="*/ 50 h 1116"/>
                <a:gd name="T26" fmla="*/ 6 w 404"/>
                <a:gd name="T27" fmla="*/ 47 h 1116"/>
                <a:gd name="T28" fmla="*/ 6 w 404"/>
                <a:gd name="T29" fmla="*/ 46 h 1116"/>
                <a:gd name="T30" fmla="*/ 4 w 404"/>
                <a:gd name="T31" fmla="*/ 46 h 1116"/>
                <a:gd name="T32" fmla="*/ 4 w 404"/>
                <a:gd name="T33" fmla="*/ 27 h 1116"/>
                <a:gd name="T34" fmla="*/ 6 w 404"/>
                <a:gd name="T35" fmla="*/ 27 h 1116"/>
                <a:gd name="T36" fmla="*/ 6 w 404"/>
                <a:gd name="T37" fmla="*/ 26 h 1116"/>
                <a:gd name="T38" fmla="*/ 6 w 404"/>
                <a:gd name="T39" fmla="*/ 24 h 1116"/>
                <a:gd name="T40" fmla="*/ 8 w 404"/>
                <a:gd name="T41" fmla="*/ 24 h 1116"/>
                <a:gd name="T42" fmla="*/ 8 w 404"/>
                <a:gd name="T43" fmla="*/ 23 h 1116"/>
                <a:gd name="T44" fmla="*/ 8 w 404"/>
                <a:gd name="T45" fmla="*/ 20 h 1116"/>
                <a:gd name="T46" fmla="*/ 12 w 404"/>
                <a:gd name="T47" fmla="*/ 0 h 1116"/>
                <a:gd name="T48" fmla="*/ 18 w 404"/>
                <a:gd name="T49" fmla="*/ 0 h 1116"/>
                <a:gd name="T50" fmla="*/ 18 w 404"/>
                <a:gd name="T51" fmla="*/ 0 h 1116"/>
                <a:gd name="T52" fmla="*/ 18 w 404"/>
                <a:gd name="T53" fmla="*/ 53 h 1116"/>
                <a:gd name="T54" fmla="*/ 20 w 404"/>
                <a:gd name="T55" fmla="*/ 53 h 1116"/>
                <a:gd name="T56" fmla="*/ 20 w 404"/>
                <a:gd name="T57" fmla="*/ 54 h 1116"/>
                <a:gd name="T58" fmla="*/ 20 w 404"/>
                <a:gd name="T59" fmla="*/ 56 h 1116"/>
                <a:gd name="T60" fmla="*/ 20 w 404"/>
                <a:gd name="T61" fmla="*/ 57 h 1116"/>
                <a:gd name="T62" fmla="*/ 16 w 404"/>
                <a:gd name="T63" fmla="*/ 57 h 1116"/>
                <a:gd name="T64" fmla="*/ 16 w 404"/>
                <a:gd name="T65" fmla="*/ 56 h 1116"/>
                <a:gd name="T66" fmla="*/ 16 w 404"/>
                <a:gd name="T67" fmla="*/ 54 h 1116"/>
                <a:gd name="T68" fmla="*/ 14 w 404"/>
                <a:gd name="T69" fmla="*/ 54 h 1116"/>
                <a:gd name="T70" fmla="*/ 14 w 404"/>
                <a:gd name="T71" fmla="*/ 56 h 1116"/>
                <a:gd name="T72" fmla="*/ 14 w 404"/>
                <a:gd name="T73" fmla="*/ 57 h 1116"/>
                <a:gd name="T74" fmla="*/ 6 w 404"/>
                <a:gd name="T75" fmla="*/ 57 h 1116"/>
                <a:gd name="T76" fmla="*/ 6 w 404"/>
                <a:gd name="T77" fmla="*/ 56 h 1116"/>
                <a:gd name="T78" fmla="*/ 6 w 404"/>
                <a:gd name="T79" fmla="*/ 54 h 1116"/>
                <a:gd name="T80" fmla="*/ 2 w 404"/>
                <a:gd name="T81" fmla="*/ 54 h 1116"/>
                <a:gd name="T82" fmla="*/ 2 w 404"/>
                <a:gd name="T83" fmla="*/ 53 h 1116"/>
                <a:gd name="T84" fmla="*/ 2 w 404"/>
                <a:gd name="T85" fmla="*/ 47 h 1116"/>
                <a:gd name="T86" fmla="*/ 0 w 404"/>
                <a:gd name="T87" fmla="*/ 47 h 1116"/>
                <a:gd name="T88" fmla="*/ 0 w 404"/>
                <a:gd name="T89" fmla="*/ 46 h 1116"/>
                <a:gd name="T90" fmla="*/ 0 w 404"/>
                <a:gd name="T91" fmla="*/ 27 h 1116"/>
                <a:gd name="T92" fmla="*/ 0 w 404"/>
                <a:gd name="T93" fmla="*/ 26 h 1116"/>
                <a:gd name="T94" fmla="*/ 2 w 404"/>
                <a:gd name="T95" fmla="*/ 26 h 1116"/>
                <a:gd name="T96" fmla="*/ 2 w 404"/>
                <a:gd name="T97" fmla="*/ 20 h 1116"/>
                <a:gd name="T98" fmla="*/ 2 w 404"/>
                <a:gd name="T99" fmla="*/ 20 h 1116"/>
                <a:gd name="T100" fmla="*/ 6 w 404"/>
                <a:gd name="T101" fmla="*/ 20 h 1116"/>
                <a:gd name="T102" fmla="*/ 6 w 404"/>
                <a:gd name="T103" fmla="*/ 17 h 1116"/>
                <a:gd name="T104" fmla="*/ 6 w 404"/>
                <a:gd name="T105" fmla="*/ 17 h 1116"/>
                <a:gd name="T106" fmla="*/ 12 w 404"/>
                <a:gd name="T107" fmla="*/ 17 h 1116"/>
                <a:gd name="T108" fmla="*/ 12 w 404"/>
                <a:gd name="T109" fmla="*/ 17 h 1116"/>
                <a:gd name="T110" fmla="*/ 12 w 404"/>
                <a:gd name="T111" fmla="*/ 20 h 1116"/>
                <a:gd name="T112" fmla="*/ 14 w 404"/>
                <a:gd name="T113" fmla="*/ 20 h 1116"/>
                <a:gd name="T114" fmla="*/ 14 w 404"/>
                <a:gd name="T115" fmla="*/ 4 h 1116"/>
                <a:gd name="T116" fmla="*/ 12 w 404"/>
                <a:gd name="T117" fmla="*/ 4 h 1116"/>
                <a:gd name="T118" fmla="*/ 12 w 404"/>
                <a:gd name="T119" fmla="*/ 3 h 1116"/>
                <a:gd name="T120" fmla="*/ 12 w 404"/>
                <a:gd name="T121" fmla="*/ 0 h 1116"/>
                <a:gd name="T122" fmla="*/ 12 w 404"/>
                <a:gd name="T123" fmla="*/ 0 h 111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04" h="1116">
                  <a:moveTo>
                    <a:pt x="162" y="397"/>
                  </a:moveTo>
                  <a:lnTo>
                    <a:pt x="237" y="397"/>
                  </a:lnTo>
                  <a:lnTo>
                    <a:pt x="237" y="454"/>
                  </a:lnTo>
                  <a:lnTo>
                    <a:pt x="242" y="465"/>
                  </a:lnTo>
                  <a:lnTo>
                    <a:pt x="276" y="465"/>
                  </a:lnTo>
                  <a:lnTo>
                    <a:pt x="276" y="974"/>
                  </a:lnTo>
                  <a:lnTo>
                    <a:pt x="242" y="974"/>
                  </a:lnTo>
                  <a:lnTo>
                    <a:pt x="237" y="983"/>
                  </a:lnTo>
                  <a:lnTo>
                    <a:pt x="237" y="1040"/>
                  </a:lnTo>
                  <a:lnTo>
                    <a:pt x="162" y="1040"/>
                  </a:lnTo>
                  <a:lnTo>
                    <a:pt x="162" y="983"/>
                  </a:lnTo>
                  <a:lnTo>
                    <a:pt x="156" y="974"/>
                  </a:lnTo>
                  <a:lnTo>
                    <a:pt x="122" y="974"/>
                  </a:lnTo>
                  <a:lnTo>
                    <a:pt x="122" y="919"/>
                  </a:lnTo>
                  <a:lnTo>
                    <a:pt x="115" y="908"/>
                  </a:lnTo>
                  <a:lnTo>
                    <a:pt x="86" y="908"/>
                  </a:lnTo>
                  <a:lnTo>
                    <a:pt x="86" y="529"/>
                  </a:lnTo>
                  <a:lnTo>
                    <a:pt x="115" y="529"/>
                  </a:lnTo>
                  <a:lnTo>
                    <a:pt x="122" y="520"/>
                  </a:lnTo>
                  <a:lnTo>
                    <a:pt x="122" y="465"/>
                  </a:lnTo>
                  <a:lnTo>
                    <a:pt x="156" y="465"/>
                  </a:lnTo>
                  <a:lnTo>
                    <a:pt x="162" y="454"/>
                  </a:lnTo>
                  <a:lnTo>
                    <a:pt x="162" y="397"/>
                  </a:lnTo>
                  <a:close/>
                  <a:moveTo>
                    <a:pt x="242" y="0"/>
                  </a:moveTo>
                  <a:lnTo>
                    <a:pt x="357" y="0"/>
                  </a:lnTo>
                  <a:lnTo>
                    <a:pt x="362" y="11"/>
                  </a:lnTo>
                  <a:lnTo>
                    <a:pt x="362" y="1040"/>
                  </a:lnTo>
                  <a:lnTo>
                    <a:pt x="398" y="1040"/>
                  </a:lnTo>
                  <a:lnTo>
                    <a:pt x="403" y="1051"/>
                  </a:lnTo>
                  <a:lnTo>
                    <a:pt x="403" y="1106"/>
                  </a:lnTo>
                  <a:lnTo>
                    <a:pt x="398" y="1115"/>
                  </a:lnTo>
                  <a:lnTo>
                    <a:pt x="322" y="1115"/>
                  </a:lnTo>
                  <a:lnTo>
                    <a:pt x="317" y="1106"/>
                  </a:lnTo>
                  <a:lnTo>
                    <a:pt x="317" y="1051"/>
                  </a:lnTo>
                  <a:lnTo>
                    <a:pt x="283" y="1051"/>
                  </a:lnTo>
                  <a:lnTo>
                    <a:pt x="283" y="1106"/>
                  </a:lnTo>
                  <a:lnTo>
                    <a:pt x="276" y="1115"/>
                  </a:lnTo>
                  <a:lnTo>
                    <a:pt x="122" y="1115"/>
                  </a:lnTo>
                  <a:lnTo>
                    <a:pt x="115" y="1106"/>
                  </a:lnTo>
                  <a:lnTo>
                    <a:pt x="115" y="1051"/>
                  </a:lnTo>
                  <a:lnTo>
                    <a:pt x="46" y="1051"/>
                  </a:lnTo>
                  <a:lnTo>
                    <a:pt x="41" y="1040"/>
                  </a:lnTo>
                  <a:lnTo>
                    <a:pt x="41" y="919"/>
                  </a:lnTo>
                  <a:lnTo>
                    <a:pt x="7" y="919"/>
                  </a:lnTo>
                  <a:lnTo>
                    <a:pt x="0" y="908"/>
                  </a:lnTo>
                  <a:lnTo>
                    <a:pt x="0" y="529"/>
                  </a:lnTo>
                  <a:lnTo>
                    <a:pt x="7" y="520"/>
                  </a:lnTo>
                  <a:lnTo>
                    <a:pt x="41" y="520"/>
                  </a:lnTo>
                  <a:lnTo>
                    <a:pt x="41" y="397"/>
                  </a:lnTo>
                  <a:lnTo>
                    <a:pt x="46" y="388"/>
                  </a:lnTo>
                  <a:lnTo>
                    <a:pt x="115" y="388"/>
                  </a:lnTo>
                  <a:lnTo>
                    <a:pt x="115" y="341"/>
                  </a:lnTo>
                  <a:lnTo>
                    <a:pt x="122" y="333"/>
                  </a:lnTo>
                  <a:lnTo>
                    <a:pt x="237" y="333"/>
                  </a:lnTo>
                  <a:lnTo>
                    <a:pt x="242" y="341"/>
                  </a:lnTo>
                  <a:lnTo>
                    <a:pt x="242" y="388"/>
                  </a:lnTo>
                  <a:lnTo>
                    <a:pt x="276" y="388"/>
                  </a:lnTo>
                  <a:lnTo>
                    <a:pt x="276" y="75"/>
                  </a:lnTo>
                  <a:lnTo>
                    <a:pt x="242" y="75"/>
                  </a:lnTo>
                  <a:lnTo>
                    <a:pt x="237" y="66"/>
                  </a:lnTo>
                  <a:lnTo>
                    <a:pt x="237" y="11"/>
                  </a:lnTo>
                  <a:lnTo>
                    <a:pt x="242" y="0"/>
                  </a:lnTo>
                  <a:close/>
                </a:path>
              </a:pathLst>
            </a:custGeom>
            <a:solidFill>
              <a:srgbClr val="FF66FF"/>
            </a:solidFill>
            <a:ln w="9525">
              <a:solidFill>
                <a:srgbClr val="000000"/>
              </a:solidFill>
              <a:round/>
              <a:headEnd/>
              <a:tailEnd/>
            </a:ln>
          </p:spPr>
          <p:txBody>
            <a:bodyPr wrap="none" anchor="ctr"/>
            <a:lstStyle/>
            <a:p>
              <a:endParaRPr lang="en-IN"/>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ltLang="en-US" smtClean="0"/>
              <a:t>Example </a:t>
            </a:r>
          </a:p>
        </p:txBody>
      </p:sp>
      <p:sp>
        <p:nvSpPr>
          <p:cNvPr id="87043" name="Content Placeholder 2"/>
          <p:cNvSpPr>
            <a:spLocks noGrp="1"/>
          </p:cNvSpPr>
          <p:nvPr>
            <p:ph idx="1"/>
          </p:nvPr>
        </p:nvSpPr>
        <p:spPr/>
        <p:txBody>
          <a:bodyPr/>
          <a:lstStyle/>
          <a:p>
            <a:r>
              <a:rPr lang="en-US" altLang="en-US" smtClean="0"/>
              <a:t>A program reads three numbers, A, B, and C, with a range [1, 50] and prints the largest number. Design test cases for this program using equivalence class testing technique. </a:t>
            </a:r>
          </a:p>
        </p:txBody>
      </p:sp>
      <p:sp>
        <p:nvSpPr>
          <p:cNvPr id="87044" name="Slide Number Placeholder 3"/>
          <p:cNvSpPr>
            <a:spLocks noGrp="1"/>
          </p:cNvSpPr>
          <p:nvPr>
            <p:ph type="sldNum" sz="quarter" idx="12"/>
          </p:nvPr>
        </p:nvSpPr>
        <p:spPr>
          <a:noFill/>
          <a:ln>
            <a:miter lim="800000"/>
            <a:headEnd/>
            <a:tailEnd/>
          </a:ln>
        </p:spPr>
        <p:txBody>
          <a:bodyPr/>
          <a:lstStyle/>
          <a:p>
            <a:fld id="{BC6EC57C-D331-42F2-9760-D9D6DC4D829E}" type="slidenum">
              <a:rPr lang="en-US" altLang="en-US"/>
              <a:pPr/>
              <a:t>48</a:t>
            </a:fld>
            <a:endParaRPr lang="en-US"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ltLang="en-US" smtClean="0"/>
              <a:t>Solution</a:t>
            </a:r>
          </a:p>
        </p:txBody>
      </p:sp>
      <p:sp>
        <p:nvSpPr>
          <p:cNvPr id="88067" name="Content Placeholder 2"/>
          <p:cNvSpPr>
            <a:spLocks noGrp="1"/>
          </p:cNvSpPr>
          <p:nvPr>
            <p:ph idx="1"/>
          </p:nvPr>
        </p:nvSpPr>
        <p:spPr/>
        <p:txBody>
          <a:bodyPr/>
          <a:lstStyle/>
          <a:p>
            <a:r>
              <a:rPr lang="en-US" altLang="en-US" smtClean="0"/>
              <a:t>1. First we partition the domain of input as valid input values and invalid values, getting the following classes:</a:t>
            </a:r>
          </a:p>
          <a:p>
            <a:r>
              <a:rPr lang="en-US" altLang="en-US" smtClean="0"/>
              <a:t>I1 = {&lt;A, B, C&gt; : 1 ≤ A ≤ 50} </a:t>
            </a:r>
          </a:p>
          <a:p>
            <a:r>
              <a:rPr lang="en-US" altLang="en-US" smtClean="0"/>
              <a:t>I2 = {&lt;A, B, C&gt; : 1 ≤ B ≤ 50} </a:t>
            </a:r>
          </a:p>
          <a:p>
            <a:r>
              <a:rPr lang="en-US" altLang="en-US" smtClean="0"/>
              <a:t>I3 = {&lt;A, B, C&gt; : 1 ≤ C ≤ 50}</a:t>
            </a:r>
          </a:p>
          <a:p>
            <a:r>
              <a:rPr lang="en-US" altLang="en-US" smtClean="0"/>
              <a:t> I4 = {&lt;A, B, C&gt; : A &lt; 1}</a:t>
            </a:r>
          </a:p>
        </p:txBody>
      </p:sp>
      <p:sp>
        <p:nvSpPr>
          <p:cNvPr id="88068" name="Slide Number Placeholder 3"/>
          <p:cNvSpPr>
            <a:spLocks noGrp="1"/>
          </p:cNvSpPr>
          <p:nvPr>
            <p:ph type="sldNum" sz="quarter" idx="12"/>
          </p:nvPr>
        </p:nvSpPr>
        <p:spPr>
          <a:noFill/>
          <a:ln>
            <a:miter lim="800000"/>
            <a:headEnd/>
            <a:tailEnd/>
          </a:ln>
        </p:spPr>
        <p:txBody>
          <a:bodyPr/>
          <a:lstStyle/>
          <a:p>
            <a:fld id="{1D134851-8770-49BE-9534-E254E0BFCA0F}" type="slidenum">
              <a:rPr lang="en-US" altLang="en-US"/>
              <a:pPr/>
              <a:t>49</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a:xfrm>
            <a:off x="3997827" y="-258209"/>
            <a:ext cx="4935716" cy="1340781"/>
          </a:xfrm>
        </p:spPr>
        <p:txBody>
          <a:bodyPr vert="horz" lIns="17962" tIns="46700" rIns="17962" bIns="46700" rtlCol="0" anchor="ctr">
            <a:normAutofit/>
          </a:bodyPr>
          <a:lstStyle/>
          <a:p>
            <a:pPr>
              <a:lnSpc>
                <a:spcPct val="94000"/>
              </a:lnSpc>
              <a:spcBef>
                <a:spcPts val="907"/>
              </a:spcBef>
              <a:tabLst>
                <a:tab pos="0" algn="l"/>
                <a:tab pos="406121" algn="l"/>
                <a:tab pos="813682" algn="l"/>
                <a:tab pos="1221241" algn="l"/>
                <a:tab pos="1628803" algn="l"/>
                <a:tab pos="2036364" algn="l"/>
                <a:tab pos="2443924" algn="l"/>
                <a:tab pos="2851485" algn="l"/>
                <a:tab pos="3259047" algn="l"/>
                <a:tab pos="3666607" algn="l"/>
                <a:tab pos="4074167" algn="l"/>
                <a:tab pos="4481728" algn="l"/>
                <a:tab pos="4889290" algn="l"/>
                <a:tab pos="5296850" algn="l"/>
                <a:tab pos="5704411" algn="l"/>
                <a:tab pos="6111971" algn="l"/>
                <a:tab pos="6519532" algn="l"/>
                <a:tab pos="6927092" algn="l"/>
                <a:tab pos="7334654" algn="l"/>
                <a:tab pos="7742214" algn="l"/>
                <a:tab pos="8149775" algn="l"/>
              </a:tabLst>
            </a:pPr>
            <a:r>
              <a:rPr lang="en-GB" altLang="en-US" sz="3600" b="1" dirty="0">
                <a:solidFill>
                  <a:srgbClr val="0033CC"/>
                </a:solidFill>
              </a:rPr>
              <a:t>Classical Waterfall Model</a:t>
            </a:r>
          </a:p>
        </p:txBody>
      </p:sp>
      <p:grpSp>
        <p:nvGrpSpPr>
          <p:cNvPr id="46083" name="Group 26"/>
          <p:cNvGrpSpPr>
            <a:grpSpLocks/>
          </p:cNvGrpSpPr>
          <p:nvPr/>
        </p:nvGrpSpPr>
        <p:grpSpPr bwMode="auto">
          <a:xfrm>
            <a:off x="115021" y="1067981"/>
            <a:ext cx="8571780" cy="4838908"/>
            <a:chOff x="439" y="989"/>
            <a:chExt cx="5664" cy="3360"/>
          </a:xfrm>
        </p:grpSpPr>
        <p:sp>
          <p:nvSpPr>
            <p:cNvPr id="46085" name="Text Box 2"/>
            <p:cNvSpPr txBox="1">
              <a:spLocks noChangeArrowheads="1"/>
            </p:cNvSpPr>
            <p:nvPr/>
          </p:nvSpPr>
          <p:spPr bwMode="auto">
            <a:xfrm>
              <a:off x="439" y="989"/>
              <a:ext cx="2016" cy="336"/>
            </a:xfrm>
            <a:prstGeom prst="rect">
              <a:avLst/>
            </a:prstGeom>
            <a:solidFill>
              <a:srgbClr val="FFFF99"/>
            </a:solidFill>
            <a:ln w="38100">
              <a:solidFill>
                <a:schemeClr val="tx1"/>
              </a:solidFill>
              <a:round/>
              <a:headEnd/>
              <a:tailEnd/>
            </a:ln>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a:lnSpc>
                  <a:spcPct val="85000"/>
                </a:lnSpc>
                <a:spcBef>
                  <a:spcPts val="1145"/>
                </a:spcBef>
              </a:pPr>
              <a:r>
                <a:rPr lang="en-GB" altLang="en-US" sz="2400">
                  <a:solidFill>
                    <a:srgbClr val="000000"/>
                  </a:solidFill>
                  <a:latin typeface="Comic Sans MS" panose="030F0702030302020204" pitchFamily="66" charset="0"/>
                </a:rPr>
                <a:t>Feasibility Study</a:t>
              </a:r>
            </a:p>
          </p:txBody>
        </p:sp>
        <p:sp>
          <p:nvSpPr>
            <p:cNvPr id="46086" name="Text Box 4"/>
            <p:cNvSpPr txBox="1">
              <a:spLocks noChangeArrowheads="1"/>
            </p:cNvSpPr>
            <p:nvPr/>
          </p:nvSpPr>
          <p:spPr bwMode="auto">
            <a:xfrm>
              <a:off x="1159" y="1668"/>
              <a:ext cx="1980" cy="377"/>
            </a:xfrm>
            <a:prstGeom prst="rect">
              <a:avLst/>
            </a:prstGeom>
            <a:solidFill>
              <a:srgbClr val="FFFF99"/>
            </a:solidFill>
            <a:ln w="38100">
              <a:solidFill>
                <a:schemeClr val="tx1"/>
              </a:solidFill>
              <a:round/>
              <a:headEnd/>
              <a:tailEnd/>
            </a:ln>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a:lnSpc>
                  <a:spcPct val="85000"/>
                </a:lnSpc>
                <a:spcBef>
                  <a:spcPts val="1145"/>
                </a:spcBef>
              </a:pPr>
              <a:r>
                <a:rPr lang="en-GB" altLang="en-US" sz="2700">
                  <a:solidFill>
                    <a:srgbClr val="000000"/>
                  </a:solidFill>
                  <a:latin typeface="Comic Sans MS" panose="030F0702030302020204" pitchFamily="66" charset="0"/>
                </a:rPr>
                <a:t>Req.   Analysis</a:t>
              </a:r>
            </a:p>
          </p:txBody>
        </p:sp>
        <p:sp>
          <p:nvSpPr>
            <p:cNvPr id="46087" name="Text Box 6"/>
            <p:cNvSpPr txBox="1">
              <a:spLocks noChangeArrowheads="1"/>
            </p:cNvSpPr>
            <p:nvPr/>
          </p:nvSpPr>
          <p:spPr bwMode="auto">
            <a:xfrm>
              <a:off x="1783" y="2225"/>
              <a:ext cx="1979" cy="378"/>
            </a:xfrm>
            <a:prstGeom prst="rect">
              <a:avLst/>
            </a:prstGeom>
            <a:solidFill>
              <a:srgbClr val="FFFF99"/>
            </a:solidFill>
            <a:ln w="38100">
              <a:solidFill>
                <a:schemeClr val="tx1"/>
              </a:solidFill>
              <a:round/>
              <a:headEnd/>
              <a:tailEnd/>
            </a:ln>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a:lnSpc>
                  <a:spcPct val="85000"/>
                </a:lnSpc>
                <a:spcBef>
                  <a:spcPts val="1145"/>
                </a:spcBef>
              </a:pPr>
              <a:r>
                <a:rPr lang="en-GB" altLang="en-US" sz="2700">
                  <a:solidFill>
                    <a:srgbClr val="000000"/>
                  </a:solidFill>
                  <a:latin typeface="Comic Sans MS" panose="030F0702030302020204" pitchFamily="66" charset="0"/>
                </a:rPr>
                <a:t>  Design</a:t>
              </a:r>
            </a:p>
          </p:txBody>
        </p:sp>
        <p:sp>
          <p:nvSpPr>
            <p:cNvPr id="46088" name="Text Box 8"/>
            <p:cNvSpPr txBox="1">
              <a:spLocks noChangeArrowheads="1"/>
            </p:cNvSpPr>
            <p:nvPr/>
          </p:nvSpPr>
          <p:spPr bwMode="auto">
            <a:xfrm>
              <a:off x="2503" y="2808"/>
              <a:ext cx="1980" cy="377"/>
            </a:xfrm>
            <a:prstGeom prst="rect">
              <a:avLst/>
            </a:prstGeom>
            <a:solidFill>
              <a:srgbClr val="FFFF99"/>
            </a:solidFill>
            <a:ln w="38100">
              <a:solidFill>
                <a:srgbClr val="000000"/>
              </a:solidFill>
              <a:round/>
              <a:headEnd/>
              <a:tailEnd/>
            </a:ln>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a:lnSpc>
                  <a:spcPct val="85000"/>
                </a:lnSpc>
                <a:spcBef>
                  <a:spcPts val="1145"/>
                </a:spcBef>
              </a:pPr>
              <a:r>
                <a:rPr lang="en-GB" altLang="en-US" sz="2700">
                  <a:solidFill>
                    <a:srgbClr val="000000"/>
                  </a:solidFill>
                  <a:latin typeface="Comic Sans MS" panose="030F0702030302020204" pitchFamily="66" charset="0"/>
                </a:rPr>
                <a:t>Coding</a:t>
              </a:r>
            </a:p>
          </p:txBody>
        </p:sp>
        <p:sp>
          <p:nvSpPr>
            <p:cNvPr id="46089" name="Text Box 10"/>
            <p:cNvSpPr txBox="1">
              <a:spLocks noChangeArrowheads="1"/>
            </p:cNvSpPr>
            <p:nvPr/>
          </p:nvSpPr>
          <p:spPr bwMode="auto">
            <a:xfrm>
              <a:off x="3271" y="3389"/>
              <a:ext cx="1981" cy="377"/>
            </a:xfrm>
            <a:prstGeom prst="rect">
              <a:avLst/>
            </a:prstGeom>
            <a:solidFill>
              <a:srgbClr val="FFFF99"/>
            </a:solidFill>
            <a:ln w="38100">
              <a:solidFill>
                <a:srgbClr val="000000"/>
              </a:solidFill>
              <a:round/>
              <a:headEnd/>
              <a:tailEnd/>
            </a:ln>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a:lnSpc>
                  <a:spcPct val="85000"/>
                </a:lnSpc>
                <a:spcBef>
                  <a:spcPts val="1145"/>
                </a:spcBef>
              </a:pPr>
              <a:r>
                <a:rPr lang="en-GB" altLang="en-US" sz="2700" dirty="0">
                  <a:solidFill>
                    <a:srgbClr val="000000"/>
                  </a:solidFill>
                  <a:latin typeface="Comic Sans MS" panose="030F0702030302020204" pitchFamily="66" charset="0"/>
                </a:rPr>
                <a:t>  </a:t>
              </a:r>
              <a:r>
                <a:rPr lang="en-GB" altLang="en-US" sz="2700" dirty="0">
                  <a:solidFill>
                    <a:srgbClr val="FF0000"/>
                  </a:solidFill>
                  <a:latin typeface="Comic Sans MS" panose="030F0702030302020204" pitchFamily="66" charset="0"/>
                </a:rPr>
                <a:t>Testing</a:t>
              </a:r>
            </a:p>
          </p:txBody>
        </p:sp>
        <p:sp>
          <p:nvSpPr>
            <p:cNvPr id="46090" name="Text Box 12"/>
            <p:cNvSpPr txBox="1">
              <a:spLocks noChangeArrowheads="1"/>
            </p:cNvSpPr>
            <p:nvPr/>
          </p:nvSpPr>
          <p:spPr bwMode="auto">
            <a:xfrm>
              <a:off x="4122" y="3971"/>
              <a:ext cx="1981" cy="378"/>
            </a:xfrm>
            <a:prstGeom prst="rect">
              <a:avLst/>
            </a:prstGeom>
            <a:solidFill>
              <a:srgbClr val="FFFF99"/>
            </a:solidFill>
            <a:ln w="38100">
              <a:solidFill>
                <a:srgbClr val="000000"/>
              </a:solidFill>
              <a:round/>
              <a:headEnd/>
              <a:tailEnd/>
            </a:ln>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a:lnSpc>
                  <a:spcPct val="85000"/>
                </a:lnSpc>
                <a:spcBef>
                  <a:spcPts val="1145"/>
                </a:spcBef>
              </a:pPr>
              <a:r>
                <a:rPr lang="en-GB" altLang="en-US" sz="2700">
                  <a:solidFill>
                    <a:srgbClr val="000000"/>
                  </a:solidFill>
                  <a:latin typeface="Comic Sans MS" panose="030F0702030302020204" pitchFamily="66" charset="0"/>
                </a:rPr>
                <a:t>    Maintenance</a:t>
              </a:r>
            </a:p>
          </p:txBody>
        </p:sp>
        <p:sp>
          <p:nvSpPr>
            <p:cNvPr id="46091" name="Line 14"/>
            <p:cNvSpPr>
              <a:spLocks noChangeShapeType="1"/>
            </p:cNvSpPr>
            <p:nvPr/>
          </p:nvSpPr>
          <p:spPr bwMode="auto">
            <a:xfrm>
              <a:off x="2460" y="1208"/>
              <a:ext cx="247"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600"/>
            </a:p>
          </p:txBody>
        </p:sp>
        <p:sp>
          <p:nvSpPr>
            <p:cNvPr id="46092" name="Line 15"/>
            <p:cNvSpPr>
              <a:spLocks noChangeShapeType="1"/>
            </p:cNvSpPr>
            <p:nvPr/>
          </p:nvSpPr>
          <p:spPr bwMode="auto">
            <a:xfrm>
              <a:off x="2706" y="1208"/>
              <a:ext cx="1" cy="435"/>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46093" name="Line 16"/>
            <p:cNvSpPr>
              <a:spLocks noChangeShapeType="1"/>
            </p:cNvSpPr>
            <p:nvPr/>
          </p:nvSpPr>
          <p:spPr bwMode="auto">
            <a:xfrm>
              <a:off x="3131" y="1862"/>
              <a:ext cx="247"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600"/>
            </a:p>
          </p:txBody>
        </p:sp>
        <p:sp>
          <p:nvSpPr>
            <p:cNvPr id="46094" name="Line 17"/>
            <p:cNvSpPr>
              <a:spLocks noChangeShapeType="1"/>
            </p:cNvSpPr>
            <p:nvPr/>
          </p:nvSpPr>
          <p:spPr bwMode="auto">
            <a:xfrm>
              <a:off x="3344" y="1862"/>
              <a:ext cx="1" cy="363"/>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46095" name="Line 18"/>
            <p:cNvSpPr>
              <a:spLocks noChangeShapeType="1"/>
            </p:cNvSpPr>
            <p:nvPr/>
          </p:nvSpPr>
          <p:spPr bwMode="auto">
            <a:xfrm>
              <a:off x="3769" y="2444"/>
              <a:ext cx="247"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600"/>
            </a:p>
          </p:txBody>
        </p:sp>
        <p:sp>
          <p:nvSpPr>
            <p:cNvPr id="46096" name="Line 19"/>
            <p:cNvSpPr>
              <a:spLocks noChangeShapeType="1"/>
            </p:cNvSpPr>
            <p:nvPr/>
          </p:nvSpPr>
          <p:spPr bwMode="auto">
            <a:xfrm>
              <a:off x="3980" y="2444"/>
              <a:ext cx="2" cy="364"/>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46097" name="Line 20"/>
            <p:cNvSpPr>
              <a:spLocks noChangeShapeType="1"/>
            </p:cNvSpPr>
            <p:nvPr/>
          </p:nvSpPr>
          <p:spPr bwMode="auto">
            <a:xfrm>
              <a:off x="4477" y="3025"/>
              <a:ext cx="247"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600"/>
            </a:p>
          </p:txBody>
        </p:sp>
        <p:sp>
          <p:nvSpPr>
            <p:cNvPr id="46098" name="Line 21"/>
            <p:cNvSpPr>
              <a:spLocks noChangeShapeType="1"/>
            </p:cNvSpPr>
            <p:nvPr/>
          </p:nvSpPr>
          <p:spPr bwMode="auto">
            <a:xfrm>
              <a:off x="4688" y="3025"/>
              <a:ext cx="1" cy="364"/>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46099" name="Line 22"/>
            <p:cNvSpPr>
              <a:spLocks noChangeShapeType="1"/>
            </p:cNvSpPr>
            <p:nvPr/>
          </p:nvSpPr>
          <p:spPr bwMode="auto">
            <a:xfrm>
              <a:off x="5255" y="3535"/>
              <a:ext cx="282"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600"/>
            </a:p>
          </p:txBody>
        </p:sp>
        <p:sp>
          <p:nvSpPr>
            <p:cNvPr id="46100" name="Line 23"/>
            <p:cNvSpPr>
              <a:spLocks noChangeShapeType="1"/>
            </p:cNvSpPr>
            <p:nvPr/>
          </p:nvSpPr>
          <p:spPr bwMode="auto">
            <a:xfrm>
              <a:off x="5537" y="3535"/>
              <a:ext cx="2" cy="436"/>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600"/>
            </a:p>
          </p:txBody>
        </p:sp>
      </p:grpSp>
      <p:sp>
        <p:nvSpPr>
          <p:cNvPr id="20" name="TextBox 19"/>
          <p:cNvSpPr txBox="1"/>
          <p:nvPr/>
        </p:nvSpPr>
        <p:spPr>
          <a:xfrm>
            <a:off x="5400729" y="1724540"/>
            <a:ext cx="3582695" cy="1039088"/>
          </a:xfrm>
          <a:prstGeom prst="rect">
            <a:avLst/>
          </a:prstGeom>
          <a:solidFill>
            <a:srgbClr val="FFFFCC"/>
          </a:solidFill>
          <a:ln>
            <a:solidFill>
              <a:srgbClr val="FF0000"/>
            </a:solidFill>
            <a:prstDash val="sysDot"/>
          </a:ln>
        </p:spPr>
        <p:txBody>
          <a:bodyPr wrap="square" lIns="121917" tIns="60958" rIns="121917" bIns="60958">
            <a:spAutoFit/>
          </a:bodyPr>
          <a:lstStyle/>
          <a:p>
            <a:pPr>
              <a:lnSpc>
                <a:spcPct val="93000"/>
              </a:lnSpc>
              <a:buClr>
                <a:srgbClr val="000000"/>
              </a:buClr>
              <a:buSzPct val="100000"/>
              <a:buFont typeface="Times New Roman" panose="02020603050405020304" pitchFamily="18" charset="0"/>
              <a:buNone/>
              <a:defRPr/>
            </a:pPr>
            <a:r>
              <a:rPr lang="en-US" sz="3200" b="1" dirty="0">
                <a:solidFill>
                  <a:srgbClr val="0000FF"/>
                </a:solidFill>
              </a:rPr>
              <a:t>Simplest and most intuitive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5</a:t>
            </a:fld>
            <a:endParaRPr lang="en-US"/>
          </a:p>
        </p:txBody>
      </p:sp>
    </p:spTree>
    <p:extLst>
      <p:ext uri="{BB962C8B-B14F-4D97-AF65-F5344CB8AC3E}">
        <p14:creationId xmlns:p14="http://schemas.microsoft.com/office/powerpoint/2010/main" val="355762233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en-US" smtClean="0"/>
              <a:t>Solution</a:t>
            </a:r>
          </a:p>
        </p:txBody>
      </p:sp>
      <p:sp>
        <p:nvSpPr>
          <p:cNvPr id="89091" name="Content Placeholder 2"/>
          <p:cNvSpPr>
            <a:spLocks noGrp="1"/>
          </p:cNvSpPr>
          <p:nvPr>
            <p:ph idx="1"/>
          </p:nvPr>
        </p:nvSpPr>
        <p:spPr/>
        <p:txBody>
          <a:bodyPr/>
          <a:lstStyle/>
          <a:p>
            <a:r>
              <a:rPr lang="en-US" altLang="en-US" smtClean="0"/>
              <a:t>I5 = {&lt;A, B, C&gt; : A &gt; 50}</a:t>
            </a:r>
          </a:p>
          <a:p>
            <a:r>
              <a:rPr lang="en-US" altLang="en-US" smtClean="0"/>
              <a:t> I6 = {&lt;A, B, C&gt; : B &lt; 1}</a:t>
            </a:r>
          </a:p>
          <a:p>
            <a:r>
              <a:rPr lang="en-US" altLang="en-US" smtClean="0"/>
              <a:t> I7 = {&lt;A, B, C&gt; : B &gt; 50}</a:t>
            </a:r>
          </a:p>
          <a:p>
            <a:r>
              <a:rPr lang="en-US" altLang="en-US" smtClean="0"/>
              <a:t> I8 = {&lt;A, B, C&gt; : C &lt; 1} </a:t>
            </a:r>
          </a:p>
          <a:p>
            <a:r>
              <a:rPr lang="en-US" altLang="en-US" smtClean="0"/>
              <a:t>I9 = {&lt;A, B, C&gt; : C &gt; 50}</a:t>
            </a:r>
          </a:p>
          <a:p>
            <a:endParaRPr lang="en-US" altLang="en-US" smtClean="0"/>
          </a:p>
        </p:txBody>
      </p:sp>
      <p:sp>
        <p:nvSpPr>
          <p:cNvPr id="89092" name="Slide Number Placeholder 3"/>
          <p:cNvSpPr>
            <a:spLocks noGrp="1"/>
          </p:cNvSpPr>
          <p:nvPr>
            <p:ph type="sldNum" sz="quarter" idx="12"/>
          </p:nvPr>
        </p:nvSpPr>
        <p:spPr>
          <a:noFill/>
          <a:ln>
            <a:miter lim="800000"/>
            <a:headEnd/>
            <a:tailEnd/>
          </a:ln>
        </p:spPr>
        <p:txBody>
          <a:bodyPr/>
          <a:lstStyle/>
          <a:p>
            <a:fld id="{1892E577-794D-4502-B6E5-4D4FA98A5A09}" type="slidenum">
              <a:rPr lang="en-US" altLang="en-US"/>
              <a:pPr/>
              <a:t>50</a:t>
            </a:fld>
            <a:endParaRPr lang="en-US"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smtClean="0"/>
              <a:t>Solution</a:t>
            </a:r>
          </a:p>
        </p:txBody>
      </p:sp>
      <p:sp>
        <p:nvSpPr>
          <p:cNvPr id="90115" name="Content Placeholder 2"/>
          <p:cNvSpPr>
            <a:spLocks noGrp="1"/>
          </p:cNvSpPr>
          <p:nvPr>
            <p:ph idx="1"/>
          </p:nvPr>
        </p:nvSpPr>
        <p:spPr/>
        <p:txBody>
          <a:bodyPr/>
          <a:lstStyle/>
          <a:p>
            <a:r>
              <a:rPr lang="en-US" altLang="en-US" smtClean="0"/>
              <a:t>Now the test cases can be designed from the above derived classes, taking one test case from each class such that the test case covers maximum valid input classes, and separate test cases for each invalid class.</a:t>
            </a:r>
          </a:p>
        </p:txBody>
      </p:sp>
      <p:sp>
        <p:nvSpPr>
          <p:cNvPr id="90116" name="Slide Number Placeholder 3"/>
          <p:cNvSpPr>
            <a:spLocks noGrp="1"/>
          </p:cNvSpPr>
          <p:nvPr>
            <p:ph type="sldNum" sz="quarter" idx="12"/>
          </p:nvPr>
        </p:nvSpPr>
        <p:spPr>
          <a:noFill/>
          <a:ln>
            <a:miter lim="800000"/>
            <a:headEnd/>
            <a:tailEnd/>
          </a:ln>
        </p:spPr>
        <p:txBody>
          <a:bodyPr/>
          <a:lstStyle/>
          <a:p>
            <a:fld id="{70F0927C-F56E-49C8-9917-306DF6CBE459}" type="slidenum">
              <a:rPr lang="en-US" altLang="en-US"/>
              <a:pPr/>
              <a:t>51</a:t>
            </a:fld>
            <a:endParaRPr lang="en-US"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altLang="en-US" smtClean="0"/>
              <a:t>Solution</a:t>
            </a:r>
          </a:p>
        </p:txBody>
      </p:sp>
      <p:sp>
        <p:nvSpPr>
          <p:cNvPr id="91139" name="Content Placeholder 2"/>
          <p:cNvSpPr>
            <a:spLocks noGrp="1"/>
          </p:cNvSpPr>
          <p:nvPr>
            <p:ph idx="1"/>
          </p:nvPr>
        </p:nvSpPr>
        <p:spPr/>
        <p:txBody>
          <a:bodyPr/>
          <a:lstStyle/>
          <a:p>
            <a:r>
              <a:rPr lang="en-US" altLang="en-US" smtClean="0"/>
              <a:t>The test cases are shown below:</a:t>
            </a:r>
          </a:p>
          <a:p>
            <a:endParaRPr lang="en-US" altLang="en-US" smtClean="0"/>
          </a:p>
        </p:txBody>
      </p:sp>
      <p:sp>
        <p:nvSpPr>
          <p:cNvPr id="91140" name="Slide Number Placeholder 3"/>
          <p:cNvSpPr>
            <a:spLocks noGrp="1"/>
          </p:cNvSpPr>
          <p:nvPr>
            <p:ph type="sldNum" sz="quarter" idx="12"/>
          </p:nvPr>
        </p:nvSpPr>
        <p:spPr>
          <a:noFill/>
          <a:ln>
            <a:miter lim="800000"/>
            <a:headEnd/>
            <a:tailEnd/>
          </a:ln>
        </p:spPr>
        <p:txBody>
          <a:bodyPr/>
          <a:lstStyle/>
          <a:p>
            <a:fld id="{9C7AA146-76E0-4C8A-AEB7-85D6B3DFB530}" type="slidenum">
              <a:rPr lang="en-US" altLang="en-US"/>
              <a:pPr/>
              <a:t>52</a:t>
            </a:fld>
            <a:endParaRPr lang="en-US" altLang="en-US"/>
          </a:p>
        </p:txBody>
      </p:sp>
      <p:pic>
        <p:nvPicPr>
          <p:cNvPr id="91141" name="Picture 4"/>
          <p:cNvPicPr>
            <a:picLocks noChangeAspect="1"/>
          </p:cNvPicPr>
          <p:nvPr/>
        </p:nvPicPr>
        <p:blipFill>
          <a:blip r:embed="rId2" cstate="print"/>
          <a:srcRect/>
          <a:stretch>
            <a:fillRect/>
          </a:stretch>
        </p:blipFill>
        <p:spPr bwMode="auto">
          <a:xfrm>
            <a:off x="838200" y="2557463"/>
            <a:ext cx="7467600" cy="3386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smtClean="0"/>
              <a:t>Solution</a:t>
            </a:r>
          </a:p>
        </p:txBody>
      </p:sp>
      <p:sp>
        <p:nvSpPr>
          <p:cNvPr id="92163" name="Content Placeholder 2"/>
          <p:cNvSpPr>
            <a:spLocks noGrp="1"/>
          </p:cNvSpPr>
          <p:nvPr>
            <p:ph idx="1"/>
          </p:nvPr>
        </p:nvSpPr>
        <p:spPr/>
        <p:txBody>
          <a:bodyPr/>
          <a:lstStyle/>
          <a:p>
            <a:r>
              <a:rPr lang="en-US" altLang="en-US" smtClean="0"/>
              <a:t> 2. We can derive another set of equivalence classes based on some possibilities for three integers, A, B, and C. These are given below:</a:t>
            </a:r>
          </a:p>
          <a:p>
            <a:r>
              <a:rPr lang="en-US" altLang="en-US" smtClean="0"/>
              <a:t>I1 = {&lt;A, B, C&gt; : A &gt; B, A &gt; C}</a:t>
            </a:r>
          </a:p>
          <a:p>
            <a:r>
              <a:rPr lang="en-US" altLang="en-US" smtClean="0"/>
              <a:t> I2 = {&lt;A, B, C&gt; : B &gt; A, B &gt; C} </a:t>
            </a:r>
          </a:p>
          <a:p>
            <a:r>
              <a:rPr lang="en-US" altLang="en-US" smtClean="0"/>
              <a:t>I3 = {&lt;A, B, C&gt; : C &gt; A, C &gt; B} </a:t>
            </a:r>
          </a:p>
        </p:txBody>
      </p:sp>
      <p:sp>
        <p:nvSpPr>
          <p:cNvPr id="92164" name="Slide Number Placeholder 3"/>
          <p:cNvSpPr>
            <a:spLocks noGrp="1"/>
          </p:cNvSpPr>
          <p:nvPr>
            <p:ph type="sldNum" sz="quarter" idx="12"/>
          </p:nvPr>
        </p:nvSpPr>
        <p:spPr>
          <a:noFill/>
          <a:ln>
            <a:miter lim="800000"/>
            <a:headEnd/>
            <a:tailEnd/>
          </a:ln>
        </p:spPr>
        <p:txBody>
          <a:bodyPr/>
          <a:lstStyle/>
          <a:p>
            <a:fld id="{A6DF3C2B-AA83-431A-8875-E8E6C9E2543E}" type="slidenum">
              <a:rPr lang="en-US" altLang="en-US"/>
              <a:pPr/>
              <a:t>53</a:t>
            </a:fld>
            <a:endParaRPr lang="en-US"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altLang="en-US" smtClean="0"/>
              <a:t>Solution</a:t>
            </a:r>
          </a:p>
        </p:txBody>
      </p:sp>
      <p:sp>
        <p:nvSpPr>
          <p:cNvPr id="93187" name="Content Placeholder 2"/>
          <p:cNvSpPr>
            <a:spLocks noGrp="1"/>
          </p:cNvSpPr>
          <p:nvPr>
            <p:ph idx="1"/>
          </p:nvPr>
        </p:nvSpPr>
        <p:spPr/>
        <p:txBody>
          <a:bodyPr/>
          <a:lstStyle/>
          <a:p>
            <a:r>
              <a:rPr lang="en-US" altLang="en-US" smtClean="0"/>
              <a:t>I4 = {&lt;A, B, C&gt; : A = B, A ≠ C} </a:t>
            </a:r>
          </a:p>
          <a:p>
            <a:r>
              <a:rPr lang="en-US" altLang="en-US" smtClean="0"/>
              <a:t>I5 = {&lt;A, B, C&gt; : B = C, A ≠ B}</a:t>
            </a:r>
          </a:p>
          <a:p>
            <a:r>
              <a:rPr lang="en-US" altLang="en-US" smtClean="0"/>
              <a:t> I6 = {&lt;A, B, C&gt; : A = C, C ≠ B} </a:t>
            </a:r>
          </a:p>
          <a:p>
            <a:r>
              <a:rPr lang="en-US" altLang="en-US" smtClean="0"/>
              <a:t>I7 = {&lt;A, B, C&gt; : A = B = C}</a:t>
            </a:r>
          </a:p>
          <a:p>
            <a:endParaRPr lang="en-US" altLang="en-US" smtClean="0"/>
          </a:p>
        </p:txBody>
      </p:sp>
      <p:sp>
        <p:nvSpPr>
          <p:cNvPr id="93188" name="Slide Number Placeholder 3"/>
          <p:cNvSpPr>
            <a:spLocks noGrp="1"/>
          </p:cNvSpPr>
          <p:nvPr>
            <p:ph type="sldNum" sz="quarter" idx="12"/>
          </p:nvPr>
        </p:nvSpPr>
        <p:spPr>
          <a:noFill/>
          <a:ln>
            <a:miter lim="800000"/>
            <a:headEnd/>
            <a:tailEnd/>
          </a:ln>
        </p:spPr>
        <p:txBody>
          <a:bodyPr/>
          <a:lstStyle/>
          <a:p>
            <a:fld id="{0E87451F-6054-4FF8-BDD9-C34E22BD0821}" type="slidenum">
              <a:rPr lang="en-US" altLang="en-US"/>
              <a:pPr/>
              <a:t>54</a:t>
            </a:fld>
            <a:endParaRPr lang="en-US"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ltLang="en-US" smtClean="0"/>
              <a:t>Solution</a:t>
            </a:r>
          </a:p>
        </p:txBody>
      </p:sp>
      <p:pic>
        <p:nvPicPr>
          <p:cNvPr id="94211" name="Content Placeholder 4"/>
          <p:cNvPicPr>
            <a:picLocks noGrp="1" noChangeAspect="1"/>
          </p:cNvPicPr>
          <p:nvPr>
            <p:ph idx="1"/>
          </p:nvPr>
        </p:nvPicPr>
        <p:blipFill>
          <a:blip r:embed="rId2" cstate="print"/>
          <a:srcRect/>
          <a:stretch>
            <a:fillRect/>
          </a:stretch>
        </p:blipFill>
        <p:spPr>
          <a:xfrm>
            <a:off x="990600" y="2209800"/>
            <a:ext cx="7239000" cy="3505200"/>
          </a:xfrm>
        </p:spPr>
      </p:pic>
      <p:sp>
        <p:nvSpPr>
          <p:cNvPr id="94212" name="Slide Number Placeholder 3"/>
          <p:cNvSpPr>
            <a:spLocks noGrp="1"/>
          </p:cNvSpPr>
          <p:nvPr>
            <p:ph type="sldNum" sz="quarter" idx="12"/>
          </p:nvPr>
        </p:nvSpPr>
        <p:spPr>
          <a:noFill/>
          <a:ln>
            <a:miter lim="800000"/>
            <a:headEnd/>
            <a:tailEnd/>
          </a:ln>
        </p:spPr>
        <p:txBody>
          <a:bodyPr/>
          <a:lstStyle/>
          <a:p>
            <a:fld id="{8A55994C-0035-4394-844A-5E6FD27FB949}" type="slidenum">
              <a:rPr lang="en-US" altLang="en-US"/>
              <a:pPr/>
              <a:t>55</a:t>
            </a:fld>
            <a:endParaRPr lang="en-US"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ltLang="en-US" smtClean="0"/>
              <a:t>Example</a:t>
            </a:r>
          </a:p>
        </p:txBody>
      </p:sp>
      <p:sp>
        <p:nvSpPr>
          <p:cNvPr id="95235" name="Content Placeholder 2"/>
          <p:cNvSpPr>
            <a:spLocks noGrp="1"/>
          </p:cNvSpPr>
          <p:nvPr>
            <p:ph idx="1"/>
          </p:nvPr>
        </p:nvSpPr>
        <p:spPr/>
        <p:txBody>
          <a:bodyPr/>
          <a:lstStyle/>
          <a:p>
            <a:r>
              <a:rPr lang="en-US" altLang="en-US" smtClean="0"/>
              <a:t>A program determines the next date in the calendar. Its input is entered in the form of with the following range:</a:t>
            </a:r>
          </a:p>
          <a:p>
            <a:r>
              <a:rPr lang="en-US" altLang="en-US" smtClean="0"/>
              <a:t>1 ≤ mm ≤ 12 </a:t>
            </a:r>
          </a:p>
          <a:p>
            <a:r>
              <a:rPr lang="en-US" altLang="en-US" smtClean="0"/>
              <a:t>1 ≤ dd ≤ 31 </a:t>
            </a:r>
          </a:p>
          <a:p>
            <a:r>
              <a:rPr lang="en-US" altLang="en-US" smtClean="0"/>
              <a:t>1900 ≤ yyyy ≤ 2025</a:t>
            </a:r>
          </a:p>
          <a:p>
            <a:endParaRPr lang="en-US" altLang="en-US" smtClean="0"/>
          </a:p>
        </p:txBody>
      </p:sp>
      <p:sp>
        <p:nvSpPr>
          <p:cNvPr id="95236" name="Slide Number Placeholder 3"/>
          <p:cNvSpPr>
            <a:spLocks noGrp="1"/>
          </p:cNvSpPr>
          <p:nvPr>
            <p:ph type="sldNum" sz="quarter" idx="12"/>
          </p:nvPr>
        </p:nvSpPr>
        <p:spPr>
          <a:noFill/>
          <a:ln>
            <a:miter lim="800000"/>
            <a:headEnd/>
            <a:tailEnd/>
          </a:ln>
        </p:spPr>
        <p:txBody>
          <a:bodyPr/>
          <a:lstStyle/>
          <a:p>
            <a:fld id="{6573533E-06A6-4BD3-AD42-2045ACCCC863}" type="slidenum">
              <a:rPr lang="en-US" altLang="en-US"/>
              <a:pPr/>
              <a:t>56</a:t>
            </a:fld>
            <a:endParaRPr lang="en-US"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smtClean="0"/>
              <a:t>Example</a:t>
            </a:r>
          </a:p>
        </p:txBody>
      </p:sp>
      <p:sp>
        <p:nvSpPr>
          <p:cNvPr id="96259" name="Content Placeholder 2"/>
          <p:cNvSpPr>
            <a:spLocks noGrp="1"/>
          </p:cNvSpPr>
          <p:nvPr>
            <p:ph idx="1"/>
          </p:nvPr>
        </p:nvSpPr>
        <p:spPr/>
        <p:txBody>
          <a:bodyPr/>
          <a:lstStyle/>
          <a:p>
            <a:r>
              <a:rPr lang="en-US" altLang="en-US" smtClean="0"/>
              <a:t>Its output would be the next date or an error message ‘invalid date.’ Design test cases using equivalence class partitioning method.</a:t>
            </a:r>
          </a:p>
          <a:p>
            <a:endParaRPr lang="en-US" altLang="en-US" smtClean="0"/>
          </a:p>
        </p:txBody>
      </p:sp>
      <p:sp>
        <p:nvSpPr>
          <p:cNvPr id="96260" name="Slide Number Placeholder 3"/>
          <p:cNvSpPr>
            <a:spLocks noGrp="1"/>
          </p:cNvSpPr>
          <p:nvPr>
            <p:ph type="sldNum" sz="quarter" idx="12"/>
          </p:nvPr>
        </p:nvSpPr>
        <p:spPr>
          <a:noFill/>
          <a:ln>
            <a:miter lim="800000"/>
            <a:headEnd/>
            <a:tailEnd/>
          </a:ln>
        </p:spPr>
        <p:txBody>
          <a:bodyPr/>
          <a:lstStyle/>
          <a:p>
            <a:fld id="{99BBB107-14E6-417A-BD1A-D1681DC346A1}" type="slidenum">
              <a:rPr lang="en-US" altLang="en-US"/>
              <a:pPr/>
              <a:t>57</a:t>
            </a:fld>
            <a:endParaRPr lang="en-US"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altLang="en-US" smtClean="0"/>
              <a:t>Solution </a:t>
            </a:r>
          </a:p>
        </p:txBody>
      </p:sp>
      <p:sp>
        <p:nvSpPr>
          <p:cNvPr id="97283" name="Content Placeholder 2"/>
          <p:cNvSpPr>
            <a:spLocks noGrp="1"/>
          </p:cNvSpPr>
          <p:nvPr>
            <p:ph idx="1"/>
          </p:nvPr>
        </p:nvSpPr>
        <p:spPr/>
        <p:txBody>
          <a:bodyPr/>
          <a:lstStyle/>
          <a:p>
            <a:r>
              <a:rPr lang="en-US" altLang="en-US" smtClean="0"/>
              <a:t>First we partition the domain of input in terms of valid input values and invalid values, getting the following classes:</a:t>
            </a:r>
          </a:p>
          <a:p>
            <a:r>
              <a:rPr lang="en-US" altLang="en-US" smtClean="0"/>
              <a:t>I1 = { &lt;m, d, y&gt; : 1 ≤ m ≤ 12} </a:t>
            </a:r>
          </a:p>
          <a:p>
            <a:r>
              <a:rPr lang="en-US" altLang="en-US" smtClean="0"/>
              <a:t>I2 = {&lt;m, d, y&gt; : 1 ≤ d ≤ 31}</a:t>
            </a:r>
          </a:p>
          <a:p>
            <a:r>
              <a:rPr lang="en-US" altLang="en-US" smtClean="0"/>
              <a:t> I3 = {&lt;m, d, y&gt; : 1900 ≤ y ≤ 2025}</a:t>
            </a:r>
          </a:p>
          <a:p>
            <a:r>
              <a:rPr lang="en-US" altLang="en-US" smtClean="0"/>
              <a:t> I4 = {&lt;m, d, y&gt; : m &lt; 1}</a:t>
            </a:r>
          </a:p>
        </p:txBody>
      </p:sp>
      <p:sp>
        <p:nvSpPr>
          <p:cNvPr id="97284" name="Slide Number Placeholder 3"/>
          <p:cNvSpPr>
            <a:spLocks noGrp="1"/>
          </p:cNvSpPr>
          <p:nvPr>
            <p:ph type="sldNum" sz="quarter" idx="12"/>
          </p:nvPr>
        </p:nvSpPr>
        <p:spPr>
          <a:noFill/>
          <a:ln>
            <a:miter lim="800000"/>
            <a:headEnd/>
            <a:tailEnd/>
          </a:ln>
        </p:spPr>
        <p:txBody>
          <a:bodyPr/>
          <a:lstStyle/>
          <a:p>
            <a:fld id="{D5F352B9-57A5-494D-9E87-266FB71748F0}" type="slidenum">
              <a:rPr lang="en-US" altLang="en-US"/>
              <a:pPr/>
              <a:t>58</a:t>
            </a:fld>
            <a:endParaRPr lang="en-US"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altLang="en-US" smtClean="0"/>
              <a:t>Solution</a:t>
            </a:r>
          </a:p>
        </p:txBody>
      </p:sp>
      <p:sp>
        <p:nvSpPr>
          <p:cNvPr id="98307" name="Content Placeholder 2"/>
          <p:cNvSpPr>
            <a:spLocks noGrp="1"/>
          </p:cNvSpPr>
          <p:nvPr>
            <p:ph idx="1"/>
          </p:nvPr>
        </p:nvSpPr>
        <p:spPr/>
        <p:txBody>
          <a:bodyPr/>
          <a:lstStyle/>
          <a:p>
            <a:endParaRPr lang="en-US" altLang="en-US" smtClean="0"/>
          </a:p>
          <a:p>
            <a:r>
              <a:rPr lang="en-US" altLang="en-US" smtClean="0"/>
              <a:t>I5 = {&lt;m, d, y&gt; : m &gt; 12} </a:t>
            </a:r>
          </a:p>
          <a:p>
            <a:r>
              <a:rPr lang="en-US" altLang="en-US" smtClean="0"/>
              <a:t>I6 = {&lt;m, d, y&gt; : d &lt; 1} </a:t>
            </a:r>
          </a:p>
          <a:p>
            <a:r>
              <a:rPr lang="en-US" altLang="en-US" smtClean="0"/>
              <a:t>I7 = {&lt;m, d, y&gt; : d &gt; 31} </a:t>
            </a:r>
          </a:p>
          <a:p>
            <a:r>
              <a:rPr lang="en-US" altLang="en-US" smtClean="0"/>
              <a:t>I8 = {&lt;m, d, y&gt; : y &lt; 1900} </a:t>
            </a:r>
          </a:p>
          <a:p>
            <a:r>
              <a:rPr lang="en-US" altLang="en-US" smtClean="0"/>
              <a:t>I9 = {&lt;m, d, y&gt; : y &gt; 2025}</a:t>
            </a:r>
          </a:p>
          <a:p>
            <a:endParaRPr lang="en-US" altLang="en-US" smtClean="0"/>
          </a:p>
        </p:txBody>
      </p:sp>
      <p:sp>
        <p:nvSpPr>
          <p:cNvPr id="98308" name="Slide Number Placeholder 3"/>
          <p:cNvSpPr>
            <a:spLocks noGrp="1"/>
          </p:cNvSpPr>
          <p:nvPr>
            <p:ph type="sldNum" sz="quarter" idx="12"/>
          </p:nvPr>
        </p:nvSpPr>
        <p:spPr>
          <a:noFill/>
          <a:ln>
            <a:miter lim="800000"/>
            <a:headEnd/>
            <a:tailEnd/>
          </a:ln>
        </p:spPr>
        <p:txBody>
          <a:bodyPr/>
          <a:lstStyle/>
          <a:p>
            <a:fld id="{14A976CA-A938-46CE-AFE0-F90C9EC4F561}" type="slidenum">
              <a:rPr lang="en-US" altLang="en-US"/>
              <a:pPr/>
              <a:t>59</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F465A3FC-932D-4408-835E-83AD7D0F8EFD}" type="slidenum">
              <a:rPr lang="en-GB" altLang="en-US" sz="1400">
                <a:solidFill>
                  <a:srgbClr val="000000"/>
                </a:solidFill>
                <a:latin typeface="Arial" pitchFamily="34" charset="0"/>
              </a:rPr>
              <a:pPr eaLnBrk="1" hangingPunct="1">
                <a:buFont typeface="Arial" pitchFamily="34" charset="0"/>
                <a:buNone/>
              </a:pPr>
              <a:t>6</a:t>
            </a:fld>
            <a:endParaRPr lang="en-GB" altLang="en-US" sz="1400">
              <a:solidFill>
                <a:srgbClr val="000000"/>
              </a:solidFill>
              <a:latin typeface="Arial" pitchFamily="34" charset="0"/>
            </a:endParaRPr>
          </a:p>
        </p:txBody>
      </p:sp>
      <p:sp>
        <p:nvSpPr>
          <p:cNvPr id="5123" name="Rectangle 2"/>
          <p:cNvSpPr>
            <a:spLocks noGrp="1" noChangeArrowheads="1"/>
          </p:cNvSpPr>
          <p:nvPr>
            <p:ph type="title"/>
          </p:nvPr>
        </p:nvSpPr>
        <p:spPr/>
        <p:txBody>
          <a:bodyPr/>
          <a:lstStyle/>
          <a:p>
            <a:r>
              <a:rPr lang="en-US" altLang="en-US" sz="4400"/>
              <a:t>Defect Reduction Techniques</a:t>
            </a:r>
          </a:p>
        </p:txBody>
      </p:sp>
      <p:sp>
        <p:nvSpPr>
          <p:cNvPr id="5124" name="Rectangle 3"/>
          <p:cNvSpPr>
            <a:spLocks noGrp="1" noChangeArrowheads="1"/>
          </p:cNvSpPr>
          <p:nvPr>
            <p:ph type="body" idx="1"/>
          </p:nvPr>
        </p:nvSpPr>
        <p:spPr>
          <a:xfrm>
            <a:off x="286561" y="1424310"/>
            <a:ext cx="8393760" cy="4853310"/>
          </a:xfrm>
        </p:spPr>
        <p:txBody>
          <a:bodyPr/>
          <a:lstStyle/>
          <a:p>
            <a:pPr>
              <a:lnSpc>
                <a:spcPct val="110000"/>
              </a:lnSpc>
              <a:spcBef>
                <a:spcPts val="998"/>
              </a:spcBef>
              <a:spcAft>
                <a:spcPct val="5000"/>
              </a:spcAft>
            </a:pPr>
            <a:r>
              <a:rPr lang="en-US" altLang="en-US" sz="4300" dirty="0"/>
              <a:t>Review</a:t>
            </a:r>
          </a:p>
          <a:p>
            <a:pPr>
              <a:lnSpc>
                <a:spcPct val="110000"/>
              </a:lnSpc>
              <a:spcBef>
                <a:spcPts val="998"/>
              </a:spcBef>
              <a:spcAft>
                <a:spcPct val="5000"/>
              </a:spcAft>
            </a:pPr>
            <a:r>
              <a:rPr lang="en-US" altLang="en-US" sz="4300" dirty="0">
                <a:solidFill>
                  <a:srgbClr val="FF0000"/>
                </a:solidFill>
              </a:rPr>
              <a:t>Testing</a:t>
            </a:r>
          </a:p>
          <a:p>
            <a:pPr>
              <a:lnSpc>
                <a:spcPct val="110000"/>
              </a:lnSpc>
              <a:spcBef>
                <a:spcPts val="998"/>
              </a:spcBef>
              <a:spcAft>
                <a:spcPct val="5000"/>
              </a:spcAft>
            </a:pPr>
            <a:r>
              <a:rPr lang="en-US" altLang="en-US" sz="4300" dirty="0"/>
              <a:t>Formal verification</a:t>
            </a:r>
          </a:p>
          <a:p>
            <a:pPr>
              <a:lnSpc>
                <a:spcPct val="110000"/>
              </a:lnSpc>
              <a:spcBef>
                <a:spcPts val="998"/>
              </a:spcBef>
              <a:spcAft>
                <a:spcPct val="5000"/>
              </a:spcAft>
            </a:pPr>
            <a:r>
              <a:rPr lang="en-US" altLang="en-US" sz="4300" dirty="0"/>
              <a:t>Development process</a:t>
            </a:r>
          </a:p>
          <a:p>
            <a:pPr>
              <a:lnSpc>
                <a:spcPct val="110000"/>
              </a:lnSpc>
              <a:spcBef>
                <a:spcPts val="998"/>
              </a:spcBef>
              <a:spcAft>
                <a:spcPct val="5000"/>
              </a:spcAft>
            </a:pPr>
            <a:r>
              <a:rPr lang="en-US" altLang="en-US" sz="4300" dirty="0"/>
              <a:t>Systematic methodologies</a:t>
            </a:r>
          </a:p>
        </p:txBody>
      </p:sp>
    </p:spTree>
    <p:extLst>
      <p:ext uri="{BB962C8B-B14F-4D97-AF65-F5344CB8AC3E}">
        <p14:creationId xmlns:p14="http://schemas.microsoft.com/office/powerpoint/2010/main" val="33865607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altLang="en-US" smtClean="0"/>
              <a:t>Solution</a:t>
            </a:r>
          </a:p>
        </p:txBody>
      </p:sp>
      <p:sp>
        <p:nvSpPr>
          <p:cNvPr id="99331" name="Content Placeholder 2"/>
          <p:cNvSpPr>
            <a:spLocks noGrp="1"/>
          </p:cNvSpPr>
          <p:nvPr>
            <p:ph idx="1"/>
          </p:nvPr>
        </p:nvSpPr>
        <p:spPr/>
        <p:txBody>
          <a:bodyPr/>
          <a:lstStyle/>
          <a:p>
            <a:r>
              <a:rPr lang="en-US" altLang="en-US" smtClean="0"/>
              <a:t>The test cases can be designed from the above derived classes, taking one test case from each class such that the test case covers maximum valid input classes, and separate test cases for each invalid class. The test cases are shown below:</a:t>
            </a:r>
          </a:p>
        </p:txBody>
      </p:sp>
      <p:sp>
        <p:nvSpPr>
          <p:cNvPr id="99332" name="Slide Number Placeholder 3"/>
          <p:cNvSpPr>
            <a:spLocks noGrp="1"/>
          </p:cNvSpPr>
          <p:nvPr>
            <p:ph type="sldNum" sz="quarter" idx="12"/>
          </p:nvPr>
        </p:nvSpPr>
        <p:spPr>
          <a:noFill/>
          <a:ln>
            <a:miter lim="800000"/>
            <a:headEnd/>
            <a:tailEnd/>
          </a:ln>
        </p:spPr>
        <p:txBody>
          <a:bodyPr/>
          <a:lstStyle/>
          <a:p>
            <a:fld id="{6F068251-E2EE-4843-A6B4-FCAE227DB49D}" type="slidenum">
              <a:rPr lang="en-US" altLang="en-US"/>
              <a:pPr/>
              <a:t>60</a:t>
            </a:fld>
            <a:endParaRPr lang="en-US"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altLang="en-US" smtClean="0"/>
              <a:t>Solution</a:t>
            </a:r>
          </a:p>
        </p:txBody>
      </p:sp>
      <p:pic>
        <p:nvPicPr>
          <p:cNvPr id="100355" name="Content Placeholder 4"/>
          <p:cNvPicPr>
            <a:picLocks noGrp="1" noChangeAspect="1"/>
          </p:cNvPicPr>
          <p:nvPr>
            <p:ph idx="1"/>
          </p:nvPr>
        </p:nvPicPr>
        <p:blipFill>
          <a:blip r:embed="rId2" cstate="print"/>
          <a:srcRect/>
          <a:stretch>
            <a:fillRect/>
          </a:stretch>
        </p:blipFill>
        <p:spPr>
          <a:xfrm>
            <a:off x="990600" y="1905000"/>
            <a:ext cx="7543800" cy="3810000"/>
          </a:xfrm>
        </p:spPr>
      </p:pic>
      <p:sp>
        <p:nvSpPr>
          <p:cNvPr id="100356" name="Slide Number Placeholder 3"/>
          <p:cNvSpPr>
            <a:spLocks noGrp="1"/>
          </p:cNvSpPr>
          <p:nvPr>
            <p:ph type="sldNum" sz="quarter" idx="12"/>
          </p:nvPr>
        </p:nvSpPr>
        <p:spPr>
          <a:noFill/>
          <a:ln>
            <a:miter lim="800000"/>
            <a:headEnd/>
            <a:tailEnd/>
          </a:ln>
        </p:spPr>
        <p:txBody>
          <a:bodyPr/>
          <a:lstStyle/>
          <a:p>
            <a:fld id="{0D7F4B4D-A613-485D-AB42-539B22CF9AAA}" type="slidenum">
              <a:rPr lang="en-US" altLang="en-US"/>
              <a:pPr/>
              <a:t>61</a:t>
            </a:fld>
            <a:endParaRPr lang="en-US"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altLang="en-US" smtClean="0"/>
              <a:t>Example</a:t>
            </a:r>
          </a:p>
        </p:txBody>
      </p:sp>
      <p:sp>
        <p:nvSpPr>
          <p:cNvPr id="101379" name="Content Placeholder 2"/>
          <p:cNvSpPr>
            <a:spLocks noGrp="1"/>
          </p:cNvSpPr>
          <p:nvPr>
            <p:ph idx="1"/>
          </p:nvPr>
        </p:nvSpPr>
        <p:spPr/>
        <p:txBody>
          <a:bodyPr/>
          <a:lstStyle/>
          <a:p>
            <a:r>
              <a:rPr lang="en-US" altLang="en-US" smtClean="0"/>
              <a:t>A program takes an angle as input within the range [0, 360] and determines in which quadrant the angle lies. Design test cases using equivalence class partitioning method.</a:t>
            </a:r>
          </a:p>
        </p:txBody>
      </p:sp>
      <p:sp>
        <p:nvSpPr>
          <p:cNvPr id="101380" name="Slide Number Placeholder 3"/>
          <p:cNvSpPr>
            <a:spLocks noGrp="1"/>
          </p:cNvSpPr>
          <p:nvPr>
            <p:ph type="sldNum" sz="quarter" idx="12"/>
          </p:nvPr>
        </p:nvSpPr>
        <p:spPr>
          <a:noFill/>
          <a:ln>
            <a:miter lim="800000"/>
            <a:headEnd/>
            <a:tailEnd/>
          </a:ln>
        </p:spPr>
        <p:txBody>
          <a:bodyPr/>
          <a:lstStyle/>
          <a:p>
            <a:fld id="{646CFAA7-32F9-459B-BE00-B522CEF61394}" type="slidenum">
              <a:rPr lang="en-US" altLang="en-US"/>
              <a:pPr/>
              <a:t>62</a:t>
            </a:fld>
            <a:endParaRPr lang="en-US"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altLang="en-US" smtClean="0"/>
              <a:t>Solution</a:t>
            </a:r>
          </a:p>
        </p:txBody>
      </p:sp>
      <p:sp>
        <p:nvSpPr>
          <p:cNvPr id="102403" name="Content Placeholder 2"/>
          <p:cNvSpPr>
            <a:spLocks noGrp="1"/>
          </p:cNvSpPr>
          <p:nvPr>
            <p:ph idx="1"/>
          </p:nvPr>
        </p:nvSpPr>
        <p:spPr/>
        <p:txBody>
          <a:bodyPr/>
          <a:lstStyle/>
          <a:p>
            <a:r>
              <a:rPr lang="en-US" altLang="en-US" dirty="0" smtClean="0"/>
              <a:t>1. First we partition the domain of input as valid and invalid values, getting the follow</a:t>
            </a:r>
          </a:p>
          <a:p>
            <a:r>
              <a:rPr lang="da-DK" altLang="en-US" dirty="0" smtClean="0"/>
              <a:t>I1 = {&lt;Angle&gt; : 0 ≤ Angle ≤ 360} </a:t>
            </a:r>
          </a:p>
          <a:p>
            <a:r>
              <a:rPr lang="da-DK" altLang="en-US" dirty="0" smtClean="0"/>
              <a:t>I2 = {&lt;Angle&gt; : Angle &lt; 0} </a:t>
            </a:r>
          </a:p>
          <a:p>
            <a:r>
              <a:rPr lang="da-DK" altLang="en-US" dirty="0" smtClean="0"/>
              <a:t>I3 = {&lt;Angle&gt; : Angle &gt; </a:t>
            </a:r>
            <a:r>
              <a:rPr lang="da-DK" altLang="en-US" dirty="0" smtClean="0"/>
              <a:t>360</a:t>
            </a:r>
            <a:r>
              <a:rPr lang="da-DK" altLang="en-US" dirty="0" smtClean="0"/>
              <a:t>}</a:t>
            </a:r>
            <a:endParaRPr lang="en-US" altLang="en-US" dirty="0" smtClean="0"/>
          </a:p>
        </p:txBody>
      </p:sp>
      <p:sp>
        <p:nvSpPr>
          <p:cNvPr id="102404" name="Slide Number Placeholder 3"/>
          <p:cNvSpPr>
            <a:spLocks noGrp="1"/>
          </p:cNvSpPr>
          <p:nvPr>
            <p:ph type="sldNum" sz="quarter" idx="12"/>
          </p:nvPr>
        </p:nvSpPr>
        <p:spPr>
          <a:noFill/>
          <a:ln>
            <a:miter lim="800000"/>
            <a:headEnd/>
            <a:tailEnd/>
          </a:ln>
        </p:spPr>
        <p:txBody>
          <a:bodyPr/>
          <a:lstStyle/>
          <a:p>
            <a:fld id="{4D72E5BC-AD8E-44CE-A090-85C30BF6F2B0}" type="slidenum">
              <a:rPr lang="en-US" altLang="en-US"/>
              <a:pPr/>
              <a:t>63</a:t>
            </a:fld>
            <a:endParaRPr lang="en-US"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smtClean="0"/>
              <a:t>Solution</a:t>
            </a:r>
          </a:p>
        </p:txBody>
      </p:sp>
      <p:sp>
        <p:nvSpPr>
          <p:cNvPr id="103427" name="Content Placeholder 2"/>
          <p:cNvSpPr>
            <a:spLocks noGrp="1"/>
          </p:cNvSpPr>
          <p:nvPr>
            <p:ph idx="1"/>
          </p:nvPr>
        </p:nvSpPr>
        <p:spPr/>
        <p:txBody>
          <a:bodyPr/>
          <a:lstStyle/>
          <a:p>
            <a:r>
              <a:rPr lang="en-US" altLang="en-US" smtClean="0"/>
              <a:t>The test cases designed from these classes are shown below:</a:t>
            </a:r>
          </a:p>
          <a:p>
            <a:endParaRPr lang="en-US" altLang="en-US" smtClean="0"/>
          </a:p>
        </p:txBody>
      </p:sp>
      <p:sp>
        <p:nvSpPr>
          <p:cNvPr id="103428" name="Slide Number Placeholder 3"/>
          <p:cNvSpPr>
            <a:spLocks noGrp="1"/>
          </p:cNvSpPr>
          <p:nvPr>
            <p:ph type="sldNum" sz="quarter" idx="12"/>
          </p:nvPr>
        </p:nvSpPr>
        <p:spPr>
          <a:noFill/>
          <a:ln>
            <a:miter lim="800000"/>
            <a:headEnd/>
            <a:tailEnd/>
          </a:ln>
        </p:spPr>
        <p:txBody>
          <a:bodyPr/>
          <a:lstStyle/>
          <a:p>
            <a:fld id="{B731ABF9-E4A5-4818-8602-CA26403A8CDA}" type="slidenum">
              <a:rPr lang="en-US" altLang="en-US"/>
              <a:pPr/>
              <a:t>64</a:t>
            </a:fld>
            <a:endParaRPr lang="en-US" altLang="en-US"/>
          </a:p>
        </p:txBody>
      </p:sp>
      <p:pic>
        <p:nvPicPr>
          <p:cNvPr id="103429" name="Picture 4"/>
          <p:cNvPicPr>
            <a:picLocks noChangeAspect="1"/>
          </p:cNvPicPr>
          <p:nvPr/>
        </p:nvPicPr>
        <p:blipFill>
          <a:blip r:embed="rId2" cstate="print"/>
          <a:srcRect/>
          <a:stretch>
            <a:fillRect/>
          </a:stretch>
        </p:blipFill>
        <p:spPr bwMode="auto">
          <a:xfrm>
            <a:off x="1219200" y="3581400"/>
            <a:ext cx="70866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altLang="en-US" smtClean="0"/>
              <a:t>Solution</a:t>
            </a:r>
          </a:p>
        </p:txBody>
      </p:sp>
      <p:sp>
        <p:nvSpPr>
          <p:cNvPr id="104451" name="Content Placeholder 2"/>
          <p:cNvSpPr>
            <a:spLocks noGrp="1"/>
          </p:cNvSpPr>
          <p:nvPr>
            <p:ph idx="1"/>
          </p:nvPr>
        </p:nvSpPr>
        <p:spPr/>
        <p:txBody>
          <a:bodyPr/>
          <a:lstStyle/>
          <a:p>
            <a:r>
              <a:rPr lang="en-US" altLang="en-US" smtClean="0"/>
              <a:t>2. The classes can also be prepared based on the output criteria as shown below:</a:t>
            </a:r>
          </a:p>
          <a:p>
            <a:r>
              <a:rPr lang="en-US" altLang="en-US" smtClean="0"/>
              <a:t>O1 = {&lt;Angle&gt;: First Quadrant, if 0 ≤ Angle ≤ 90} </a:t>
            </a:r>
          </a:p>
          <a:p>
            <a:r>
              <a:rPr lang="en-US" altLang="en-US" smtClean="0"/>
              <a:t>O2 = {&lt;Angle&gt;: Second Quadrant, if 91 ≤ Angle ≤ 180} </a:t>
            </a:r>
          </a:p>
          <a:p>
            <a:r>
              <a:rPr lang="en-US" altLang="en-US" smtClean="0"/>
              <a:t>O3 = {&lt;Angle&gt;: Third Quadrant, if 181 ≤ Angle ≤ 270}</a:t>
            </a:r>
          </a:p>
        </p:txBody>
      </p:sp>
      <p:sp>
        <p:nvSpPr>
          <p:cNvPr id="104452" name="Slide Number Placeholder 3"/>
          <p:cNvSpPr>
            <a:spLocks noGrp="1"/>
          </p:cNvSpPr>
          <p:nvPr>
            <p:ph type="sldNum" sz="quarter" idx="12"/>
          </p:nvPr>
        </p:nvSpPr>
        <p:spPr>
          <a:noFill/>
          <a:ln>
            <a:miter lim="800000"/>
            <a:headEnd/>
            <a:tailEnd/>
          </a:ln>
        </p:spPr>
        <p:txBody>
          <a:bodyPr/>
          <a:lstStyle/>
          <a:p>
            <a:fld id="{A8FAAAFC-7D51-4B95-B05D-073CCB291AB6}" type="slidenum">
              <a:rPr lang="en-US" altLang="en-US"/>
              <a:pPr/>
              <a:t>65</a:t>
            </a:fld>
            <a:endParaRPr lang="en-US"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altLang="en-US" smtClean="0"/>
              <a:t>Solution</a:t>
            </a:r>
          </a:p>
        </p:txBody>
      </p:sp>
      <p:sp>
        <p:nvSpPr>
          <p:cNvPr id="105475" name="Content Placeholder 2"/>
          <p:cNvSpPr>
            <a:spLocks noGrp="1"/>
          </p:cNvSpPr>
          <p:nvPr>
            <p:ph idx="1"/>
          </p:nvPr>
        </p:nvSpPr>
        <p:spPr/>
        <p:txBody>
          <a:bodyPr/>
          <a:lstStyle/>
          <a:p>
            <a:r>
              <a:rPr lang="en-US" altLang="en-US" smtClean="0"/>
              <a:t>O4 = {&lt;Angle&gt;: Fourth Quadrant, if 271 ≤ Angle ≤ 360} </a:t>
            </a:r>
          </a:p>
          <a:p>
            <a:r>
              <a:rPr lang="en-US" altLang="en-US" smtClean="0"/>
              <a:t>O5 = {&lt;Angle&gt;: Invalid Angle};</a:t>
            </a:r>
          </a:p>
          <a:p>
            <a:r>
              <a:rPr lang="en-US" altLang="en-US" smtClean="0"/>
              <a:t>However, O5 is not sufficient to cover all invalid conditions this way. Therefore, it must be further divided into equivalence classes as shown in next slide:</a:t>
            </a:r>
          </a:p>
          <a:p>
            <a:endParaRPr lang="en-US" altLang="en-US" smtClean="0"/>
          </a:p>
        </p:txBody>
      </p:sp>
      <p:sp>
        <p:nvSpPr>
          <p:cNvPr id="105476" name="Slide Number Placeholder 3"/>
          <p:cNvSpPr>
            <a:spLocks noGrp="1"/>
          </p:cNvSpPr>
          <p:nvPr>
            <p:ph type="sldNum" sz="quarter" idx="12"/>
          </p:nvPr>
        </p:nvSpPr>
        <p:spPr>
          <a:noFill/>
          <a:ln>
            <a:miter lim="800000"/>
            <a:headEnd/>
            <a:tailEnd/>
          </a:ln>
        </p:spPr>
        <p:txBody>
          <a:bodyPr/>
          <a:lstStyle/>
          <a:p>
            <a:fld id="{569737C7-5BA8-4796-B55D-ECC53ADF0E8B}" type="slidenum">
              <a:rPr lang="en-US" altLang="en-US"/>
              <a:pPr/>
              <a:t>66</a:t>
            </a:fld>
            <a:endParaRPr lang="en-US"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altLang="en-US" smtClean="0"/>
              <a:t>Solution</a:t>
            </a:r>
          </a:p>
        </p:txBody>
      </p:sp>
      <p:sp>
        <p:nvSpPr>
          <p:cNvPr id="106499" name="Content Placeholder 2"/>
          <p:cNvSpPr>
            <a:spLocks noGrp="1"/>
          </p:cNvSpPr>
          <p:nvPr>
            <p:ph idx="1"/>
          </p:nvPr>
        </p:nvSpPr>
        <p:spPr/>
        <p:txBody>
          <a:bodyPr/>
          <a:lstStyle/>
          <a:p>
            <a:r>
              <a:rPr lang="en-US" altLang="en-US" smtClean="0"/>
              <a:t>O51 = {&lt;Angle&gt;: Invalid Angle, if Angle &lt; 0} </a:t>
            </a:r>
          </a:p>
          <a:p>
            <a:r>
              <a:rPr lang="en-US" altLang="en-US" smtClean="0"/>
              <a:t>O52 = {&lt;Angle&gt;: Invalid Angle, if Angle &gt; 360}</a:t>
            </a:r>
          </a:p>
        </p:txBody>
      </p:sp>
      <p:sp>
        <p:nvSpPr>
          <p:cNvPr id="106500" name="Slide Number Placeholder 3"/>
          <p:cNvSpPr>
            <a:spLocks noGrp="1"/>
          </p:cNvSpPr>
          <p:nvPr>
            <p:ph type="sldNum" sz="quarter" idx="12"/>
          </p:nvPr>
        </p:nvSpPr>
        <p:spPr>
          <a:noFill/>
          <a:ln>
            <a:miter lim="800000"/>
            <a:headEnd/>
            <a:tailEnd/>
          </a:ln>
        </p:spPr>
        <p:txBody>
          <a:bodyPr/>
          <a:lstStyle/>
          <a:p>
            <a:fld id="{2E365930-9511-41B1-954A-E1B3411F6857}" type="slidenum">
              <a:rPr lang="en-US" altLang="en-US"/>
              <a:pPr/>
              <a:t>67</a:t>
            </a:fld>
            <a:endParaRPr lang="en-US"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altLang="en-US" smtClean="0"/>
              <a:t>Solution</a:t>
            </a:r>
          </a:p>
        </p:txBody>
      </p:sp>
      <p:sp>
        <p:nvSpPr>
          <p:cNvPr id="107523" name="Content Placeholder 2"/>
          <p:cNvSpPr>
            <a:spLocks noGrp="1"/>
          </p:cNvSpPr>
          <p:nvPr>
            <p:ph idx="1"/>
          </p:nvPr>
        </p:nvSpPr>
        <p:spPr/>
        <p:txBody>
          <a:bodyPr/>
          <a:lstStyle/>
          <a:p>
            <a:r>
              <a:rPr lang="en-US" altLang="en-US" smtClean="0"/>
              <a:t>Now the test cases can be designed from the above derived classes as shown below:</a:t>
            </a:r>
          </a:p>
        </p:txBody>
      </p:sp>
      <p:sp>
        <p:nvSpPr>
          <p:cNvPr id="107524" name="Slide Number Placeholder 3"/>
          <p:cNvSpPr>
            <a:spLocks noGrp="1"/>
          </p:cNvSpPr>
          <p:nvPr>
            <p:ph type="sldNum" sz="quarter" idx="12"/>
          </p:nvPr>
        </p:nvSpPr>
        <p:spPr>
          <a:noFill/>
          <a:ln>
            <a:miter lim="800000"/>
            <a:headEnd/>
            <a:tailEnd/>
          </a:ln>
        </p:spPr>
        <p:txBody>
          <a:bodyPr/>
          <a:lstStyle/>
          <a:p>
            <a:fld id="{E6BE0933-8486-4BF5-B282-34DE2D3F252E}" type="slidenum">
              <a:rPr lang="en-US" altLang="en-US"/>
              <a:pPr/>
              <a:t>68</a:t>
            </a:fld>
            <a:endParaRPr lang="en-US" altLang="en-US"/>
          </a:p>
        </p:txBody>
      </p:sp>
      <p:pic>
        <p:nvPicPr>
          <p:cNvPr id="107525" name="Picture 4"/>
          <p:cNvPicPr>
            <a:picLocks noChangeAspect="1"/>
          </p:cNvPicPr>
          <p:nvPr/>
        </p:nvPicPr>
        <p:blipFill>
          <a:blip r:embed="rId2" cstate="print"/>
          <a:srcRect/>
          <a:stretch>
            <a:fillRect/>
          </a:stretch>
        </p:blipFill>
        <p:spPr bwMode="auto">
          <a:xfrm>
            <a:off x="990600" y="3429000"/>
            <a:ext cx="7391400"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miter lim="800000"/>
            <a:headEnd/>
            <a:tailEnd/>
          </a:ln>
        </p:spPr>
        <p:txBody>
          <a:bodyPr/>
          <a:lstStyle/>
          <a:p>
            <a:fld id="{0871130F-B589-46E1-AE61-B4E8D3AB9FE8}" type="slidenum">
              <a:rPr lang="en-US" altLang="en-US"/>
              <a:pPr/>
              <a:t>69</a:t>
            </a:fld>
            <a:endParaRPr lang="en-US" altLang="en-US"/>
          </a:p>
        </p:txBody>
      </p:sp>
      <p:sp>
        <p:nvSpPr>
          <p:cNvPr id="62467"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ltLang="en-US" sz="5400" smtClean="0"/>
              <a:t>Boundary Value Analysis</a:t>
            </a:r>
          </a:p>
        </p:txBody>
      </p:sp>
      <p:sp>
        <p:nvSpPr>
          <p:cNvPr id="62468" name="Rectangle 2"/>
          <p:cNvSpPr>
            <a:spLocks noGrp="1" noChangeArrowheads="1"/>
          </p:cNvSpPr>
          <p:nvPr>
            <p:ph type="body" idx="1"/>
          </p:nvPr>
        </p:nvSpPr>
        <p:spPr>
          <a:xfrm>
            <a:off x="685800" y="1371600"/>
            <a:ext cx="7770813" cy="4941888"/>
          </a:xfrm>
        </p:spPr>
        <p:txBody>
          <a:bodyPr lIns="18000" tIns="46800" rIns="18000" bIns="46800"/>
          <a:lstStyle/>
          <a:p>
            <a:pPr>
              <a:spcBef>
                <a:spcPts val="1000"/>
              </a:spcBef>
            </a:pPr>
            <a:r>
              <a:rPr lang="en-GB" altLang="en-US" smtClean="0"/>
              <a:t>Some typical</a:t>
            </a:r>
            <a:r>
              <a:rPr lang="en-GB" altLang="en-US" sz="3600" smtClean="0"/>
              <a:t> </a:t>
            </a:r>
            <a:r>
              <a:rPr lang="en-GB" altLang="en-US" smtClean="0"/>
              <a:t>programming errors occur: </a:t>
            </a:r>
          </a:p>
          <a:p>
            <a:pPr lvl="1">
              <a:spcBef>
                <a:spcPts val="725"/>
              </a:spcBef>
            </a:pPr>
            <a:r>
              <a:rPr lang="en-GB" altLang="en-US" sz="3200" smtClean="0"/>
              <a:t>at boundaries of equivalence classes </a:t>
            </a:r>
          </a:p>
          <a:p>
            <a:pPr lvl="1">
              <a:spcBef>
                <a:spcPts val="725"/>
              </a:spcBef>
            </a:pPr>
            <a:r>
              <a:rPr lang="en-GB" altLang="en-US" sz="3200" smtClean="0">
                <a:solidFill>
                  <a:srgbClr val="0000FF"/>
                </a:solidFill>
              </a:rPr>
              <a:t>might be purely due to psychological factors.  </a:t>
            </a:r>
          </a:p>
          <a:p>
            <a:pPr>
              <a:spcBef>
                <a:spcPts val="800"/>
              </a:spcBef>
            </a:pPr>
            <a:r>
              <a:rPr lang="en-GB" altLang="en-US" sz="3600" smtClean="0"/>
              <a:t>Programmers often fail to see:</a:t>
            </a:r>
          </a:p>
          <a:p>
            <a:pPr lvl="1">
              <a:spcBef>
                <a:spcPts val="800"/>
              </a:spcBef>
            </a:pPr>
            <a:r>
              <a:rPr lang="en-GB" altLang="en-US" sz="3200" smtClean="0">
                <a:solidFill>
                  <a:srgbClr val="0000FF"/>
                </a:solidFill>
              </a:rPr>
              <a:t>special processing required at the boundaries of equivalence classes.</a:t>
            </a:r>
            <a:r>
              <a:rPr lang="en-GB" altLang="en-US" sz="3600" smtClean="0">
                <a:solidFill>
                  <a:srgbClr val="FFFF00"/>
                </a:solidFill>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6F9D7F57-E42B-4F65-AFD2-C666F15ADCBD}" type="slidenum">
              <a:rPr lang="en-GB" altLang="en-US" sz="1400">
                <a:solidFill>
                  <a:srgbClr val="000000"/>
                </a:solidFill>
                <a:latin typeface="Arial" pitchFamily="34" charset="0"/>
              </a:rPr>
              <a:pPr eaLnBrk="1" hangingPunct="1">
                <a:buFont typeface="Arial" pitchFamily="34" charset="0"/>
                <a:buNone/>
              </a:pPr>
              <a:t>7</a:t>
            </a:fld>
            <a:endParaRPr lang="en-GB" altLang="en-US" sz="1400">
              <a:solidFill>
                <a:srgbClr val="000000"/>
              </a:solidFill>
              <a:latin typeface="Arial" pitchFamily="34" charset="0"/>
            </a:endParaRPr>
          </a:p>
        </p:txBody>
      </p:sp>
      <p:sp>
        <p:nvSpPr>
          <p:cNvPr id="6147" name="Rectangle 2"/>
          <p:cNvSpPr>
            <a:spLocks noGrp="1" noChangeArrowheads="1"/>
          </p:cNvSpPr>
          <p:nvPr>
            <p:ph type="title" idx="4294967295"/>
          </p:nvPr>
        </p:nvSpPr>
        <p:spPr>
          <a:xfrm>
            <a:off x="457921" y="-43204"/>
            <a:ext cx="8223840" cy="1052751"/>
          </a:xfrm>
        </p:spPr>
        <p:txBody>
          <a:bodyPr lIns="0" tIns="0" rIns="0" bIns="0"/>
          <a:lstStyle/>
          <a:p>
            <a:pPr eaLnBrk="1"/>
            <a:r>
              <a:rPr lang="en-US" altLang="en-US" sz="4400" dirty="0"/>
              <a:t>Why </a:t>
            </a:r>
            <a:r>
              <a:rPr lang="en-US" altLang="en-US" sz="4400" dirty="0" smtClean="0"/>
              <a:t>to Test</a:t>
            </a:r>
            <a:r>
              <a:rPr lang="en-US" altLang="en-US" sz="4400" dirty="0"/>
              <a:t>?</a:t>
            </a:r>
          </a:p>
        </p:txBody>
      </p:sp>
      <p:pic>
        <p:nvPicPr>
          <p:cNvPr id="106500" name="Picture 4"/>
          <p:cNvPicPr>
            <a:picLocks noGrp="1" noChangeAspect="1" noChangeArrowheads="1"/>
          </p:cNvPicPr>
          <p:nvPr>
            <p:ph sz="quarter" idx="4294967295"/>
          </p:nvPr>
        </p:nvPicPr>
        <p:blipFill>
          <a:blip r:embed="rId3" cstate="print">
            <a:extLst>
              <a:ext uri="{28A0092B-C50C-407E-A947-70E740481C1C}">
                <a14:useLocalDpi xmlns:a14="http://schemas.microsoft.com/office/drawing/2010/main" val="0"/>
              </a:ext>
            </a:extLst>
          </a:blip>
          <a:srcRect/>
          <a:stretch>
            <a:fillRect/>
          </a:stretch>
        </p:blipFill>
        <p:spPr>
          <a:xfrm>
            <a:off x="288000" y="1022507"/>
            <a:ext cx="1558080" cy="2357528"/>
          </a:xfrm>
        </p:spPr>
      </p:pic>
      <p:sp>
        <p:nvSpPr>
          <p:cNvPr id="106503" name="Rectangle 7"/>
          <p:cNvSpPr>
            <a:spLocks noGrp="1" noChangeArrowheads="1"/>
          </p:cNvSpPr>
          <p:nvPr>
            <p:ph type="body" sz="half" idx="4294967295"/>
          </p:nvPr>
        </p:nvSpPr>
        <p:spPr>
          <a:xfrm>
            <a:off x="217440" y="3473644"/>
            <a:ext cx="8570880" cy="3135210"/>
          </a:xfrm>
        </p:spPr>
        <p:txBody>
          <a:bodyPr lIns="0" tIns="0" rIns="0" bIns="0"/>
          <a:lstStyle/>
          <a:p>
            <a:pPr marL="311045" indent="-311045" eaLnBrk="1">
              <a:buFont typeface="Times New Roman" pitchFamily="18" charset="0"/>
              <a:buChar char="•"/>
            </a:pPr>
            <a:r>
              <a:rPr lang="en-US" altLang="en-US" sz="2400"/>
              <a:t>Ariane 5 rocket self-destructed 37 seconds after launch</a:t>
            </a:r>
          </a:p>
          <a:p>
            <a:pPr marL="311045" indent="-311045" eaLnBrk="1">
              <a:buFont typeface="Times New Roman" pitchFamily="18" charset="0"/>
              <a:buChar char="•"/>
            </a:pPr>
            <a:r>
              <a:rPr lang="en-US" altLang="en-US" sz="2400">
                <a:solidFill>
                  <a:srgbClr val="0000CC"/>
                </a:solidFill>
              </a:rPr>
              <a:t>Reason: A control software bug that went undetected</a:t>
            </a:r>
          </a:p>
          <a:p>
            <a:pPr marL="673930" lvl="1" indent="-259204" eaLnBrk="1">
              <a:buFont typeface="Times New Roman" pitchFamily="18" charset="0"/>
              <a:buChar char="–"/>
            </a:pPr>
            <a:r>
              <a:rPr lang="en-US" altLang="en-US" sz="2100"/>
              <a:t>Conversion from 64-bit floating point to 16-bit signed integer value had caused an exception</a:t>
            </a:r>
          </a:p>
          <a:p>
            <a:pPr marL="1036815" lvl="2" indent="-207363" eaLnBrk="1">
              <a:buFont typeface="Times New Roman" pitchFamily="18" charset="0"/>
              <a:buChar char="•"/>
            </a:pPr>
            <a:r>
              <a:rPr lang="en-US" altLang="en-US" sz="1800"/>
              <a:t>The floating point number was larger than </a:t>
            </a:r>
            <a:r>
              <a:rPr lang="en-US" altLang="en-US" sz="1600"/>
              <a:t>32767 </a:t>
            </a:r>
          </a:p>
          <a:p>
            <a:pPr marL="1036815" lvl="2" indent="-207363" eaLnBrk="1">
              <a:buFont typeface="Times New Roman" pitchFamily="18" charset="0"/>
              <a:buChar char="•"/>
            </a:pPr>
            <a:r>
              <a:rPr lang="en-US" altLang="en-US" sz="1800"/>
              <a:t>Efficiency considerations had led to the disabling of the exception handler.</a:t>
            </a:r>
          </a:p>
          <a:p>
            <a:pPr marL="311045" indent="-311045" eaLnBrk="1">
              <a:buFont typeface="Times New Roman" pitchFamily="18" charset="0"/>
              <a:buChar char="•"/>
            </a:pPr>
            <a:r>
              <a:rPr lang="en-US" altLang="en-US" sz="2400"/>
              <a:t>Total Cost: over $1 billion</a:t>
            </a:r>
          </a:p>
        </p:txBody>
      </p:sp>
      <p:pic>
        <p:nvPicPr>
          <p:cNvPr id="10650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0641" y="871292"/>
            <a:ext cx="1620000" cy="231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5" name="Picture 9"/>
          <p:cNvPicPr>
            <a:picLocks noGrp="1" noChangeAspect="1" noChangeArrowheads="1"/>
          </p:cNvPicPr>
          <p:nvPr>
            <p:ph sz="quarter" idx="4294967295"/>
          </p:nvPr>
        </p:nvPicPr>
        <p:blipFill>
          <a:blip r:embed="rId5">
            <a:extLst>
              <a:ext uri="{28A0092B-C50C-407E-A947-70E740481C1C}">
                <a14:useLocalDpi xmlns:a14="http://schemas.microsoft.com/office/drawing/2010/main" val="0"/>
              </a:ext>
            </a:extLst>
          </a:blip>
          <a:srcRect/>
          <a:stretch>
            <a:fillRect/>
          </a:stretch>
        </p:blipFill>
        <p:spPr>
          <a:xfrm>
            <a:off x="5006880" y="996585"/>
            <a:ext cx="3674880" cy="2383451"/>
          </a:xfrm>
        </p:spPr>
      </p:pic>
    </p:spTree>
    <p:extLst>
      <p:ext uri="{BB962C8B-B14F-4D97-AF65-F5344CB8AC3E}">
        <p14:creationId xmlns:p14="http://schemas.microsoft.com/office/powerpoint/2010/main" val="4012504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06500"/>
                                        </p:tgtEl>
                                        <p:attrNameLst>
                                          <p:attrName>style.visibility</p:attrName>
                                        </p:attrNameLst>
                                      </p:cBhvr>
                                      <p:to>
                                        <p:strVal val="visible"/>
                                      </p:to>
                                    </p:set>
                                    <p:animEffect transition="in" filter="wipe(left)">
                                      <p:cBhvr>
                                        <p:cTn id="7" dur="1000"/>
                                        <p:tgtEl>
                                          <p:spTgt spid="106500"/>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06504"/>
                                        </p:tgtEl>
                                        <p:attrNameLst>
                                          <p:attrName>style.visibility</p:attrName>
                                        </p:attrNameLst>
                                      </p:cBhvr>
                                      <p:to>
                                        <p:strVal val="visible"/>
                                      </p:to>
                                    </p:set>
                                    <p:animEffect transition="in" filter="wipe(left)">
                                      <p:cBhvr>
                                        <p:cTn id="11" dur="1000"/>
                                        <p:tgtEl>
                                          <p:spTgt spid="106504"/>
                                        </p:tgtEl>
                                      </p:cBhvr>
                                    </p:animEffect>
                                  </p:childTnLst>
                                </p:cTn>
                              </p:par>
                              <p:par>
                                <p:cTn id="12" presetID="22" presetClass="entr" presetSubtype="8" fill="hold" nodeType="withEffect">
                                  <p:stCondLst>
                                    <p:cond delay="0"/>
                                  </p:stCondLst>
                                  <p:childTnLst>
                                    <p:set>
                                      <p:cBhvr>
                                        <p:cTn id="13" dur="1" fill="hold">
                                          <p:stCondLst>
                                            <p:cond delay="0"/>
                                          </p:stCondLst>
                                        </p:cTn>
                                        <p:tgtEl>
                                          <p:spTgt spid="106505"/>
                                        </p:tgtEl>
                                        <p:attrNameLst>
                                          <p:attrName>style.visibility</p:attrName>
                                        </p:attrNameLst>
                                      </p:cBhvr>
                                      <p:to>
                                        <p:strVal val="visible"/>
                                      </p:to>
                                    </p:set>
                                    <p:animEffect transition="in" filter="wipe(left)">
                                      <p:cBhvr>
                                        <p:cTn id="14" dur="1000"/>
                                        <p:tgtEl>
                                          <p:spTgt spid="10650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106503">
                                            <p:txEl>
                                              <p:pRg st="1" end="1"/>
                                            </p:txEl>
                                          </p:spTgt>
                                        </p:tgtEl>
                                        <p:attrNameLst>
                                          <p:attrName>style.visibility</p:attrName>
                                        </p:attrNameLst>
                                      </p:cBhvr>
                                      <p:to>
                                        <p:strVal val="visible"/>
                                      </p:to>
                                    </p:set>
                                    <p:animEffect transition="in" filter="fade">
                                      <p:cBhvr>
                                        <p:cTn id="19" dur="1000"/>
                                        <p:tgtEl>
                                          <p:spTgt spid="10650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106503">
                                            <p:txEl>
                                              <p:pRg st="2" end="2"/>
                                            </p:txEl>
                                          </p:spTgt>
                                        </p:tgtEl>
                                        <p:attrNameLst>
                                          <p:attrName>style.visibility</p:attrName>
                                        </p:attrNameLst>
                                      </p:cBhvr>
                                      <p:to>
                                        <p:strVal val="visible"/>
                                      </p:to>
                                    </p:set>
                                    <p:animEffect transition="in" filter="fade">
                                      <p:cBhvr>
                                        <p:cTn id="24" dur="1000"/>
                                        <p:tgtEl>
                                          <p:spTgt spid="106503">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6503">
                                            <p:txEl>
                                              <p:pRg st="3" end="3"/>
                                            </p:txEl>
                                          </p:spTgt>
                                        </p:tgtEl>
                                        <p:attrNameLst>
                                          <p:attrName>style.visibility</p:attrName>
                                        </p:attrNameLst>
                                      </p:cBhvr>
                                      <p:to>
                                        <p:strVal val="visible"/>
                                      </p:to>
                                    </p:set>
                                    <p:animEffect transition="in" filter="fade">
                                      <p:cBhvr>
                                        <p:cTn id="27" dur="1000"/>
                                        <p:tgtEl>
                                          <p:spTgt spid="106503">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6503">
                                            <p:txEl>
                                              <p:pRg st="4" end="4"/>
                                            </p:txEl>
                                          </p:spTgt>
                                        </p:tgtEl>
                                        <p:attrNameLst>
                                          <p:attrName>style.visibility</p:attrName>
                                        </p:attrNameLst>
                                      </p:cBhvr>
                                      <p:to>
                                        <p:strVal val="visible"/>
                                      </p:to>
                                    </p:set>
                                    <p:animEffect transition="in" filter="fade">
                                      <p:cBhvr>
                                        <p:cTn id="30" dur="1000"/>
                                        <p:tgtEl>
                                          <p:spTgt spid="106503">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106503">
                                            <p:txEl>
                                              <p:pRg st="5" end="5"/>
                                            </p:txEl>
                                          </p:spTgt>
                                        </p:tgtEl>
                                        <p:attrNameLst>
                                          <p:attrName>style.visibility</p:attrName>
                                        </p:attrNameLst>
                                      </p:cBhvr>
                                      <p:to>
                                        <p:strVal val="visible"/>
                                      </p:to>
                                    </p:set>
                                    <p:animEffect transition="in" filter="fade">
                                      <p:cBhvr>
                                        <p:cTn id="35" dur="1000"/>
                                        <p:tgtEl>
                                          <p:spTgt spid="1065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miter lim="800000"/>
            <a:headEnd/>
            <a:tailEnd/>
          </a:ln>
        </p:spPr>
        <p:txBody>
          <a:bodyPr/>
          <a:lstStyle/>
          <a:p>
            <a:fld id="{2E3F34AD-6A35-43F5-8961-77DE31EAD534}" type="slidenum">
              <a:rPr lang="en-US" altLang="en-US"/>
              <a:pPr/>
              <a:t>70</a:t>
            </a:fld>
            <a:endParaRPr lang="en-US" altLang="en-US"/>
          </a:p>
        </p:txBody>
      </p:sp>
      <p:sp>
        <p:nvSpPr>
          <p:cNvPr id="64515" name="Rectangle 1"/>
          <p:cNvSpPr>
            <a:spLocks noGrp="1" noChangeArrowheads="1"/>
          </p:cNvSpPr>
          <p:nvPr>
            <p:ph type="title"/>
          </p:nvPr>
        </p:nvSpPr>
        <p:spPr>
          <a:xfrm>
            <a:off x="406400" y="228600"/>
            <a:ext cx="7770813" cy="1141413"/>
          </a:xfrm>
        </p:spPr>
        <p:txBody>
          <a:bodyPr lIns="18000" tIns="46800" rIns="18000" bIns="46800" anchor="ctr"/>
          <a:lstStyle/>
          <a:p>
            <a:pPr>
              <a:spcBef>
                <a:spcPts val="1000"/>
              </a:spcBef>
            </a:pPr>
            <a:r>
              <a:rPr lang="en-GB" altLang="en-US" sz="5400" smtClean="0"/>
              <a:t>Boundary Value Analysis</a:t>
            </a:r>
          </a:p>
        </p:txBody>
      </p:sp>
      <p:sp>
        <p:nvSpPr>
          <p:cNvPr id="64516" name="Rectangle 2"/>
          <p:cNvSpPr>
            <a:spLocks noGrp="1" noChangeArrowheads="1"/>
          </p:cNvSpPr>
          <p:nvPr>
            <p:ph type="body" idx="1"/>
          </p:nvPr>
        </p:nvSpPr>
        <p:spPr/>
        <p:txBody>
          <a:bodyPr lIns="18000" tIns="46800" rIns="18000" bIns="46800"/>
          <a:lstStyle/>
          <a:p>
            <a:pPr>
              <a:spcBef>
                <a:spcPts val="1000"/>
              </a:spcBef>
            </a:pPr>
            <a:r>
              <a:rPr lang="en-GB" altLang="en-US" sz="4400" smtClean="0"/>
              <a:t>Programmers may </a:t>
            </a:r>
            <a:r>
              <a:rPr lang="en-GB" altLang="en-US" sz="4000" smtClean="0"/>
              <a:t>improperly </a:t>
            </a:r>
            <a:r>
              <a:rPr lang="en-GB" altLang="en-US" sz="4400" smtClean="0"/>
              <a:t>use &lt; instead of &lt;= </a:t>
            </a:r>
          </a:p>
          <a:p>
            <a:pPr>
              <a:spcBef>
                <a:spcPts val="1000"/>
              </a:spcBef>
            </a:pPr>
            <a:r>
              <a:rPr lang="en-GB" altLang="en-US" sz="4400" smtClean="0"/>
              <a:t>Boundary value analysis:</a:t>
            </a:r>
          </a:p>
          <a:p>
            <a:pPr lvl="1">
              <a:spcBef>
                <a:spcPts val="888"/>
              </a:spcBef>
            </a:pPr>
            <a:r>
              <a:rPr lang="en-GB" altLang="en-US" sz="4000" smtClean="0">
                <a:solidFill>
                  <a:srgbClr val="0000FF"/>
                </a:solidFill>
              </a:rPr>
              <a:t>select test cases at the boundaries of different equivalence classes</a:t>
            </a:r>
            <a:r>
              <a:rPr lang="en-GB" altLang="en-US" sz="4000" smtClean="0">
                <a:solidFill>
                  <a:srgbClr val="FFFF00"/>
                </a:solidFill>
              </a:rPr>
              <a:t>.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a:ln>
            <a:miter lim="800000"/>
            <a:headEnd/>
            <a:tailEnd/>
          </a:ln>
        </p:spPr>
        <p:txBody>
          <a:bodyPr/>
          <a:lstStyle/>
          <a:p>
            <a:fld id="{269BE7FF-6811-44EF-9A72-68667F7E1467}" type="slidenum">
              <a:rPr lang="en-US" altLang="en-US"/>
              <a:pPr/>
              <a:t>71</a:t>
            </a:fld>
            <a:endParaRPr lang="en-US" altLang="en-US"/>
          </a:p>
        </p:txBody>
      </p:sp>
      <p:sp>
        <p:nvSpPr>
          <p:cNvPr id="66563" name="Rectangle 1"/>
          <p:cNvSpPr>
            <a:spLocks noGrp="1" noChangeArrowheads="1"/>
          </p:cNvSpPr>
          <p:nvPr>
            <p:ph type="title"/>
          </p:nvPr>
        </p:nvSpPr>
        <p:spPr>
          <a:xfrm>
            <a:off x="406400" y="228600"/>
            <a:ext cx="7770813" cy="1141413"/>
          </a:xfrm>
        </p:spPr>
        <p:txBody>
          <a:bodyPr lIns="18000" tIns="46800" rIns="18000" bIns="46800" anchor="ctr"/>
          <a:lstStyle/>
          <a:p>
            <a:pPr>
              <a:spcBef>
                <a:spcPts val="1488"/>
              </a:spcBef>
            </a:pPr>
            <a:r>
              <a:rPr lang="en-GB" altLang="en-US" sz="8000" dirty="0" smtClean="0"/>
              <a:t>Example</a:t>
            </a:r>
          </a:p>
        </p:txBody>
      </p:sp>
      <p:sp>
        <p:nvSpPr>
          <p:cNvPr id="66564" name="Rectangle 2"/>
          <p:cNvSpPr>
            <a:spLocks noGrp="1" noChangeArrowheads="1"/>
          </p:cNvSpPr>
          <p:nvPr>
            <p:ph type="body" idx="1"/>
          </p:nvPr>
        </p:nvSpPr>
        <p:spPr>
          <a:xfrm>
            <a:off x="685800" y="1447800"/>
            <a:ext cx="8153400" cy="4953000"/>
          </a:xfrm>
        </p:spPr>
        <p:txBody>
          <a:bodyPr lIns="18000" tIns="46800" rIns="18000" bIns="46800"/>
          <a:lstStyle/>
          <a:p>
            <a:pPr>
              <a:spcBef>
                <a:spcPts val="888"/>
              </a:spcBef>
            </a:pPr>
            <a:r>
              <a:rPr lang="en-GB" altLang="en-US" sz="4000" dirty="0" smtClean="0"/>
              <a:t>For a function that computes the square root of an integer in the range of 1 and 5000:</a:t>
            </a:r>
          </a:p>
          <a:p>
            <a:pPr lvl="1">
              <a:spcBef>
                <a:spcPts val="800"/>
              </a:spcBef>
            </a:pPr>
            <a:r>
              <a:rPr lang="en-GB" altLang="en-US" sz="3600" dirty="0" smtClean="0">
                <a:solidFill>
                  <a:srgbClr val="0000FF"/>
                </a:solidFill>
              </a:rPr>
              <a:t>test cases must include the values: {</a:t>
            </a:r>
            <a:r>
              <a:rPr lang="en-GB" altLang="en-US" sz="3600" dirty="0" smtClean="0">
                <a:solidFill>
                  <a:srgbClr val="0000FF"/>
                </a:solidFill>
              </a:rPr>
              <a:t>0,1,2,4999,5000,5001}.</a:t>
            </a:r>
          </a:p>
          <a:p>
            <a:pPr lvl="1">
              <a:spcBef>
                <a:spcPts val="800"/>
              </a:spcBef>
            </a:pPr>
            <a:endParaRPr lang="en-GB" altLang="en-US" sz="3600" dirty="0" smtClean="0">
              <a:solidFill>
                <a:srgbClr val="0000FF"/>
              </a:solidFill>
            </a:endParaRPr>
          </a:p>
          <a:p>
            <a:pPr lvl="1">
              <a:spcBef>
                <a:spcPts val="800"/>
              </a:spcBef>
            </a:pPr>
            <a:endParaRPr lang="en-GB" altLang="en-US" sz="3600" dirty="0" smtClean="0">
              <a:solidFill>
                <a:srgbClr val="0000FF"/>
              </a:solidFill>
            </a:endParaRPr>
          </a:p>
        </p:txBody>
      </p:sp>
      <p:sp>
        <p:nvSpPr>
          <p:cNvPr id="66565" name="Line 3"/>
          <p:cNvSpPr>
            <a:spLocks noChangeShapeType="1"/>
          </p:cNvSpPr>
          <p:nvPr/>
        </p:nvSpPr>
        <p:spPr bwMode="auto">
          <a:xfrm>
            <a:off x="2667000" y="5181600"/>
            <a:ext cx="4191000" cy="0"/>
          </a:xfrm>
          <a:prstGeom prst="line">
            <a:avLst/>
          </a:prstGeom>
          <a:noFill/>
          <a:ln w="38160">
            <a:solidFill>
              <a:srgbClr val="0000FF"/>
            </a:solidFill>
            <a:round/>
            <a:headEnd/>
            <a:tailEnd/>
          </a:ln>
        </p:spPr>
        <p:txBody>
          <a:bodyPr/>
          <a:lstStyle/>
          <a:p>
            <a:endParaRPr lang="en-IN"/>
          </a:p>
        </p:txBody>
      </p:sp>
      <p:sp>
        <p:nvSpPr>
          <p:cNvPr id="66566" name="Text Box 4"/>
          <p:cNvSpPr txBox="1">
            <a:spLocks noChangeArrowheads="1"/>
          </p:cNvSpPr>
          <p:nvPr/>
        </p:nvSpPr>
        <p:spPr bwMode="auto">
          <a:xfrm>
            <a:off x="2514600" y="4724400"/>
            <a:ext cx="912813" cy="517525"/>
          </a:xfrm>
          <a:prstGeom prst="rect">
            <a:avLst/>
          </a:prstGeom>
          <a:noFill/>
          <a:ln w="9525">
            <a:noFill/>
            <a:miter lim="800000"/>
            <a:headEnd/>
            <a:tailEnd/>
          </a:ln>
        </p:spPr>
        <p:txBody>
          <a:bodyPr lIns="18000" tIns="46800" rIns="18000" bIns="46800"/>
          <a:lstStyle/>
          <a:p>
            <a:pPr>
              <a:lnSpc>
                <a:spcPct val="85000"/>
              </a:lnSpc>
              <a:spcBef>
                <a:spcPts val="1600"/>
              </a:spcBef>
              <a:tabLst>
                <a:tab pos="863600" algn="l"/>
              </a:tabLst>
            </a:pPr>
            <a:r>
              <a:rPr lang="en-GB" altLang="en-US" sz="2800" b="1">
                <a:latin typeface="times" pitchFamily="18" charset="0"/>
              </a:rPr>
              <a:t>1</a:t>
            </a:r>
          </a:p>
        </p:txBody>
      </p:sp>
      <p:sp>
        <p:nvSpPr>
          <p:cNvPr id="66567" name="Text Box 5"/>
          <p:cNvSpPr txBox="1">
            <a:spLocks noChangeArrowheads="1"/>
          </p:cNvSpPr>
          <p:nvPr/>
        </p:nvSpPr>
        <p:spPr bwMode="auto">
          <a:xfrm>
            <a:off x="6324600" y="4662488"/>
            <a:ext cx="912813" cy="517525"/>
          </a:xfrm>
          <a:prstGeom prst="rect">
            <a:avLst/>
          </a:prstGeom>
          <a:noFill/>
          <a:ln w="9525">
            <a:noFill/>
            <a:miter lim="800000"/>
            <a:headEnd/>
            <a:tailEnd/>
          </a:ln>
        </p:spPr>
        <p:txBody>
          <a:bodyPr lIns="18000" tIns="46800" rIns="18000" bIns="46800"/>
          <a:lstStyle/>
          <a:p>
            <a:pPr>
              <a:lnSpc>
                <a:spcPct val="85000"/>
              </a:lnSpc>
              <a:spcBef>
                <a:spcPts val="1600"/>
              </a:spcBef>
              <a:tabLst>
                <a:tab pos="863600" algn="l"/>
              </a:tabLst>
            </a:pPr>
            <a:r>
              <a:rPr lang="en-GB" altLang="en-US" sz="2800" b="1">
                <a:latin typeface="times" pitchFamily="18" charset="0"/>
              </a:rPr>
              <a:t>5000</a:t>
            </a:r>
          </a:p>
        </p:txBody>
      </p:sp>
      <p:sp>
        <p:nvSpPr>
          <p:cNvPr id="66568" name="Line 6"/>
          <p:cNvSpPr>
            <a:spLocks noChangeShapeType="1"/>
          </p:cNvSpPr>
          <p:nvPr/>
        </p:nvSpPr>
        <p:spPr bwMode="auto">
          <a:xfrm>
            <a:off x="2819400" y="5105400"/>
            <a:ext cx="0" cy="152400"/>
          </a:xfrm>
          <a:prstGeom prst="line">
            <a:avLst/>
          </a:prstGeom>
          <a:noFill/>
          <a:ln w="38160">
            <a:solidFill>
              <a:srgbClr val="0000FF"/>
            </a:solidFill>
            <a:round/>
            <a:headEnd/>
            <a:tailEnd/>
          </a:ln>
        </p:spPr>
        <p:txBody>
          <a:bodyPr/>
          <a:lstStyle/>
          <a:p>
            <a:endParaRPr lang="en-IN"/>
          </a:p>
        </p:txBody>
      </p:sp>
      <p:sp>
        <p:nvSpPr>
          <p:cNvPr id="66569" name="Line 7"/>
          <p:cNvSpPr>
            <a:spLocks noChangeShapeType="1"/>
          </p:cNvSpPr>
          <p:nvPr/>
        </p:nvSpPr>
        <p:spPr bwMode="auto">
          <a:xfrm>
            <a:off x="2971800" y="5105400"/>
            <a:ext cx="0" cy="152400"/>
          </a:xfrm>
          <a:prstGeom prst="line">
            <a:avLst/>
          </a:prstGeom>
          <a:noFill/>
          <a:ln w="38160">
            <a:solidFill>
              <a:srgbClr val="0000FF"/>
            </a:solidFill>
            <a:round/>
            <a:headEnd/>
            <a:tailEnd/>
          </a:ln>
        </p:spPr>
        <p:txBody>
          <a:bodyPr/>
          <a:lstStyle/>
          <a:p>
            <a:endParaRPr lang="en-IN"/>
          </a:p>
        </p:txBody>
      </p:sp>
      <p:sp>
        <p:nvSpPr>
          <p:cNvPr id="66570" name="Line 8"/>
          <p:cNvSpPr>
            <a:spLocks noChangeShapeType="1"/>
          </p:cNvSpPr>
          <p:nvPr/>
        </p:nvSpPr>
        <p:spPr bwMode="auto">
          <a:xfrm>
            <a:off x="3124200" y="5105400"/>
            <a:ext cx="0" cy="152400"/>
          </a:xfrm>
          <a:prstGeom prst="line">
            <a:avLst/>
          </a:prstGeom>
          <a:noFill/>
          <a:ln w="38160">
            <a:solidFill>
              <a:srgbClr val="0000FF"/>
            </a:solidFill>
            <a:round/>
            <a:headEnd/>
            <a:tailEnd/>
          </a:ln>
        </p:spPr>
        <p:txBody>
          <a:bodyPr/>
          <a:lstStyle/>
          <a:p>
            <a:endParaRPr lang="en-IN"/>
          </a:p>
        </p:txBody>
      </p:sp>
      <p:sp>
        <p:nvSpPr>
          <p:cNvPr id="66571" name="Line 9"/>
          <p:cNvSpPr>
            <a:spLocks noChangeShapeType="1"/>
          </p:cNvSpPr>
          <p:nvPr/>
        </p:nvSpPr>
        <p:spPr bwMode="auto">
          <a:xfrm>
            <a:off x="3276600" y="5105400"/>
            <a:ext cx="0" cy="152400"/>
          </a:xfrm>
          <a:prstGeom prst="line">
            <a:avLst/>
          </a:prstGeom>
          <a:noFill/>
          <a:ln w="38160">
            <a:solidFill>
              <a:srgbClr val="0000FF"/>
            </a:solidFill>
            <a:round/>
            <a:headEnd/>
            <a:tailEnd/>
          </a:ln>
        </p:spPr>
        <p:txBody>
          <a:bodyPr/>
          <a:lstStyle/>
          <a:p>
            <a:endParaRPr lang="en-IN"/>
          </a:p>
        </p:txBody>
      </p:sp>
      <p:sp>
        <p:nvSpPr>
          <p:cNvPr id="66572" name="Line 10"/>
          <p:cNvSpPr>
            <a:spLocks noChangeShapeType="1"/>
          </p:cNvSpPr>
          <p:nvPr/>
        </p:nvSpPr>
        <p:spPr bwMode="auto">
          <a:xfrm>
            <a:off x="3429000" y="5105400"/>
            <a:ext cx="0" cy="152400"/>
          </a:xfrm>
          <a:prstGeom prst="line">
            <a:avLst/>
          </a:prstGeom>
          <a:noFill/>
          <a:ln w="38160">
            <a:solidFill>
              <a:srgbClr val="0000FF"/>
            </a:solidFill>
            <a:round/>
            <a:headEnd/>
            <a:tailEnd/>
          </a:ln>
        </p:spPr>
        <p:txBody>
          <a:bodyPr/>
          <a:lstStyle/>
          <a:p>
            <a:endParaRPr lang="en-IN"/>
          </a:p>
        </p:txBody>
      </p:sp>
      <p:sp>
        <p:nvSpPr>
          <p:cNvPr id="66573" name="Line 11"/>
          <p:cNvSpPr>
            <a:spLocks noChangeShapeType="1"/>
          </p:cNvSpPr>
          <p:nvPr/>
        </p:nvSpPr>
        <p:spPr bwMode="auto">
          <a:xfrm>
            <a:off x="3581400" y="5105400"/>
            <a:ext cx="0" cy="152400"/>
          </a:xfrm>
          <a:prstGeom prst="line">
            <a:avLst/>
          </a:prstGeom>
          <a:noFill/>
          <a:ln w="38160">
            <a:solidFill>
              <a:srgbClr val="0000FF"/>
            </a:solidFill>
            <a:round/>
            <a:headEnd/>
            <a:tailEnd/>
          </a:ln>
        </p:spPr>
        <p:txBody>
          <a:bodyPr/>
          <a:lstStyle/>
          <a:p>
            <a:endParaRPr lang="en-IN"/>
          </a:p>
        </p:txBody>
      </p:sp>
      <p:sp>
        <p:nvSpPr>
          <p:cNvPr id="66574" name="Line 12"/>
          <p:cNvSpPr>
            <a:spLocks noChangeShapeType="1"/>
          </p:cNvSpPr>
          <p:nvPr/>
        </p:nvSpPr>
        <p:spPr bwMode="auto">
          <a:xfrm>
            <a:off x="3733800" y="5105400"/>
            <a:ext cx="0" cy="152400"/>
          </a:xfrm>
          <a:prstGeom prst="line">
            <a:avLst/>
          </a:prstGeom>
          <a:noFill/>
          <a:ln w="38160">
            <a:solidFill>
              <a:srgbClr val="0000FF"/>
            </a:solidFill>
            <a:round/>
            <a:headEnd/>
            <a:tailEnd/>
          </a:ln>
        </p:spPr>
        <p:txBody>
          <a:bodyPr/>
          <a:lstStyle/>
          <a:p>
            <a:endParaRPr lang="en-IN"/>
          </a:p>
        </p:txBody>
      </p:sp>
      <p:sp>
        <p:nvSpPr>
          <p:cNvPr id="66575" name="Line 13"/>
          <p:cNvSpPr>
            <a:spLocks noChangeShapeType="1"/>
          </p:cNvSpPr>
          <p:nvPr/>
        </p:nvSpPr>
        <p:spPr bwMode="auto">
          <a:xfrm>
            <a:off x="3886200" y="5105400"/>
            <a:ext cx="0" cy="152400"/>
          </a:xfrm>
          <a:prstGeom prst="line">
            <a:avLst/>
          </a:prstGeom>
          <a:noFill/>
          <a:ln w="38160">
            <a:solidFill>
              <a:srgbClr val="0000FF"/>
            </a:solidFill>
            <a:round/>
            <a:headEnd/>
            <a:tailEnd/>
          </a:ln>
        </p:spPr>
        <p:txBody>
          <a:bodyPr/>
          <a:lstStyle/>
          <a:p>
            <a:endParaRPr lang="en-IN"/>
          </a:p>
        </p:txBody>
      </p:sp>
      <p:sp>
        <p:nvSpPr>
          <p:cNvPr id="66576" name="Line 14"/>
          <p:cNvSpPr>
            <a:spLocks noChangeShapeType="1"/>
          </p:cNvSpPr>
          <p:nvPr/>
        </p:nvSpPr>
        <p:spPr bwMode="auto">
          <a:xfrm>
            <a:off x="4038600" y="5105400"/>
            <a:ext cx="0" cy="152400"/>
          </a:xfrm>
          <a:prstGeom prst="line">
            <a:avLst/>
          </a:prstGeom>
          <a:noFill/>
          <a:ln w="38160">
            <a:solidFill>
              <a:srgbClr val="0000FF"/>
            </a:solidFill>
            <a:round/>
            <a:headEnd/>
            <a:tailEnd/>
          </a:ln>
        </p:spPr>
        <p:txBody>
          <a:bodyPr/>
          <a:lstStyle/>
          <a:p>
            <a:endParaRPr lang="en-IN"/>
          </a:p>
        </p:txBody>
      </p:sp>
      <p:sp>
        <p:nvSpPr>
          <p:cNvPr id="66577" name="Line 15"/>
          <p:cNvSpPr>
            <a:spLocks noChangeShapeType="1"/>
          </p:cNvSpPr>
          <p:nvPr/>
        </p:nvSpPr>
        <p:spPr bwMode="auto">
          <a:xfrm>
            <a:off x="4191000" y="5105400"/>
            <a:ext cx="0" cy="152400"/>
          </a:xfrm>
          <a:prstGeom prst="line">
            <a:avLst/>
          </a:prstGeom>
          <a:noFill/>
          <a:ln w="38160">
            <a:solidFill>
              <a:srgbClr val="0000FF"/>
            </a:solidFill>
            <a:round/>
            <a:headEnd/>
            <a:tailEnd/>
          </a:ln>
        </p:spPr>
        <p:txBody>
          <a:bodyPr/>
          <a:lstStyle/>
          <a:p>
            <a:endParaRPr lang="en-IN"/>
          </a:p>
        </p:txBody>
      </p:sp>
      <p:sp>
        <p:nvSpPr>
          <p:cNvPr id="66578" name="Line 16"/>
          <p:cNvSpPr>
            <a:spLocks noChangeShapeType="1"/>
          </p:cNvSpPr>
          <p:nvPr/>
        </p:nvSpPr>
        <p:spPr bwMode="auto">
          <a:xfrm>
            <a:off x="4343400" y="5105400"/>
            <a:ext cx="0" cy="152400"/>
          </a:xfrm>
          <a:prstGeom prst="line">
            <a:avLst/>
          </a:prstGeom>
          <a:noFill/>
          <a:ln w="38160">
            <a:solidFill>
              <a:srgbClr val="0000FF"/>
            </a:solidFill>
            <a:round/>
            <a:headEnd/>
            <a:tailEnd/>
          </a:ln>
        </p:spPr>
        <p:txBody>
          <a:bodyPr/>
          <a:lstStyle/>
          <a:p>
            <a:endParaRPr lang="en-IN"/>
          </a:p>
        </p:txBody>
      </p:sp>
      <p:sp>
        <p:nvSpPr>
          <p:cNvPr id="66579" name="Line 17"/>
          <p:cNvSpPr>
            <a:spLocks noChangeShapeType="1"/>
          </p:cNvSpPr>
          <p:nvPr/>
        </p:nvSpPr>
        <p:spPr bwMode="auto">
          <a:xfrm>
            <a:off x="4495800" y="5105400"/>
            <a:ext cx="0" cy="152400"/>
          </a:xfrm>
          <a:prstGeom prst="line">
            <a:avLst/>
          </a:prstGeom>
          <a:noFill/>
          <a:ln w="38160">
            <a:solidFill>
              <a:srgbClr val="0000FF"/>
            </a:solidFill>
            <a:round/>
            <a:headEnd/>
            <a:tailEnd/>
          </a:ln>
        </p:spPr>
        <p:txBody>
          <a:bodyPr/>
          <a:lstStyle/>
          <a:p>
            <a:endParaRPr lang="en-IN"/>
          </a:p>
        </p:txBody>
      </p:sp>
      <p:sp>
        <p:nvSpPr>
          <p:cNvPr id="66580" name="Line 18"/>
          <p:cNvSpPr>
            <a:spLocks noChangeShapeType="1"/>
          </p:cNvSpPr>
          <p:nvPr/>
        </p:nvSpPr>
        <p:spPr bwMode="auto">
          <a:xfrm>
            <a:off x="4648200" y="5105400"/>
            <a:ext cx="0" cy="152400"/>
          </a:xfrm>
          <a:prstGeom prst="line">
            <a:avLst/>
          </a:prstGeom>
          <a:noFill/>
          <a:ln w="38160">
            <a:solidFill>
              <a:srgbClr val="0000FF"/>
            </a:solidFill>
            <a:round/>
            <a:headEnd/>
            <a:tailEnd/>
          </a:ln>
        </p:spPr>
        <p:txBody>
          <a:bodyPr/>
          <a:lstStyle/>
          <a:p>
            <a:endParaRPr lang="en-IN"/>
          </a:p>
        </p:txBody>
      </p:sp>
      <p:sp>
        <p:nvSpPr>
          <p:cNvPr id="66581" name="Line 19"/>
          <p:cNvSpPr>
            <a:spLocks noChangeShapeType="1"/>
          </p:cNvSpPr>
          <p:nvPr/>
        </p:nvSpPr>
        <p:spPr bwMode="auto">
          <a:xfrm>
            <a:off x="4800600" y="5105400"/>
            <a:ext cx="0" cy="152400"/>
          </a:xfrm>
          <a:prstGeom prst="line">
            <a:avLst/>
          </a:prstGeom>
          <a:noFill/>
          <a:ln w="38160">
            <a:solidFill>
              <a:srgbClr val="0000FF"/>
            </a:solidFill>
            <a:round/>
            <a:headEnd/>
            <a:tailEnd/>
          </a:ln>
        </p:spPr>
        <p:txBody>
          <a:bodyPr/>
          <a:lstStyle/>
          <a:p>
            <a:endParaRPr lang="en-IN"/>
          </a:p>
        </p:txBody>
      </p:sp>
      <p:sp>
        <p:nvSpPr>
          <p:cNvPr id="66582" name="Line 20"/>
          <p:cNvSpPr>
            <a:spLocks noChangeShapeType="1"/>
          </p:cNvSpPr>
          <p:nvPr/>
        </p:nvSpPr>
        <p:spPr bwMode="auto">
          <a:xfrm>
            <a:off x="4953000" y="5105400"/>
            <a:ext cx="0" cy="152400"/>
          </a:xfrm>
          <a:prstGeom prst="line">
            <a:avLst/>
          </a:prstGeom>
          <a:noFill/>
          <a:ln w="38160">
            <a:solidFill>
              <a:srgbClr val="0000FF"/>
            </a:solidFill>
            <a:round/>
            <a:headEnd/>
            <a:tailEnd/>
          </a:ln>
        </p:spPr>
        <p:txBody>
          <a:bodyPr/>
          <a:lstStyle/>
          <a:p>
            <a:endParaRPr lang="en-IN"/>
          </a:p>
        </p:txBody>
      </p:sp>
      <p:sp>
        <p:nvSpPr>
          <p:cNvPr id="66583" name="Line 21"/>
          <p:cNvSpPr>
            <a:spLocks noChangeShapeType="1"/>
          </p:cNvSpPr>
          <p:nvPr/>
        </p:nvSpPr>
        <p:spPr bwMode="auto">
          <a:xfrm>
            <a:off x="5105400" y="5105400"/>
            <a:ext cx="0" cy="152400"/>
          </a:xfrm>
          <a:prstGeom prst="line">
            <a:avLst/>
          </a:prstGeom>
          <a:noFill/>
          <a:ln w="38160">
            <a:solidFill>
              <a:srgbClr val="0000FF"/>
            </a:solidFill>
            <a:round/>
            <a:headEnd/>
            <a:tailEnd/>
          </a:ln>
        </p:spPr>
        <p:txBody>
          <a:bodyPr/>
          <a:lstStyle/>
          <a:p>
            <a:endParaRPr lang="en-IN"/>
          </a:p>
        </p:txBody>
      </p:sp>
      <p:sp>
        <p:nvSpPr>
          <p:cNvPr id="66584" name="Line 22"/>
          <p:cNvSpPr>
            <a:spLocks noChangeShapeType="1"/>
          </p:cNvSpPr>
          <p:nvPr/>
        </p:nvSpPr>
        <p:spPr bwMode="auto">
          <a:xfrm>
            <a:off x="5257800" y="5105400"/>
            <a:ext cx="0" cy="152400"/>
          </a:xfrm>
          <a:prstGeom prst="line">
            <a:avLst/>
          </a:prstGeom>
          <a:noFill/>
          <a:ln w="38160">
            <a:solidFill>
              <a:srgbClr val="0000FF"/>
            </a:solidFill>
            <a:round/>
            <a:headEnd/>
            <a:tailEnd/>
          </a:ln>
        </p:spPr>
        <p:txBody>
          <a:bodyPr/>
          <a:lstStyle/>
          <a:p>
            <a:endParaRPr lang="en-IN"/>
          </a:p>
        </p:txBody>
      </p:sp>
      <p:sp>
        <p:nvSpPr>
          <p:cNvPr id="66585" name="Line 23"/>
          <p:cNvSpPr>
            <a:spLocks noChangeShapeType="1"/>
          </p:cNvSpPr>
          <p:nvPr/>
        </p:nvSpPr>
        <p:spPr bwMode="auto">
          <a:xfrm>
            <a:off x="5410200" y="5105400"/>
            <a:ext cx="0" cy="152400"/>
          </a:xfrm>
          <a:prstGeom prst="line">
            <a:avLst/>
          </a:prstGeom>
          <a:noFill/>
          <a:ln w="38160">
            <a:solidFill>
              <a:srgbClr val="0000FF"/>
            </a:solidFill>
            <a:round/>
            <a:headEnd/>
            <a:tailEnd/>
          </a:ln>
        </p:spPr>
        <p:txBody>
          <a:bodyPr/>
          <a:lstStyle/>
          <a:p>
            <a:endParaRPr lang="en-IN"/>
          </a:p>
        </p:txBody>
      </p:sp>
      <p:sp>
        <p:nvSpPr>
          <p:cNvPr id="66586" name="Line 24"/>
          <p:cNvSpPr>
            <a:spLocks noChangeShapeType="1"/>
          </p:cNvSpPr>
          <p:nvPr/>
        </p:nvSpPr>
        <p:spPr bwMode="auto">
          <a:xfrm>
            <a:off x="5562600" y="5105400"/>
            <a:ext cx="0" cy="152400"/>
          </a:xfrm>
          <a:prstGeom prst="line">
            <a:avLst/>
          </a:prstGeom>
          <a:noFill/>
          <a:ln w="38160">
            <a:solidFill>
              <a:srgbClr val="0000FF"/>
            </a:solidFill>
            <a:round/>
            <a:headEnd/>
            <a:tailEnd/>
          </a:ln>
        </p:spPr>
        <p:txBody>
          <a:bodyPr/>
          <a:lstStyle/>
          <a:p>
            <a:endParaRPr lang="en-IN"/>
          </a:p>
        </p:txBody>
      </p:sp>
      <p:sp>
        <p:nvSpPr>
          <p:cNvPr id="66587" name="Line 25"/>
          <p:cNvSpPr>
            <a:spLocks noChangeShapeType="1"/>
          </p:cNvSpPr>
          <p:nvPr/>
        </p:nvSpPr>
        <p:spPr bwMode="auto">
          <a:xfrm>
            <a:off x="5715000" y="5105400"/>
            <a:ext cx="0" cy="152400"/>
          </a:xfrm>
          <a:prstGeom prst="line">
            <a:avLst/>
          </a:prstGeom>
          <a:noFill/>
          <a:ln w="38160">
            <a:solidFill>
              <a:srgbClr val="0000FF"/>
            </a:solidFill>
            <a:round/>
            <a:headEnd/>
            <a:tailEnd/>
          </a:ln>
        </p:spPr>
        <p:txBody>
          <a:bodyPr/>
          <a:lstStyle/>
          <a:p>
            <a:endParaRPr lang="en-IN"/>
          </a:p>
        </p:txBody>
      </p:sp>
      <p:sp>
        <p:nvSpPr>
          <p:cNvPr id="66588" name="Line 26"/>
          <p:cNvSpPr>
            <a:spLocks noChangeShapeType="1"/>
          </p:cNvSpPr>
          <p:nvPr/>
        </p:nvSpPr>
        <p:spPr bwMode="auto">
          <a:xfrm>
            <a:off x="5867400" y="5105400"/>
            <a:ext cx="0" cy="152400"/>
          </a:xfrm>
          <a:prstGeom prst="line">
            <a:avLst/>
          </a:prstGeom>
          <a:noFill/>
          <a:ln w="38160">
            <a:solidFill>
              <a:srgbClr val="0000FF"/>
            </a:solidFill>
            <a:round/>
            <a:headEnd/>
            <a:tailEnd/>
          </a:ln>
        </p:spPr>
        <p:txBody>
          <a:bodyPr/>
          <a:lstStyle/>
          <a:p>
            <a:endParaRPr lang="en-IN"/>
          </a:p>
        </p:txBody>
      </p:sp>
      <p:sp>
        <p:nvSpPr>
          <p:cNvPr id="66589" name="Line 27"/>
          <p:cNvSpPr>
            <a:spLocks noChangeShapeType="1"/>
          </p:cNvSpPr>
          <p:nvPr/>
        </p:nvSpPr>
        <p:spPr bwMode="auto">
          <a:xfrm>
            <a:off x="6019800" y="5105400"/>
            <a:ext cx="0" cy="152400"/>
          </a:xfrm>
          <a:prstGeom prst="line">
            <a:avLst/>
          </a:prstGeom>
          <a:noFill/>
          <a:ln w="38160">
            <a:solidFill>
              <a:srgbClr val="0000FF"/>
            </a:solidFill>
            <a:round/>
            <a:headEnd/>
            <a:tailEnd/>
          </a:ln>
        </p:spPr>
        <p:txBody>
          <a:bodyPr/>
          <a:lstStyle/>
          <a:p>
            <a:endParaRPr lang="en-IN"/>
          </a:p>
        </p:txBody>
      </p:sp>
      <p:sp>
        <p:nvSpPr>
          <p:cNvPr id="66590" name="Line 28"/>
          <p:cNvSpPr>
            <a:spLocks noChangeShapeType="1"/>
          </p:cNvSpPr>
          <p:nvPr/>
        </p:nvSpPr>
        <p:spPr bwMode="auto">
          <a:xfrm>
            <a:off x="6172200" y="5105400"/>
            <a:ext cx="0" cy="152400"/>
          </a:xfrm>
          <a:prstGeom prst="line">
            <a:avLst/>
          </a:prstGeom>
          <a:noFill/>
          <a:ln w="38160">
            <a:solidFill>
              <a:srgbClr val="0000FF"/>
            </a:solidFill>
            <a:round/>
            <a:headEnd/>
            <a:tailEnd/>
          </a:ln>
        </p:spPr>
        <p:txBody>
          <a:bodyPr/>
          <a:lstStyle/>
          <a:p>
            <a:endParaRPr lang="en-IN"/>
          </a:p>
        </p:txBody>
      </p:sp>
      <p:sp>
        <p:nvSpPr>
          <p:cNvPr id="66591" name="Line 29"/>
          <p:cNvSpPr>
            <a:spLocks noChangeShapeType="1"/>
          </p:cNvSpPr>
          <p:nvPr/>
        </p:nvSpPr>
        <p:spPr bwMode="auto">
          <a:xfrm>
            <a:off x="6324600" y="5105400"/>
            <a:ext cx="0" cy="152400"/>
          </a:xfrm>
          <a:prstGeom prst="line">
            <a:avLst/>
          </a:prstGeom>
          <a:noFill/>
          <a:ln w="38160">
            <a:solidFill>
              <a:srgbClr val="0000FF"/>
            </a:solidFill>
            <a:round/>
            <a:headEnd/>
            <a:tailEnd/>
          </a:ln>
        </p:spPr>
        <p:txBody>
          <a:bodyPr/>
          <a:lstStyle/>
          <a:p>
            <a:endParaRPr lang="en-IN"/>
          </a:p>
        </p:txBody>
      </p:sp>
      <p:sp>
        <p:nvSpPr>
          <p:cNvPr id="66592" name="Line 30"/>
          <p:cNvSpPr>
            <a:spLocks noChangeShapeType="1"/>
          </p:cNvSpPr>
          <p:nvPr/>
        </p:nvSpPr>
        <p:spPr bwMode="auto">
          <a:xfrm>
            <a:off x="6477000" y="5105400"/>
            <a:ext cx="0" cy="152400"/>
          </a:xfrm>
          <a:prstGeom prst="line">
            <a:avLst/>
          </a:prstGeom>
          <a:noFill/>
          <a:ln w="38160">
            <a:solidFill>
              <a:srgbClr val="0000FF"/>
            </a:solidFill>
            <a:round/>
            <a:headEnd/>
            <a:tailEnd/>
          </a:ln>
        </p:spPr>
        <p:txBody>
          <a:bodyPr/>
          <a:lstStyle/>
          <a:p>
            <a:endParaRPr lang="en-IN"/>
          </a:p>
        </p:txBody>
      </p:sp>
      <p:sp>
        <p:nvSpPr>
          <p:cNvPr id="66593" name="Line 31"/>
          <p:cNvSpPr>
            <a:spLocks noChangeShapeType="1"/>
          </p:cNvSpPr>
          <p:nvPr/>
        </p:nvSpPr>
        <p:spPr bwMode="auto">
          <a:xfrm>
            <a:off x="6629400" y="5105400"/>
            <a:ext cx="0" cy="152400"/>
          </a:xfrm>
          <a:prstGeom prst="line">
            <a:avLst/>
          </a:prstGeom>
          <a:noFill/>
          <a:ln w="38160">
            <a:solidFill>
              <a:srgbClr val="0000FF"/>
            </a:solidFill>
            <a:round/>
            <a:headEnd/>
            <a:tailEnd/>
          </a:ln>
        </p:spPr>
        <p:txBody>
          <a:bodyPr/>
          <a:lstStyle/>
          <a:p>
            <a:endParaRPr lang="en-IN"/>
          </a:p>
        </p:txBody>
      </p:sp>
      <p:sp>
        <p:nvSpPr>
          <p:cNvPr id="66594" name="Line 32"/>
          <p:cNvSpPr>
            <a:spLocks noChangeShapeType="1"/>
          </p:cNvSpPr>
          <p:nvPr/>
        </p:nvSpPr>
        <p:spPr bwMode="auto">
          <a:xfrm>
            <a:off x="6781800" y="5105400"/>
            <a:ext cx="0" cy="152400"/>
          </a:xfrm>
          <a:prstGeom prst="line">
            <a:avLst/>
          </a:prstGeom>
          <a:noFill/>
          <a:ln w="38160">
            <a:solidFill>
              <a:srgbClr val="0000FF"/>
            </a:solidFill>
            <a:round/>
            <a:headEnd/>
            <a:tailEnd/>
          </a:ln>
        </p:spPr>
        <p:txBody>
          <a:bodyPr/>
          <a:lstStyle/>
          <a:p>
            <a:endParaRPr lang="en-IN"/>
          </a:p>
        </p:txBody>
      </p:sp>
      <p:grpSp>
        <p:nvGrpSpPr>
          <p:cNvPr id="66595" name="Group 33"/>
          <p:cNvGrpSpPr>
            <a:grpSpLocks/>
          </p:cNvGrpSpPr>
          <p:nvPr/>
        </p:nvGrpSpPr>
        <p:grpSpPr bwMode="auto">
          <a:xfrm>
            <a:off x="4203700" y="4703763"/>
            <a:ext cx="747713" cy="400050"/>
            <a:chOff x="2648" y="2963"/>
            <a:chExt cx="471" cy="252"/>
          </a:xfrm>
        </p:grpSpPr>
        <p:sp>
          <p:nvSpPr>
            <p:cNvPr id="66612" name="Freeform 34"/>
            <p:cNvSpPr>
              <a:spLocks noChangeArrowheads="1"/>
            </p:cNvSpPr>
            <p:nvPr/>
          </p:nvSpPr>
          <p:spPr bwMode="auto">
            <a:xfrm>
              <a:off x="2648" y="3038"/>
              <a:ext cx="107" cy="177"/>
            </a:xfrm>
            <a:custGeom>
              <a:avLst/>
              <a:gdLst>
                <a:gd name="T0" fmla="*/ 0 w 477"/>
                <a:gd name="T1" fmla="*/ 0 h 786"/>
                <a:gd name="T2" fmla="*/ 9 w 477"/>
                <a:gd name="T3" fmla="*/ 0 h 786"/>
                <a:gd name="T4" fmla="*/ 9 w 477"/>
                <a:gd name="T5" fmla="*/ 0 h 786"/>
                <a:gd name="T6" fmla="*/ 9 w 477"/>
                <a:gd name="T7" fmla="*/ 3 h 786"/>
                <a:gd name="T8" fmla="*/ 9 w 477"/>
                <a:gd name="T9" fmla="*/ 3 h 786"/>
                <a:gd name="T10" fmla="*/ 7 w 477"/>
                <a:gd name="T11" fmla="*/ 3 h 786"/>
                <a:gd name="T12" fmla="*/ 7 w 477"/>
                <a:gd name="T13" fmla="*/ 9 h 786"/>
                <a:gd name="T14" fmla="*/ 9 w 477"/>
                <a:gd name="T15" fmla="*/ 9 h 786"/>
                <a:gd name="T16" fmla="*/ 9 w 477"/>
                <a:gd name="T17" fmla="*/ 10 h 786"/>
                <a:gd name="T18" fmla="*/ 9 w 477"/>
                <a:gd name="T19" fmla="*/ 20 h 786"/>
                <a:gd name="T20" fmla="*/ 11 w 477"/>
                <a:gd name="T21" fmla="*/ 20 h 786"/>
                <a:gd name="T22" fmla="*/ 11 w 477"/>
                <a:gd name="T23" fmla="*/ 20 h 786"/>
                <a:gd name="T24" fmla="*/ 11 w 477"/>
                <a:gd name="T25" fmla="*/ 29 h 786"/>
                <a:gd name="T26" fmla="*/ 13 w 477"/>
                <a:gd name="T27" fmla="*/ 29 h 786"/>
                <a:gd name="T28" fmla="*/ 13 w 477"/>
                <a:gd name="T29" fmla="*/ 27 h 786"/>
                <a:gd name="T30" fmla="*/ 13 w 477"/>
                <a:gd name="T31" fmla="*/ 26 h 786"/>
                <a:gd name="T32" fmla="*/ 15 w 477"/>
                <a:gd name="T33" fmla="*/ 26 h 786"/>
                <a:gd name="T34" fmla="*/ 15 w 477"/>
                <a:gd name="T35" fmla="*/ 17 h 786"/>
                <a:gd name="T36" fmla="*/ 15 w 477"/>
                <a:gd name="T37" fmla="*/ 16 h 786"/>
                <a:gd name="T38" fmla="*/ 17 w 477"/>
                <a:gd name="T39" fmla="*/ 16 h 786"/>
                <a:gd name="T40" fmla="*/ 17 w 477"/>
                <a:gd name="T41" fmla="*/ 3 h 786"/>
                <a:gd name="T42" fmla="*/ 15 w 477"/>
                <a:gd name="T43" fmla="*/ 3 h 786"/>
                <a:gd name="T44" fmla="*/ 15 w 477"/>
                <a:gd name="T45" fmla="*/ 3 h 786"/>
                <a:gd name="T46" fmla="*/ 15 w 477"/>
                <a:gd name="T47" fmla="*/ 0 h 786"/>
                <a:gd name="T48" fmla="*/ 15 w 477"/>
                <a:gd name="T49" fmla="*/ 0 h 786"/>
                <a:gd name="T50" fmla="*/ 24 w 477"/>
                <a:gd name="T51" fmla="*/ 0 h 786"/>
                <a:gd name="T52" fmla="*/ 24 w 477"/>
                <a:gd name="T53" fmla="*/ 0 h 786"/>
                <a:gd name="T54" fmla="*/ 24 w 477"/>
                <a:gd name="T55" fmla="*/ 3 h 786"/>
                <a:gd name="T56" fmla="*/ 24 w 477"/>
                <a:gd name="T57" fmla="*/ 3 h 786"/>
                <a:gd name="T58" fmla="*/ 22 w 477"/>
                <a:gd name="T59" fmla="*/ 3 h 786"/>
                <a:gd name="T60" fmla="*/ 22 w 477"/>
                <a:gd name="T61" fmla="*/ 6 h 786"/>
                <a:gd name="T62" fmla="*/ 22 w 477"/>
                <a:gd name="T63" fmla="*/ 7 h 786"/>
                <a:gd name="T64" fmla="*/ 20 w 477"/>
                <a:gd name="T65" fmla="*/ 7 h 786"/>
                <a:gd name="T66" fmla="*/ 20 w 477"/>
                <a:gd name="T67" fmla="*/ 16 h 786"/>
                <a:gd name="T68" fmla="*/ 19 w 477"/>
                <a:gd name="T69" fmla="*/ 17 h 786"/>
                <a:gd name="T70" fmla="*/ 17 w 477"/>
                <a:gd name="T71" fmla="*/ 17 h 786"/>
                <a:gd name="T72" fmla="*/ 17 w 477"/>
                <a:gd name="T73" fmla="*/ 26 h 786"/>
                <a:gd name="T74" fmla="*/ 17 w 477"/>
                <a:gd name="T75" fmla="*/ 27 h 786"/>
                <a:gd name="T76" fmla="*/ 15 w 477"/>
                <a:gd name="T77" fmla="*/ 27 h 786"/>
                <a:gd name="T78" fmla="*/ 15 w 477"/>
                <a:gd name="T79" fmla="*/ 36 h 786"/>
                <a:gd name="T80" fmla="*/ 15 w 477"/>
                <a:gd name="T81" fmla="*/ 36 h 786"/>
                <a:gd name="T82" fmla="*/ 13 w 477"/>
                <a:gd name="T83" fmla="*/ 36 h 786"/>
                <a:gd name="T84" fmla="*/ 13 w 477"/>
                <a:gd name="T85" fmla="*/ 39 h 786"/>
                <a:gd name="T86" fmla="*/ 13 w 477"/>
                <a:gd name="T87" fmla="*/ 40 h 786"/>
                <a:gd name="T88" fmla="*/ 11 w 477"/>
                <a:gd name="T89" fmla="*/ 40 h 786"/>
                <a:gd name="T90" fmla="*/ 11 w 477"/>
                <a:gd name="T91" fmla="*/ 39 h 786"/>
                <a:gd name="T92" fmla="*/ 11 w 477"/>
                <a:gd name="T93" fmla="*/ 36 h 786"/>
                <a:gd name="T94" fmla="*/ 9 w 477"/>
                <a:gd name="T95" fmla="*/ 36 h 786"/>
                <a:gd name="T96" fmla="*/ 9 w 477"/>
                <a:gd name="T97" fmla="*/ 36 h 786"/>
                <a:gd name="T98" fmla="*/ 9 w 477"/>
                <a:gd name="T99" fmla="*/ 30 h 786"/>
                <a:gd name="T100" fmla="*/ 7 w 477"/>
                <a:gd name="T101" fmla="*/ 30 h 786"/>
                <a:gd name="T102" fmla="*/ 7 w 477"/>
                <a:gd name="T103" fmla="*/ 29 h 786"/>
                <a:gd name="T104" fmla="*/ 7 w 477"/>
                <a:gd name="T105" fmla="*/ 20 h 786"/>
                <a:gd name="T106" fmla="*/ 5 w 477"/>
                <a:gd name="T107" fmla="*/ 20 h 786"/>
                <a:gd name="T108" fmla="*/ 4 w 477"/>
                <a:gd name="T109" fmla="*/ 20 h 786"/>
                <a:gd name="T110" fmla="*/ 4 w 477"/>
                <a:gd name="T111" fmla="*/ 10 h 786"/>
                <a:gd name="T112" fmla="*/ 2 w 477"/>
                <a:gd name="T113" fmla="*/ 10 h 786"/>
                <a:gd name="T114" fmla="*/ 2 w 477"/>
                <a:gd name="T115" fmla="*/ 9 h 786"/>
                <a:gd name="T116" fmla="*/ 2 w 477"/>
                <a:gd name="T117" fmla="*/ 3 h 786"/>
                <a:gd name="T118" fmla="*/ 0 w 477"/>
                <a:gd name="T119" fmla="*/ 3 h 786"/>
                <a:gd name="T120" fmla="*/ 0 w 477"/>
                <a:gd name="T121" fmla="*/ 3 h 786"/>
                <a:gd name="T122" fmla="*/ 0 w 477"/>
                <a:gd name="T123" fmla="*/ 0 h 786"/>
                <a:gd name="T124" fmla="*/ 0 w 477"/>
                <a:gd name="T125" fmla="*/ 0 h 7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7" h="786">
                  <a:moveTo>
                    <a:pt x="7" y="0"/>
                  </a:moveTo>
                  <a:lnTo>
                    <a:pt x="168" y="0"/>
                  </a:lnTo>
                  <a:lnTo>
                    <a:pt x="174" y="10"/>
                  </a:lnTo>
                  <a:lnTo>
                    <a:pt x="174" y="55"/>
                  </a:lnTo>
                  <a:lnTo>
                    <a:pt x="168" y="66"/>
                  </a:lnTo>
                  <a:lnTo>
                    <a:pt x="136" y="66"/>
                  </a:lnTo>
                  <a:lnTo>
                    <a:pt x="136" y="188"/>
                  </a:lnTo>
                  <a:lnTo>
                    <a:pt x="168" y="188"/>
                  </a:lnTo>
                  <a:lnTo>
                    <a:pt x="174" y="198"/>
                  </a:lnTo>
                  <a:lnTo>
                    <a:pt x="174" y="388"/>
                  </a:lnTo>
                  <a:lnTo>
                    <a:pt x="210" y="388"/>
                  </a:lnTo>
                  <a:lnTo>
                    <a:pt x="217" y="397"/>
                  </a:lnTo>
                  <a:lnTo>
                    <a:pt x="217" y="578"/>
                  </a:lnTo>
                  <a:lnTo>
                    <a:pt x="254" y="578"/>
                  </a:lnTo>
                  <a:lnTo>
                    <a:pt x="254" y="529"/>
                  </a:lnTo>
                  <a:lnTo>
                    <a:pt x="260" y="520"/>
                  </a:lnTo>
                  <a:lnTo>
                    <a:pt x="297" y="520"/>
                  </a:lnTo>
                  <a:lnTo>
                    <a:pt x="297" y="330"/>
                  </a:lnTo>
                  <a:lnTo>
                    <a:pt x="304" y="320"/>
                  </a:lnTo>
                  <a:lnTo>
                    <a:pt x="340" y="320"/>
                  </a:lnTo>
                  <a:lnTo>
                    <a:pt x="340" y="66"/>
                  </a:lnTo>
                  <a:lnTo>
                    <a:pt x="304" y="66"/>
                  </a:lnTo>
                  <a:lnTo>
                    <a:pt x="297" y="55"/>
                  </a:lnTo>
                  <a:lnTo>
                    <a:pt x="297" y="10"/>
                  </a:lnTo>
                  <a:lnTo>
                    <a:pt x="304" y="0"/>
                  </a:lnTo>
                  <a:lnTo>
                    <a:pt x="469" y="0"/>
                  </a:lnTo>
                  <a:lnTo>
                    <a:pt x="476" y="10"/>
                  </a:lnTo>
                  <a:lnTo>
                    <a:pt x="476" y="55"/>
                  </a:lnTo>
                  <a:lnTo>
                    <a:pt x="469" y="66"/>
                  </a:lnTo>
                  <a:lnTo>
                    <a:pt x="432" y="66"/>
                  </a:lnTo>
                  <a:lnTo>
                    <a:pt x="432" y="124"/>
                  </a:lnTo>
                  <a:lnTo>
                    <a:pt x="426" y="132"/>
                  </a:lnTo>
                  <a:lnTo>
                    <a:pt x="389" y="132"/>
                  </a:lnTo>
                  <a:lnTo>
                    <a:pt x="389" y="320"/>
                  </a:lnTo>
                  <a:lnTo>
                    <a:pt x="382" y="330"/>
                  </a:lnTo>
                  <a:lnTo>
                    <a:pt x="346" y="330"/>
                  </a:lnTo>
                  <a:lnTo>
                    <a:pt x="346" y="520"/>
                  </a:lnTo>
                  <a:lnTo>
                    <a:pt x="340" y="529"/>
                  </a:lnTo>
                  <a:lnTo>
                    <a:pt x="304" y="529"/>
                  </a:lnTo>
                  <a:lnTo>
                    <a:pt x="304" y="710"/>
                  </a:lnTo>
                  <a:lnTo>
                    <a:pt x="297" y="719"/>
                  </a:lnTo>
                  <a:lnTo>
                    <a:pt x="260" y="719"/>
                  </a:lnTo>
                  <a:lnTo>
                    <a:pt x="260" y="774"/>
                  </a:lnTo>
                  <a:lnTo>
                    <a:pt x="254" y="785"/>
                  </a:lnTo>
                  <a:lnTo>
                    <a:pt x="217" y="785"/>
                  </a:lnTo>
                  <a:lnTo>
                    <a:pt x="210" y="774"/>
                  </a:lnTo>
                  <a:lnTo>
                    <a:pt x="210" y="719"/>
                  </a:lnTo>
                  <a:lnTo>
                    <a:pt x="174" y="719"/>
                  </a:lnTo>
                  <a:lnTo>
                    <a:pt x="168" y="710"/>
                  </a:lnTo>
                  <a:lnTo>
                    <a:pt x="168" y="587"/>
                  </a:lnTo>
                  <a:lnTo>
                    <a:pt x="136" y="587"/>
                  </a:lnTo>
                  <a:lnTo>
                    <a:pt x="130" y="578"/>
                  </a:lnTo>
                  <a:lnTo>
                    <a:pt x="130" y="397"/>
                  </a:lnTo>
                  <a:lnTo>
                    <a:pt x="94" y="397"/>
                  </a:lnTo>
                  <a:lnTo>
                    <a:pt x="87" y="388"/>
                  </a:lnTo>
                  <a:lnTo>
                    <a:pt x="87" y="198"/>
                  </a:lnTo>
                  <a:lnTo>
                    <a:pt x="50" y="198"/>
                  </a:lnTo>
                  <a:lnTo>
                    <a:pt x="43" y="188"/>
                  </a:lnTo>
                  <a:lnTo>
                    <a:pt x="43" y="66"/>
                  </a:lnTo>
                  <a:lnTo>
                    <a:pt x="7" y="66"/>
                  </a:lnTo>
                  <a:lnTo>
                    <a:pt x="0" y="55"/>
                  </a:lnTo>
                  <a:lnTo>
                    <a:pt x="0" y="10"/>
                  </a:lnTo>
                  <a:lnTo>
                    <a:pt x="7" y="0"/>
                  </a:lnTo>
                </a:path>
              </a:pathLst>
            </a:custGeom>
            <a:solidFill>
              <a:srgbClr val="0000FF"/>
            </a:solidFill>
            <a:ln w="9525">
              <a:solidFill>
                <a:srgbClr val="000000"/>
              </a:solidFill>
              <a:round/>
              <a:headEnd/>
              <a:tailEnd/>
            </a:ln>
          </p:spPr>
          <p:txBody>
            <a:bodyPr wrap="none" anchor="ctr"/>
            <a:lstStyle/>
            <a:p>
              <a:endParaRPr lang="en-IN"/>
            </a:p>
          </p:txBody>
        </p:sp>
        <p:sp>
          <p:nvSpPr>
            <p:cNvPr id="66613" name="Freeform 35"/>
            <p:cNvSpPr>
              <a:spLocks noChangeArrowheads="1"/>
            </p:cNvSpPr>
            <p:nvPr/>
          </p:nvSpPr>
          <p:spPr bwMode="auto">
            <a:xfrm>
              <a:off x="2779" y="3038"/>
              <a:ext cx="87" cy="177"/>
            </a:xfrm>
            <a:custGeom>
              <a:avLst/>
              <a:gdLst>
                <a:gd name="T0" fmla="*/ 12 w 390"/>
                <a:gd name="T1" fmla="*/ 17 h 786"/>
                <a:gd name="T2" fmla="*/ 11 w 390"/>
                <a:gd name="T3" fmla="*/ 29 h 786"/>
                <a:gd name="T4" fmla="*/ 10 w 390"/>
                <a:gd name="T5" fmla="*/ 33 h 786"/>
                <a:gd name="T6" fmla="*/ 5 w 390"/>
                <a:gd name="T7" fmla="*/ 23 h 786"/>
                <a:gd name="T8" fmla="*/ 6 w 390"/>
                <a:gd name="T9" fmla="*/ 23 h 786"/>
                <a:gd name="T10" fmla="*/ 10 w 390"/>
                <a:gd name="T11" fmla="*/ 20 h 786"/>
                <a:gd name="T12" fmla="*/ 11 w 390"/>
                <a:gd name="T13" fmla="*/ 17 h 786"/>
                <a:gd name="T14" fmla="*/ 15 w 390"/>
                <a:gd name="T15" fmla="*/ 0 h 786"/>
                <a:gd name="T16" fmla="*/ 15 w 390"/>
                <a:gd name="T17" fmla="*/ 3 h 786"/>
                <a:gd name="T18" fmla="*/ 17 w 390"/>
                <a:gd name="T19" fmla="*/ 3 h 786"/>
                <a:gd name="T20" fmla="*/ 19 w 390"/>
                <a:gd name="T21" fmla="*/ 36 h 786"/>
                <a:gd name="T22" fmla="*/ 19 w 390"/>
                <a:gd name="T23" fmla="*/ 39 h 786"/>
                <a:gd name="T24" fmla="*/ 15 w 390"/>
                <a:gd name="T25" fmla="*/ 40 h 786"/>
                <a:gd name="T26" fmla="*/ 15 w 390"/>
                <a:gd name="T27" fmla="*/ 36 h 786"/>
                <a:gd name="T28" fmla="*/ 12 w 390"/>
                <a:gd name="T29" fmla="*/ 36 h 786"/>
                <a:gd name="T30" fmla="*/ 11 w 390"/>
                <a:gd name="T31" fmla="*/ 33 h 786"/>
                <a:gd name="T32" fmla="*/ 10 w 390"/>
                <a:gd name="T33" fmla="*/ 36 h 786"/>
                <a:gd name="T34" fmla="*/ 9 w 390"/>
                <a:gd name="T35" fmla="*/ 39 h 786"/>
                <a:gd name="T36" fmla="*/ 2 w 390"/>
                <a:gd name="T37" fmla="*/ 40 h 786"/>
                <a:gd name="T38" fmla="*/ 2 w 390"/>
                <a:gd name="T39" fmla="*/ 36 h 786"/>
                <a:gd name="T40" fmla="*/ 0 w 390"/>
                <a:gd name="T41" fmla="*/ 36 h 786"/>
                <a:gd name="T42" fmla="*/ 0 w 390"/>
                <a:gd name="T43" fmla="*/ 23 h 786"/>
                <a:gd name="T44" fmla="*/ 2 w 390"/>
                <a:gd name="T45" fmla="*/ 20 h 786"/>
                <a:gd name="T46" fmla="*/ 4 w 390"/>
                <a:gd name="T47" fmla="*/ 20 h 786"/>
                <a:gd name="T48" fmla="*/ 5 w 390"/>
                <a:gd name="T49" fmla="*/ 16 h 786"/>
                <a:gd name="T50" fmla="*/ 8 w 390"/>
                <a:gd name="T51" fmla="*/ 13 h 786"/>
                <a:gd name="T52" fmla="*/ 12 w 390"/>
                <a:gd name="T53" fmla="*/ 13 h 786"/>
                <a:gd name="T54" fmla="*/ 11 w 390"/>
                <a:gd name="T55" fmla="*/ 7 h 786"/>
                <a:gd name="T56" fmla="*/ 10 w 390"/>
                <a:gd name="T57" fmla="*/ 3 h 786"/>
                <a:gd name="T58" fmla="*/ 6 w 390"/>
                <a:gd name="T59" fmla="*/ 9 h 786"/>
                <a:gd name="T60" fmla="*/ 2 w 390"/>
                <a:gd name="T61" fmla="*/ 10 h 786"/>
                <a:gd name="T62" fmla="*/ 2 w 390"/>
                <a:gd name="T63" fmla="*/ 3 h 786"/>
                <a:gd name="T64" fmla="*/ 4 w 390"/>
                <a:gd name="T65" fmla="*/ 3 h 786"/>
                <a:gd name="T66" fmla="*/ 5 w 390"/>
                <a:gd name="T67" fmla="*/ 0 h 7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90" h="786">
                  <a:moveTo>
                    <a:pt x="217" y="330"/>
                  </a:moveTo>
                  <a:lnTo>
                    <a:pt x="253" y="330"/>
                  </a:lnTo>
                  <a:lnTo>
                    <a:pt x="253" y="578"/>
                  </a:lnTo>
                  <a:lnTo>
                    <a:pt x="217" y="578"/>
                  </a:lnTo>
                  <a:lnTo>
                    <a:pt x="210" y="587"/>
                  </a:lnTo>
                  <a:lnTo>
                    <a:pt x="210" y="642"/>
                  </a:lnTo>
                  <a:lnTo>
                    <a:pt x="92" y="642"/>
                  </a:lnTo>
                  <a:lnTo>
                    <a:pt x="92" y="463"/>
                  </a:lnTo>
                  <a:lnTo>
                    <a:pt x="125" y="463"/>
                  </a:lnTo>
                  <a:lnTo>
                    <a:pt x="130" y="452"/>
                  </a:lnTo>
                  <a:lnTo>
                    <a:pt x="130" y="397"/>
                  </a:lnTo>
                  <a:lnTo>
                    <a:pt x="210" y="397"/>
                  </a:lnTo>
                  <a:lnTo>
                    <a:pt x="217" y="388"/>
                  </a:lnTo>
                  <a:lnTo>
                    <a:pt x="217" y="330"/>
                  </a:lnTo>
                  <a:close/>
                  <a:moveTo>
                    <a:pt x="92" y="0"/>
                  </a:moveTo>
                  <a:lnTo>
                    <a:pt x="297" y="0"/>
                  </a:lnTo>
                  <a:lnTo>
                    <a:pt x="302" y="10"/>
                  </a:lnTo>
                  <a:lnTo>
                    <a:pt x="302" y="55"/>
                  </a:lnTo>
                  <a:lnTo>
                    <a:pt x="339" y="55"/>
                  </a:lnTo>
                  <a:lnTo>
                    <a:pt x="346" y="66"/>
                  </a:lnTo>
                  <a:lnTo>
                    <a:pt x="346" y="710"/>
                  </a:lnTo>
                  <a:lnTo>
                    <a:pt x="382" y="710"/>
                  </a:lnTo>
                  <a:lnTo>
                    <a:pt x="389" y="719"/>
                  </a:lnTo>
                  <a:lnTo>
                    <a:pt x="389" y="774"/>
                  </a:lnTo>
                  <a:lnTo>
                    <a:pt x="382" y="785"/>
                  </a:lnTo>
                  <a:lnTo>
                    <a:pt x="302" y="785"/>
                  </a:lnTo>
                  <a:lnTo>
                    <a:pt x="297" y="774"/>
                  </a:lnTo>
                  <a:lnTo>
                    <a:pt x="297" y="719"/>
                  </a:lnTo>
                  <a:lnTo>
                    <a:pt x="260" y="719"/>
                  </a:lnTo>
                  <a:lnTo>
                    <a:pt x="253" y="710"/>
                  </a:lnTo>
                  <a:lnTo>
                    <a:pt x="253" y="653"/>
                  </a:lnTo>
                  <a:lnTo>
                    <a:pt x="217" y="653"/>
                  </a:lnTo>
                  <a:lnTo>
                    <a:pt x="217" y="710"/>
                  </a:lnTo>
                  <a:lnTo>
                    <a:pt x="210" y="719"/>
                  </a:lnTo>
                  <a:lnTo>
                    <a:pt x="173" y="719"/>
                  </a:lnTo>
                  <a:lnTo>
                    <a:pt x="173" y="774"/>
                  </a:lnTo>
                  <a:lnTo>
                    <a:pt x="167" y="785"/>
                  </a:lnTo>
                  <a:lnTo>
                    <a:pt x="50" y="785"/>
                  </a:lnTo>
                  <a:lnTo>
                    <a:pt x="43" y="774"/>
                  </a:lnTo>
                  <a:lnTo>
                    <a:pt x="43" y="719"/>
                  </a:lnTo>
                  <a:lnTo>
                    <a:pt x="7" y="719"/>
                  </a:lnTo>
                  <a:lnTo>
                    <a:pt x="0" y="710"/>
                  </a:lnTo>
                  <a:lnTo>
                    <a:pt x="0" y="463"/>
                  </a:lnTo>
                  <a:lnTo>
                    <a:pt x="7" y="452"/>
                  </a:lnTo>
                  <a:lnTo>
                    <a:pt x="43" y="452"/>
                  </a:lnTo>
                  <a:lnTo>
                    <a:pt x="43" y="397"/>
                  </a:lnTo>
                  <a:lnTo>
                    <a:pt x="50" y="388"/>
                  </a:lnTo>
                  <a:lnTo>
                    <a:pt x="87" y="388"/>
                  </a:lnTo>
                  <a:lnTo>
                    <a:pt x="87" y="330"/>
                  </a:lnTo>
                  <a:lnTo>
                    <a:pt x="92" y="320"/>
                  </a:lnTo>
                  <a:lnTo>
                    <a:pt x="167" y="320"/>
                  </a:lnTo>
                  <a:lnTo>
                    <a:pt x="167" y="264"/>
                  </a:lnTo>
                  <a:lnTo>
                    <a:pt x="173" y="256"/>
                  </a:lnTo>
                  <a:lnTo>
                    <a:pt x="253" y="256"/>
                  </a:lnTo>
                  <a:lnTo>
                    <a:pt x="253" y="132"/>
                  </a:lnTo>
                  <a:lnTo>
                    <a:pt x="217" y="132"/>
                  </a:lnTo>
                  <a:lnTo>
                    <a:pt x="210" y="124"/>
                  </a:lnTo>
                  <a:lnTo>
                    <a:pt x="210" y="66"/>
                  </a:lnTo>
                  <a:lnTo>
                    <a:pt x="130" y="66"/>
                  </a:lnTo>
                  <a:lnTo>
                    <a:pt x="130" y="188"/>
                  </a:lnTo>
                  <a:lnTo>
                    <a:pt x="125" y="198"/>
                  </a:lnTo>
                  <a:lnTo>
                    <a:pt x="50" y="198"/>
                  </a:lnTo>
                  <a:lnTo>
                    <a:pt x="43" y="188"/>
                  </a:lnTo>
                  <a:lnTo>
                    <a:pt x="43" y="66"/>
                  </a:lnTo>
                  <a:lnTo>
                    <a:pt x="50" y="55"/>
                  </a:lnTo>
                  <a:lnTo>
                    <a:pt x="87" y="55"/>
                  </a:lnTo>
                  <a:lnTo>
                    <a:pt x="87" y="10"/>
                  </a:lnTo>
                  <a:lnTo>
                    <a:pt x="92" y="0"/>
                  </a:lnTo>
                  <a:close/>
                </a:path>
              </a:pathLst>
            </a:custGeom>
            <a:solidFill>
              <a:srgbClr val="0000FF"/>
            </a:solidFill>
            <a:ln w="9525">
              <a:solidFill>
                <a:srgbClr val="000000"/>
              </a:solidFill>
              <a:round/>
              <a:headEnd/>
              <a:tailEnd/>
            </a:ln>
          </p:spPr>
          <p:txBody>
            <a:bodyPr wrap="none" anchor="ctr"/>
            <a:lstStyle/>
            <a:p>
              <a:endParaRPr lang="en-IN"/>
            </a:p>
          </p:txBody>
        </p:sp>
        <p:sp>
          <p:nvSpPr>
            <p:cNvPr id="66614" name="Freeform 36"/>
            <p:cNvSpPr>
              <a:spLocks noChangeArrowheads="1"/>
            </p:cNvSpPr>
            <p:nvPr/>
          </p:nvSpPr>
          <p:spPr bwMode="auto">
            <a:xfrm>
              <a:off x="2887" y="2963"/>
              <a:ext cx="41" cy="252"/>
            </a:xfrm>
            <a:custGeom>
              <a:avLst/>
              <a:gdLst>
                <a:gd name="T0" fmla="*/ 0 w 186"/>
                <a:gd name="T1" fmla="*/ 0 h 1117"/>
                <a:gd name="T2" fmla="*/ 6 w 186"/>
                <a:gd name="T3" fmla="*/ 0 h 1117"/>
                <a:gd name="T4" fmla="*/ 7 w 186"/>
                <a:gd name="T5" fmla="*/ 0 h 1117"/>
                <a:gd name="T6" fmla="*/ 7 w 186"/>
                <a:gd name="T7" fmla="*/ 53 h 1117"/>
                <a:gd name="T8" fmla="*/ 9 w 186"/>
                <a:gd name="T9" fmla="*/ 53 h 1117"/>
                <a:gd name="T10" fmla="*/ 9 w 186"/>
                <a:gd name="T11" fmla="*/ 53 h 1117"/>
                <a:gd name="T12" fmla="*/ 9 w 186"/>
                <a:gd name="T13" fmla="*/ 56 h 1117"/>
                <a:gd name="T14" fmla="*/ 9 w 186"/>
                <a:gd name="T15" fmla="*/ 57 h 1117"/>
                <a:gd name="T16" fmla="*/ 0 w 186"/>
                <a:gd name="T17" fmla="*/ 57 h 1117"/>
                <a:gd name="T18" fmla="*/ 0 w 186"/>
                <a:gd name="T19" fmla="*/ 56 h 1117"/>
                <a:gd name="T20" fmla="*/ 0 w 186"/>
                <a:gd name="T21" fmla="*/ 53 h 1117"/>
                <a:gd name="T22" fmla="*/ 0 w 186"/>
                <a:gd name="T23" fmla="*/ 53 h 1117"/>
                <a:gd name="T24" fmla="*/ 2 w 186"/>
                <a:gd name="T25" fmla="*/ 53 h 1117"/>
                <a:gd name="T26" fmla="*/ 2 w 186"/>
                <a:gd name="T27" fmla="*/ 4 h 1117"/>
                <a:gd name="T28" fmla="*/ 0 w 186"/>
                <a:gd name="T29" fmla="*/ 4 h 1117"/>
                <a:gd name="T30" fmla="*/ 0 w 186"/>
                <a:gd name="T31" fmla="*/ 3 h 1117"/>
                <a:gd name="T32" fmla="*/ 0 w 186"/>
                <a:gd name="T33" fmla="*/ 0 h 1117"/>
                <a:gd name="T34" fmla="*/ 0 w 186"/>
                <a:gd name="T35" fmla="*/ 0 h 1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6" h="1117">
                  <a:moveTo>
                    <a:pt x="7" y="0"/>
                  </a:moveTo>
                  <a:lnTo>
                    <a:pt x="131" y="0"/>
                  </a:lnTo>
                  <a:lnTo>
                    <a:pt x="137" y="9"/>
                  </a:lnTo>
                  <a:lnTo>
                    <a:pt x="137" y="1041"/>
                  </a:lnTo>
                  <a:lnTo>
                    <a:pt x="177" y="1041"/>
                  </a:lnTo>
                  <a:lnTo>
                    <a:pt x="185" y="1050"/>
                  </a:lnTo>
                  <a:lnTo>
                    <a:pt x="185" y="1105"/>
                  </a:lnTo>
                  <a:lnTo>
                    <a:pt x="177" y="1116"/>
                  </a:lnTo>
                  <a:lnTo>
                    <a:pt x="7" y="1116"/>
                  </a:lnTo>
                  <a:lnTo>
                    <a:pt x="0" y="1105"/>
                  </a:lnTo>
                  <a:lnTo>
                    <a:pt x="0" y="1050"/>
                  </a:lnTo>
                  <a:lnTo>
                    <a:pt x="7" y="1041"/>
                  </a:lnTo>
                  <a:lnTo>
                    <a:pt x="46" y="1041"/>
                  </a:lnTo>
                  <a:lnTo>
                    <a:pt x="46" y="75"/>
                  </a:lnTo>
                  <a:lnTo>
                    <a:pt x="7" y="75"/>
                  </a:lnTo>
                  <a:lnTo>
                    <a:pt x="0" y="64"/>
                  </a:lnTo>
                  <a:lnTo>
                    <a:pt x="0" y="9"/>
                  </a:lnTo>
                  <a:lnTo>
                    <a:pt x="7" y="0"/>
                  </a:lnTo>
                </a:path>
              </a:pathLst>
            </a:custGeom>
            <a:solidFill>
              <a:srgbClr val="0000FF"/>
            </a:solidFill>
            <a:ln w="9525">
              <a:solidFill>
                <a:srgbClr val="000000"/>
              </a:solidFill>
              <a:round/>
              <a:headEnd/>
              <a:tailEnd/>
            </a:ln>
          </p:spPr>
          <p:txBody>
            <a:bodyPr wrap="none" anchor="ctr"/>
            <a:lstStyle/>
            <a:p>
              <a:endParaRPr lang="en-IN"/>
            </a:p>
          </p:txBody>
        </p:sp>
        <p:sp>
          <p:nvSpPr>
            <p:cNvPr id="66615" name="Freeform 37"/>
            <p:cNvSpPr>
              <a:spLocks noChangeArrowheads="1"/>
            </p:cNvSpPr>
            <p:nvPr/>
          </p:nvSpPr>
          <p:spPr bwMode="auto">
            <a:xfrm>
              <a:off x="2955" y="2963"/>
              <a:ext cx="41" cy="252"/>
            </a:xfrm>
            <a:custGeom>
              <a:avLst/>
              <a:gdLst>
                <a:gd name="T0" fmla="*/ 0 w 184"/>
                <a:gd name="T1" fmla="*/ 17 h 1117"/>
                <a:gd name="T2" fmla="*/ 6 w 184"/>
                <a:gd name="T3" fmla="*/ 17 h 1117"/>
                <a:gd name="T4" fmla="*/ 7 w 184"/>
                <a:gd name="T5" fmla="*/ 17 h 1117"/>
                <a:gd name="T6" fmla="*/ 7 w 184"/>
                <a:gd name="T7" fmla="*/ 53 h 1117"/>
                <a:gd name="T8" fmla="*/ 9 w 184"/>
                <a:gd name="T9" fmla="*/ 53 h 1117"/>
                <a:gd name="T10" fmla="*/ 9 w 184"/>
                <a:gd name="T11" fmla="*/ 53 h 1117"/>
                <a:gd name="T12" fmla="*/ 9 w 184"/>
                <a:gd name="T13" fmla="*/ 56 h 1117"/>
                <a:gd name="T14" fmla="*/ 9 w 184"/>
                <a:gd name="T15" fmla="*/ 57 h 1117"/>
                <a:gd name="T16" fmla="*/ 0 w 184"/>
                <a:gd name="T17" fmla="*/ 57 h 1117"/>
                <a:gd name="T18" fmla="*/ 0 w 184"/>
                <a:gd name="T19" fmla="*/ 56 h 1117"/>
                <a:gd name="T20" fmla="*/ 0 w 184"/>
                <a:gd name="T21" fmla="*/ 53 h 1117"/>
                <a:gd name="T22" fmla="*/ 0 w 184"/>
                <a:gd name="T23" fmla="*/ 53 h 1117"/>
                <a:gd name="T24" fmla="*/ 2 w 184"/>
                <a:gd name="T25" fmla="*/ 53 h 1117"/>
                <a:gd name="T26" fmla="*/ 2 w 184"/>
                <a:gd name="T27" fmla="*/ 20 h 1117"/>
                <a:gd name="T28" fmla="*/ 0 w 184"/>
                <a:gd name="T29" fmla="*/ 20 h 1117"/>
                <a:gd name="T30" fmla="*/ 0 w 184"/>
                <a:gd name="T31" fmla="*/ 20 h 1117"/>
                <a:gd name="T32" fmla="*/ 0 w 184"/>
                <a:gd name="T33" fmla="*/ 17 h 1117"/>
                <a:gd name="T34" fmla="*/ 0 w 184"/>
                <a:gd name="T35" fmla="*/ 17 h 1117"/>
                <a:gd name="T36" fmla="*/ 3 w 184"/>
                <a:gd name="T37" fmla="*/ 0 h 1117"/>
                <a:gd name="T38" fmla="*/ 6 w 184"/>
                <a:gd name="T39" fmla="*/ 0 h 1117"/>
                <a:gd name="T40" fmla="*/ 7 w 184"/>
                <a:gd name="T41" fmla="*/ 0 h 1117"/>
                <a:gd name="T42" fmla="*/ 7 w 184"/>
                <a:gd name="T43" fmla="*/ 7 h 1117"/>
                <a:gd name="T44" fmla="*/ 6 w 184"/>
                <a:gd name="T45" fmla="*/ 7 h 1117"/>
                <a:gd name="T46" fmla="*/ 3 w 184"/>
                <a:gd name="T47" fmla="*/ 7 h 1117"/>
                <a:gd name="T48" fmla="*/ 2 w 184"/>
                <a:gd name="T49" fmla="*/ 7 h 1117"/>
                <a:gd name="T50" fmla="*/ 2 w 184"/>
                <a:gd name="T51" fmla="*/ 0 h 1117"/>
                <a:gd name="T52" fmla="*/ 3 w 184"/>
                <a:gd name="T53" fmla="*/ 0 h 11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4" h="1117">
                  <a:moveTo>
                    <a:pt x="6" y="331"/>
                  </a:moveTo>
                  <a:lnTo>
                    <a:pt x="130" y="331"/>
                  </a:lnTo>
                  <a:lnTo>
                    <a:pt x="136" y="341"/>
                  </a:lnTo>
                  <a:lnTo>
                    <a:pt x="136" y="1041"/>
                  </a:lnTo>
                  <a:lnTo>
                    <a:pt x="175" y="1041"/>
                  </a:lnTo>
                  <a:lnTo>
                    <a:pt x="183" y="1050"/>
                  </a:lnTo>
                  <a:lnTo>
                    <a:pt x="183" y="1105"/>
                  </a:lnTo>
                  <a:lnTo>
                    <a:pt x="175" y="1116"/>
                  </a:lnTo>
                  <a:lnTo>
                    <a:pt x="6" y="1116"/>
                  </a:lnTo>
                  <a:lnTo>
                    <a:pt x="0" y="1105"/>
                  </a:lnTo>
                  <a:lnTo>
                    <a:pt x="0" y="1050"/>
                  </a:lnTo>
                  <a:lnTo>
                    <a:pt x="6" y="1041"/>
                  </a:lnTo>
                  <a:lnTo>
                    <a:pt x="45" y="1041"/>
                  </a:lnTo>
                  <a:lnTo>
                    <a:pt x="45" y="397"/>
                  </a:lnTo>
                  <a:lnTo>
                    <a:pt x="6" y="397"/>
                  </a:lnTo>
                  <a:lnTo>
                    <a:pt x="0" y="386"/>
                  </a:lnTo>
                  <a:lnTo>
                    <a:pt x="0" y="341"/>
                  </a:lnTo>
                  <a:lnTo>
                    <a:pt x="6" y="331"/>
                  </a:lnTo>
                  <a:close/>
                  <a:moveTo>
                    <a:pt x="52" y="0"/>
                  </a:moveTo>
                  <a:lnTo>
                    <a:pt x="130" y="0"/>
                  </a:lnTo>
                  <a:lnTo>
                    <a:pt x="136" y="9"/>
                  </a:lnTo>
                  <a:lnTo>
                    <a:pt x="136" y="132"/>
                  </a:lnTo>
                  <a:lnTo>
                    <a:pt x="130" y="141"/>
                  </a:lnTo>
                  <a:lnTo>
                    <a:pt x="52" y="141"/>
                  </a:lnTo>
                  <a:lnTo>
                    <a:pt x="45" y="132"/>
                  </a:lnTo>
                  <a:lnTo>
                    <a:pt x="45" y="9"/>
                  </a:lnTo>
                  <a:lnTo>
                    <a:pt x="52" y="0"/>
                  </a:lnTo>
                  <a:close/>
                </a:path>
              </a:pathLst>
            </a:custGeom>
            <a:solidFill>
              <a:srgbClr val="0000FF"/>
            </a:solidFill>
            <a:ln w="9525">
              <a:solidFill>
                <a:srgbClr val="000000"/>
              </a:solidFill>
              <a:round/>
              <a:headEnd/>
              <a:tailEnd/>
            </a:ln>
          </p:spPr>
          <p:txBody>
            <a:bodyPr wrap="none" anchor="ctr"/>
            <a:lstStyle/>
            <a:p>
              <a:endParaRPr lang="en-IN"/>
            </a:p>
          </p:txBody>
        </p:sp>
        <p:sp>
          <p:nvSpPr>
            <p:cNvPr id="66616" name="Freeform 38"/>
            <p:cNvSpPr>
              <a:spLocks noChangeArrowheads="1"/>
            </p:cNvSpPr>
            <p:nvPr/>
          </p:nvSpPr>
          <p:spPr bwMode="auto">
            <a:xfrm>
              <a:off x="3022" y="2963"/>
              <a:ext cx="97" cy="252"/>
            </a:xfrm>
            <a:custGeom>
              <a:avLst/>
              <a:gdLst>
                <a:gd name="T0" fmla="*/ 9 w 431"/>
                <a:gd name="T1" fmla="*/ 20 h 1117"/>
                <a:gd name="T2" fmla="*/ 13 w 431"/>
                <a:gd name="T3" fmla="*/ 20 h 1117"/>
                <a:gd name="T4" fmla="*/ 13 w 431"/>
                <a:gd name="T5" fmla="*/ 23 h 1117"/>
                <a:gd name="T6" fmla="*/ 13 w 431"/>
                <a:gd name="T7" fmla="*/ 23 h 1117"/>
                <a:gd name="T8" fmla="*/ 15 w 431"/>
                <a:gd name="T9" fmla="*/ 23 h 1117"/>
                <a:gd name="T10" fmla="*/ 15 w 431"/>
                <a:gd name="T11" fmla="*/ 50 h 1117"/>
                <a:gd name="T12" fmla="*/ 13 w 431"/>
                <a:gd name="T13" fmla="*/ 50 h 1117"/>
                <a:gd name="T14" fmla="*/ 13 w 431"/>
                <a:gd name="T15" fmla="*/ 50 h 1117"/>
                <a:gd name="T16" fmla="*/ 13 w 431"/>
                <a:gd name="T17" fmla="*/ 53 h 1117"/>
                <a:gd name="T18" fmla="*/ 9 w 431"/>
                <a:gd name="T19" fmla="*/ 53 h 1117"/>
                <a:gd name="T20" fmla="*/ 9 w 431"/>
                <a:gd name="T21" fmla="*/ 50 h 1117"/>
                <a:gd name="T22" fmla="*/ 8 w 431"/>
                <a:gd name="T23" fmla="*/ 50 h 1117"/>
                <a:gd name="T24" fmla="*/ 7 w 431"/>
                <a:gd name="T25" fmla="*/ 50 h 1117"/>
                <a:gd name="T26" fmla="*/ 7 w 431"/>
                <a:gd name="T27" fmla="*/ 47 h 1117"/>
                <a:gd name="T28" fmla="*/ 6 w 431"/>
                <a:gd name="T29" fmla="*/ 46 h 1117"/>
                <a:gd name="T30" fmla="*/ 5 w 431"/>
                <a:gd name="T31" fmla="*/ 46 h 1117"/>
                <a:gd name="T32" fmla="*/ 5 w 431"/>
                <a:gd name="T33" fmla="*/ 27 h 1117"/>
                <a:gd name="T34" fmla="*/ 6 w 431"/>
                <a:gd name="T35" fmla="*/ 27 h 1117"/>
                <a:gd name="T36" fmla="*/ 7 w 431"/>
                <a:gd name="T37" fmla="*/ 26 h 1117"/>
                <a:gd name="T38" fmla="*/ 7 w 431"/>
                <a:gd name="T39" fmla="*/ 23 h 1117"/>
                <a:gd name="T40" fmla="*/ 8 w 431"/>
                <a:gd name="T41" fmla="*/ 23 h 1117"/>
                <a:gd name="T42" fmla="*/ 9 w 431"/>
                <a:gd name="T43" fmla="*/ 23 h 1117"/>
                <a:gd name="T44" fmla="*/ 9 w 431"/>
                <a:gd name="T45" fmla="*/ 20 h 1117"/>
                <a:gd name="T46" fmla="*/ 13 w 431"/>
                <a:gd name="T47" fmla="*/ 0 h 1117"/>
                <a:gd name="T48" fmla="*/ 19 w 431"/>
                <a:gd name="T49" fmla="*/ 0 h 1117"/>
                <a:gd name="T50" fmla="*/ 20 w 431"/>
                <a:gd name="T51" fmla="*/ 0 h 1117"/>
                <a:gd name="T52" fmla="*/ 20 w 431"/>
                <a:gd name="T53" fmla="*/ 53 h 1117"/>
                <a:gd name="T54" fmla="*/ 21 w 431"/>
                <a:gd name="T55" fmla="*/ 53 h 1117"/>
                <a:gd name="T56" fmla="*/ 22 w 431"/>
                <a:gd name="T57" fmla="*/ 53 h 1117"/>
                <a:gd name="T58" fmla="*/ 22 w 431"/>
                <a:gd name="T59" fmla="*/ 56 h 1117"/>
                <a:gd name="T60" fmla="*/ 21 w 431"/>
                <a:gd name="T61" fmla="*/ 57 h 1117"/>
                <a:gd name="T62" fmla="*/ 17 w 431"/>
                <a:gd name="T63" fmla="*/ 57 h 1117"/>
                <a:gd name="T64" fmla="*/ 17 w 431"/>
                <a:gd name="T65" fmla="*/ 56 h 1117"/>
                <a:gd name="T66" fmla="*/ 17 w 431"/>
                <a:gd name="T67" fmla="*/ 53 h 1117"/>
                <a:gd name="T68" fmla="*/ 15 w 431"/>
                <a:gd name="T69" fmla="*/ 53 h 1117"/>
                <a:gd name="T70" fmla="*/ 15 w 431"/>
                <a:gd name="T71" fmla="*/ 56 h 1117"/>
                <a:gd name="T72" fmla="*/ 15 w 431"/>
                <a:gd name="T73" fmla="*/ 57 h 1117"/>
                <a:gd name="T74" fmla="*/ 7 w 431"/>
                <a:gd name="T75" fmla="*/ 57 h 1117"/>
                <a:gd name="T76" fmla="*/ 6 w 431"/>
                <a:gd name="T77" fmla="*/ 56 h 1117"/>
                <a:gd name="T78" fmla="*/ 6 w 431"/>
                <a:gd name="T79" fmla="*/ 53 h 1117"/>
                <a:gd name="T80" fmla="*/ 2 w 431"/>
                <a:gd name="T81" fmla="*/ 53 h 1117"/>
                <a:gd name="T82" fmla="*/ 2 w 431"/>
                <a:gd name="T83" fmla="*/ 53 h 1117"/>
                <a:gd name="T84" fmla="*/ 2 w 431"/>
                <a:gd name="T85" fmla="*/ 47 h 1117"/>
                <a:gd name="T86" fmla="*/ 0 w 431"/>
                <a:gd name="T87" fmla="*/ 47 h 1117"/>
                <a:gd name="T88" fmla="*/ 0 w 431"/>
                <a:gd name="T89" fmla="*/ 46 h 1117"/>
                <a:gd name="T90" fmla="*/ 0 w 431"/>
                <a:gd name="T91" fmla="*/ 27 h 1117"/>
                <a:gd name="T92" fmla="*/ 0 w 431"/>
                <a:gd name="T93" fmla="*/ 26 h 1117"/>
                <a:gd name="T94" fmla="*/ 2 w 431"/>
                <a:gd name="T95" fmla="*/ 26 h 1117"/>
                <a:gd name="T96" fmla="*/ 2 w 431"/>
                <a:gd name="T97" fmla="*/ 20 h 1117"/>
                <a:gd name="T98" fmla="*/ 2 w 431"/>
                <a:gd name="T99" fmla="*/ 20 h 1117"/>
                <a:gd name="T100" fmla="*/ 6 w 431"/>
                <a:gd name="T101" fmla="*/ 20 h 1117"/>
                <a:gd name="T102" fmla="*/ 6 w 431"/>
                <a:gd name="T103" fmla="*/ 17 h 1117"/>
                <a:gd name="T104" fmla="*/ 7 w 431"/>
                <a:gd name="T105" fmla="*/ 17 h 1117"/>
                <a:gd name="T106" fmla="*/ 13 w 431"/>
                <a:gd name="T107" fmla="*/ 17 h 1117"/>
                <a:gd name="T108" fmla="*/ 13 w 431"/>
                <a:gd name="T109" fmla="*/ 17 h 1117"/>
                <a:gd name="T110" fmla="*/ 13 w 431"/>
                <a:gd name="T111" fmla="*/ 20 h 1117"/>
                <a:gd name="T112" fmla="*/ 15 w 431"/>
                <a:gd name="T113" fmla="*/ 20 h 1117"/>
                <a:gd name="T114" fmla="*/ 15 w 431"/>
                <a:gd name="T115" fmla="*/ 4 h 1117"/>
                <a:gd name="T116" fmla="*/ 13 w 431"/>
                <a:gd name="T117" fmla="*/ 4 h 1117"/>
                <a:gd name="T118" fmla="*/ 13 w 431"/>
                <a:gd name="T119" fmla="*/ 3 h 1117"/>
                <a:gd name="T120" fmla="*/ 13 w 431"/>
                <a:gd name="T121" fmla="*/ 0 h 1117"/>
                <a:gd name="T122" fmla="*/ 13 w 431"/>
                <a:gd name="T123" fmla="*/ 0 h 11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31" h="1117">
                  <a:moveTo>
                    <a:pt x="172" y="397"/>
                  </a:moveTo>
                  <a:lnTo>
                    <a:pt x="252" y="397"/>
                  </a:lnTo>
                  <a:lnTo>
                    <a:pt x="252" y="455"/>
                  </a:lnTo>
                  <a:lnTo>
                    <a:pt x="258" y="463"/>
                  </a:lnTo>
                  <a:lnTo>
                    <a:pt x="294" y="463"/>
                  </a:lnTo>
                  <a:lnTo>
                    <a:pt x="294" y="973"/>
                  </a:lnTo>
                  <a:lnTo>
                    <a:pt x="258" y="973"/>
                  </a:lnTo>
                  <a:lnTo>
                    <a:pt x="252" y="984"/>
                  </a:lnTo>
                  <a:lnTo>
                    <a:pt x="252" y="1041"/>
                  </a:lnTo>
                  <a:lnTo>
                    <a:pt x="172" y="1041"/>
                  </a:lnTo>
                  <a:lnTo>
                    <a:pt x="172" y="984"/>
                  </a:lnTo>
                  <a:lnTo>
                    <a:pt x="166" y="973"/>
                  </a:lnTo>
                  <a:lnTo>
                    <a:pt x="129" y="973"/>
                  </a:lnTo>
                  <a:lnTo>
                    <a:pt x="129" y="918"/>
                  </a:lnTo>
                  <a:lnTo>
                    <a:pt x="124" y="909"/>
                  </a:lnTo>
                  <a:lnTo>
                    <a:pt x="92" y="909"/>
                  </a:lnTo>
                  <a:lnTo>
                    <a:pt x="92" y="529"/>
                  </a:lnTo>
                  <a:lnTo>
                    <a:pt x="124" y="529"/>
                  </a:lnTo>
                  <a:lnTo>
                    <a:pt x="129" y="519"/>
                  </a:lnTo>
                  <a:lnTo>
                    <a:pt x="129" y="463"/>
                  </a:lnTo>
                  <a:lnTo>
                    <a:pt x="166" y="463"/>
                  </a:lnTo>
                  <a:lnTo>
                    <a:pt x="172" y="455"/>
                  </a:lnTo>
                  <a:lnTo>
                    <a:pt x="172" y="397"/>
                  </a:lnTo>
                  <a:close/>
                  <a:moveTo>
                    <a:pt x="258" y="0"/>
                  </a:moveTo>
                  <a:lnTo>
                    <a:pt x="380" y="0"/>
                  </a:lnTo>
                  <a:lnTo>
                    <a:pt x="387" y="9"/>
                  </a:lnTo>
                  <a:lnTo>
                    <a:pt x="387" y="1041"/>
                  </a:lnTo>
                  <a:lnTo>
                    <a:pt x="423" y="1041"/>
                  </a:lnTo>
                  <a:lnTo>
                    <a:pt x="430" y="1050"/>
                  </a:lnTo>
                  <a:lnTo>
                    <a:pt x="430" y="1105"/>
                  </a:lnTo>
                  <a:lnTo>
                    <a:pt x="423" y="1116"/>
                  </a:lnTo>
                  <a:lnTo>
                    <a:pt x="343" y="1116"/>
                  </a:lnTo>
                  <a:lnTo>
                    <a:pt x="336" y="1105"/>
                  </a:lnTo>
                  <a:lnTo>
                    <a:pt x="336" y="1050"/>
                  </a:lnTo>
                  <a:lnTo>
                    <a:pt x="300" y="1050"/>
                  </a:lnTo>
                  <a:lnTo>
                    <a:pt x="300" y="1105"/>
                  </a:lnTo>
                  <a:lnTo>
                    <a:pt x="294" y="1116"/>
                  </a:lnTo>
                  <a:lnTo>
                    <a:pt x="129" y="1116"/>
                  </a:lnTo>
                  <a:lnTo>
                    <a:pt x="124" y="1105"/>
                  </a:lnTo>
                  <a:lnTo>
                    <a:pt x="124" y="1050"/>
                  </a:lnTo>
                  <a:lnTo>
                    <a:pt x="49" y="1050"/>
                  </a:lnTo>
                  <a:lnTo>
                    <a:pt x="44" y="1041"/>
                  </a:lnTo>
                  <a:lnTo>
                    <a:pt x="44" y="918"/>
                  </a:lnTo>
                  <a:lnTo>
                    <a:pt x="7" y="918"/>
                  </a:lnTo>
                  <a:lnTo>
                    <a:pt x="0" y="909"/>
                  </a:lnTo>
                  <a:lnTo>
                    <a:pt x="0" y="529"/>
                  </a:lnTo>
                  <a:lnTo>
                    <a:pt x="7" y="519"/>
                  </a:lnTo>
                  <a:lnTo>
                    <a:pt x="44" y="519"/>
                  </a:lnTo>
                  <a:lnTo>
                    <a:pt x="44" y="397"/>
                  </a:lnTo>
                  <a:lnTo>
                    <a:pt x="49" y="386"/>
                  </a:lnTo>
                  <a:lnTo>
                    <a:pt x="124" y="386"/>
                  </a:lnTo>
                  <a:lnTo>
                    <a:pt x="124" y="341"/>
                  </a:lnTo>
                  <a:lnTo>
                    <a:pt x="129" y="331"/>
                  </a:lnTo>
                  <a:lnTo>
                    <a:pt x="252" y="331"/>
                  </a:lnTo>
                  <a:lnTo>
                    <a:pt x="258" y="341"/>
                  </a:lnTo>
                  <a:lnTo>
                    <a:pt x="258" y="386"/>
                  </a:lnTo>
                  <a:lnTo>
                    <a:pt x="294" y="386"/>
                  </a:lnTo>
                  <a:lnTo>
                    <a:pt x="294" y="75"/>
                  </a:lnTo>
                  <a:lnTo>
                    <a:pt x="258" y="75"/>
                  </a:lnTo>
                  <a:lnTo>
                    <a:pt x="252" y="64"/>
                  </a:lnTo>
                  <a:lnTo>
                    <a:pt x="252" y="9"/>
                  </a:lnTo>
                  <a:lnTo>
                    <a:pt x="258" y="0"/>
                  </a:lnTo>
                  <a:close/>
                </a:path>
              </a:pathLst>
            </a:custGeom>
            <a:solidFill>
              <a:srgbClr val="0000FF"/>
            </a:solidFill>
            <a:ln w="9525">
              <a:solidFill>
                <a:srgbClr val="000000"/>
              </a:solidFill>
              <a:round/>
              <a:headEnd/>
              <a:tailEnd/>
            </a:ln>
          </p:spPr>
          <p:txBody>
            <a:bodyPr wrap="none" anchor="ctr"/>
            <a:lstStyle/>
            <a:p>
              <a:endParaRPr lang="en-IN"/>
            </a:p>
          </p:txBody>
        </p:sp>
      </p:grpSp>
      <p:grpSp>
        <p:nvGrpSpPr>
          <p:cNvPr id="66596" name="Group 39"/>
          <p:cNvGrpSpPr>
            <a:grpSpLocks/>
          </p:cNvGrpSpPr>
          <p:nvPr/>
        </p:nvGrpSpPr>
        <p:grpSpPr bwMode="auto">
          <a:xfrm>
            <a:off x="1524000" y="5008563"/>
            <a:ext cx="989013" cy="400050"/>
            <a:chOff x="960" y="3155"/>
            <a:chExt cx="623" cy="252"/>
          </a:xfrm>
        </p:grpSpPr>
        <p:sp>
          <p:nvSpPr>
            <p:cNvPr id="66605" name="Freeform 40"/>
            <p:cNvSpPr>
              <a:spLocks noChangeArrowheads="1"/>
            </p:cNvSpPr>
            <p:nvPr/>
          </p:nvSpPr>
          <p:spPr bwMode="auto">
            <a:xfrm>
              <a:off x="960" y="3155"/>
              <a:ext cx="54" cy="252"/>
            </a:xfrm>
            <a:custGeom>
              <a:avLst/>
              <a:gdLst>
                <a:gd name="T0" fmla="*/ 0 w 242"/>
                <a:gd name="T1" fmla="*/ 0 h 1116"/>
                <a:gd name="T2" fmla="*/ 12 w 242"/>
                <a:gd name="T3" fmla="*/ 0 h 1116"/>
                <a:gd name="T4" fmla="*/ 12 w 242"/>
                <a:gd name="T5" fmla="*/ 0 h 1116"/>
                <a:gd name="T6" fmla="*/ 12 w 242"/>
                <a:gd name="T7" fmla="*/ 3 h 1116"/>
                <a:gd name="T8" fmla="*/ 12 w 242"/>
                <a:gd name="T9" fmla="*/ 4 h 1116"/>
                <a:gd name="T10" fmla="*/ 8 w 242"/>
                <a:gd name="T11" fmla="*/ 4 h 1116"/>
                <a:gd name="T12" fmla="*/ 8 w 242"/>
                <a:gd name="T13" fmla="*/ 53 h 1116"/>
                <a:gd name="T14" fmla="*/ 12 w 242"/>
                <a:gd name="T15" fmla="*/ 53 h 1116"/>
                <a:gd name="T16" fmla="*/ 12 w 242"/>
                <a:gd name="T17" fmla="*/ 54 h 1116"/>
                <a:gd name="T18" fmla="*/ 12 w 242"/>
                <a:gd name="T19" fmla="*/ 56 h 1116"/>
                <a:gd name="T20" fmla="*/ 12 w 242"/>
                <a:gd name="T21" fmla="*/ 57 h 1116"/>
                <a:gd name="T22" fmla="*/ 0 w 242"/>
                <a:gd name="T23" fmla="*/ 57 h 1116"/>
                <a:gd name="T24" fmla="*/ 0 w 242"/>
                <a:gd name="T25" fmla="*/ 56 h 1116"/>
                <a:gd name="T26" fmla="*/ 0 w 242"/>
                <a:gd name="T27" fmla="*/ 54 h 1116"/>
                <a:gd name="T28" fmla="*/ 0 w 242"/>
                <a:gd name="T29" fmla="*/ 53 h 1116"/>
                <a:gd name="T30" fmla="*/ 4 w 242"/>
                <a:gd name="T31" fmla="*/ 53 h 1116"/>
                <a:gd name="T32" fmla="*/ 4 w 242"/>
                <a:gd name="T33" fmla="*/ 4 h 1116"/>
                <a:gd name="T34" fmla="*/ 0 w 242"/>
                <a:gd name="T35" fmla="*/ 4 h 1116"/>
                <a:gd name="T36" fmla="*/ 0 w 242"/>
                <a:gd name="T37" fmla="*/ 3 h 1116"/>
                <a:gd name="T38" fmla="*/ 0 w 242"/>
                <a:gd name="T39" fmla="*/ 0 h 1116"/>
                <a:gd name="T40" fmla="*/ 0 w 242"/>
                <a:gd name="T41" fmla="*/ 0 h 11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42" h="1116">
                  <a:moveTo>
                    <a:pt x="6" y="0"/>
                  </a:moveTo>
                  <a:lnTo>
                    <a:pt x="234" y="0"/>
                  </a:lnTo>
                  <a:lnTo>
                    <a:pt x="241" y="11"/>
                  </a:lnTo>
                  <a:lnTo>
                    <a:pt x="241" y="66"/>
                  </a:lnTo>
                  <a:lnTo>
                    <a:pt x="234" y="75"/>
                  </a:lnTo>
                  <a:lnTo>
                    <a:pt x="161" y="75"/>
                  </a:lnTo>
                  <a:lnTo>
                    <a:pt x="161" y="1040"/>
                  </a:lnTo>
                  <a:lnTo>
                    <a:pt x="234" y="1040"/>
                  </a:lnTo>
                  <a:lnTo>
                    <a:pt x="241" y="1051"/>
                  </a:lnTo>
                  <a:lnTo>
                    <a:pt x="241" y="1106"/>
                  </a:lnTo>
                  <a:lnTo>
                    <a:pt x="234" y="1115"/>
                  </a:lnTo>
                  <a:lnTo>
                    <a:pt x="6" y="1115"/>
                  </a:lnTo>
                  <a:lnTo>
                    <a:pt x="0" y="1106"/>
                  </a:lnTo>
                  <a:lnTo>
                    <a:pt x="0" y="1051"/>
                  </a:lnTo>
                  <a:lnTo>
                    <a:pt x="6" y="1040"/>
                  </a:lnTo>
                  <a:lnTo>
                    <a:pt x="80" y="1040"/>
                  </a:lnTo>
                  <a:lnTo>
                    <a:pt x="80"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66606" name="Freeform 41"/>
            <p:cNvSpPr>
              <a:spLocks noChangeArrowheads="1"/>
            </p:cNvSpPr>
            <p:nvPr/>
          </p:nvSpPr>
          <p:spPr bwMode="auto">
            <a:xfrm>
              <a:off x="1035" y="3231"/>
              <a:ext cx="103" cy="177"/>
            </a:xfrm>
            <a:custGeom>
              <a:avLst/>
              <a:gdLst>
                <a:gd name="T0" fmla="*/ 0 w 458"/>
                <a:gd name="T1" fmla="*/ 0 h 783"/>
                <a:gd name="T2" fmla="*/ 6 w 458"/>
                <a:gd name="T3" fmla="*/ 0 h 783"/>
                <a:gd name="T4" fmla="*/ 7 w 458"/>
                <a:gd name="T5" fmla="*/ 0 h 783"/>
                <a:gd name="T6" fmla="*/ 7 w 458"/>
                <a:gd name="T7" fmla="*/ 6 h 783"/>
                <a:gd name="T8" fmla="*/ 8 w 458"/>
                <a:gd name="T9" fmla="*/ 6 h 783"/>
                <a:gd name="T10" fmla="*/ 8 w 458"/>
                <a:gd name="T11" fmla="*/ 3 h 783"/>
                <a:gd name="T12" fmla="*/ 9 w 458"/>
                <a:gd name="T13" fmla="*/ 3 h 783"/>
                <a:gd name="T14" fmla="*/ 10 w 458"/>
                <a:gd name="T15" fmla="*/ 3 h 783"/>
                <a:gd name="T16" fmla="*/ 10 w 458"/>
                <a:gd name="T17" fmla="*/ 0 h 783"/>
                <a:gd name="T18" fmla="*/ 11 w 458"/>
                <a:gd name="T19" fmla="*/ 0 h 783"/>
                <a:gd name="T20" fmla="*/ 17 w 458"/>
                <a:gd name="T21" fmla="*/ 0 h 783"/>
                <a:gd name="T22" fmla="*/ 17 w 458"/>
                <a:gd name="T23" fmla="*/ 0 h 783"/>
                <a:gd name="T24" fmla="*/ 17 w 458"/>
                <a:gd name="T25" fmla="*/ 3 h 783"/>
                <a:gd name="T26" fmla="*/ 19 w 458"/>
                <a:gd name="T27" fmla="*/ 3 h 783"/>
                <a:gd name="T28" fmla="*/ 19 w 458"/>
                <a:gd name="T29" fmla="*/ 3 h 783"/>
                <a:gd name="T30" fmla="*/ 19 w 458"/>
                <a:gd name="T31" fmla="*/ 6 h 783"/>
                <a:gd name="T32" fmla="*/ 21 w 458"/>
                <a:gd name="T33" fmla="*/ 6 h 783"/>
                <a:gd name="T34" fmla="*/ 21 w 458"/>
                <a:gd name="T35" fmla="*/ 7 h 783"/>
                <a:gd name="T36" fmla="*/ 21 w 458"/>
                <a:gd name="T37" fmla="*/ 36 h 783"/>
                <a:gd name="T38" fmla="*/ 23 w 458"/>
                <a:gd name="T39" fmla="*/ 36 h 783"/>
                <a:gd name="T40" fmla="*/ 23 w 458"/>
                <a:gd name="T41" fmla="*/ 37 h 783"/>
                <a:gd name="T42" fmla="*/ 23 w 458"/>
                <a:gd name="T43" fmla="*/ 40 h 783"/>
                <a:gd name="T44" fmla="*/ 23 w 458"/>
                <a:gd name="T45" fmla="*/ 40 h 783"/>
                <a:gd name="T46" fmla="*/ 15 w 458"/>
                <a:gd name="T47" fmla="*/ 40 h 783"/>
                <a:gd name="T48" fmla="*/ 15 w 458"/>
                <a:gd name="T49" fmla="*/ 40 h 783"/>
                <a:gd name="T50" fmla="*/ 15 w 458"/>
                <a:gd name="T51" fmla="*/ 37 h 783"/>
                <a:gd name="T52" fmla="*/ 15 w 458"/>
                <a:gd name="T53" fmla="*/ 36 h 783"/>
                <a:gd name="T54" fmla="*/ 17 w 458"/>
                <a:gd name="T55" fmla="*/ 36 h 783"/>
                <a:gd name="T56" fmla="*/ 17 w 458"/>
                <a:gd name="T57" fmla="*/ 10 h 783"/>
                <a:gd name="T58" fmla="*/ 15 w 458"/>
                <a:gd name="T59" fmla="*/ 10 h 783"/>
                <a:gd name="T60" fmla="*/ 15 w 458"/>
                <a:gd name="T61" fmla="*/ 9 h 783"/>
                <a:gd name="T62" fmla="*/ 15 w 458"/>
                <a:gd name="T63" fmla="*/ 7 h 783"/>
                <a:gd name="T64" fmla="*/ 9 w 458"/>
                <a:gd name="T65" fmla="*/ 7 h 783"/>
                <a:gd name="T66" fmla="*/ 9 w 458"/>
                <a:gd name="T67" fmla="*/ 9 h 783"/>
                <a:gd name="T68" fmla="*/ 8 w 458"/>
                <a:gd name="T69" fmla="*/ 10 h 783"/>
                <a:gd name="T70" fmla="*/ 7 w 458"/>
                <a:gd name="T71" fmla="*/ 10 h 783"/>
                <a:gd name="T72" fmla="*/ 7 w 458"/>
                <a:gd name="T73" fmla="*/ 36 h 783"/>
                <a:gd name="T74" fmla="*/ 8 w 458"/>
                <a:gd name="T75" fmla="*/ 36 h 783"/>
                <a:gd name="T76" fmla="*/ 9 w 458"/>
                <a:gd name="T77" fmla="*/ 37 h 783"/>
                <a:gd name="T78" fmla="*/ 9 w 458"/>
                <a:gd name="T79" fmla="*/ 40 h 783"/>
                <a:gd name="T80" fmla="*/ 8 w 458"/>
                <a:gd name="T81" fmla="*/ 40 h 783"/>
                <a:gd name="T82" fmla="*/ 0 w 458"/>
                <a:gd name="T83" fmla="*/ 40 h 783"/>
                <a:gd name="T84" fmla="*/ 0 w 458"/>
                <a:gd name="T85" fmla="*/ 40 h 783"/>
                <a:gd name="T86" fmla="*/ 0 w 458"/>
                <a:gd name="T87" fmla="*/ 37 h 783"/>
                <a:gd name="T88" fmla="*/ 0 w 458"/>
                <a:gd name="T89" fmla="*/ 36 h 783"/>
                <a:gd name="T90" fmla="*/ 2 w 458"/>
                <a:gd name="T91" fmla="*/ 36 h 783"/>
                <a:gd name="T92" fmla="*/ 2 w 458"/>
                <a:gd name="T93" fmla="*/ 3 h 783"/>
                <a:gd name="T94" fmla="*/ 0 w 458"/>
                <a:gd name="T95" fmla="*/ 3 h 783"/>
                <a:gd name="T96" fmla="*/ 0 w 458"/>
                <a:gd name="T97" fmla="*/ 3 h 783"/>
                <a:gd name="T98" fmla="*/ 0 w 458"/>
                <a:gd name="T99" fmla="*/ 0 h 783"/>
                <a:gd name="T100" fmla="*/ 0 w 458"/>
                <a:gd name="T101" fmla="*/ 0 h 7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58" h="783">
                  <a:moveTo>
                    <a:pt x="6" y="0"/>
                  </a:moveTo>
                  <a:lnTo>
                    <a:pt x="120" y="0"/>
                  </a:lnTo>
                  <a:lnTo>
                    <a:pt x="127" y="8"/>
                  </a:lnTo>
                  <a:lnTo>
                    <a:pt x="127" y="121"/>
                  </a:lnTo>
                  <a:lnTo>
                    <a:pt x="163" y="121"/>
                  </a:lnTo>
                  <a:lnTo>
                    <a:pt x="163" y="64"/>
                  </a:lnTo>
                  <a:lnTo>
                    <a:pt x="170" y="55"/>
                  </a:lnTo>
                  <a:lnTo>
                    <a:pt x="205" y="55"/>
                  </a:lnTo>
                  <a:lnTo>
                    <a:pt x="205" y="8"/>
                  </a:lnTo>
                  <a:lnTo>
                    <a:pt x="212" y="0"/>
                  </a:lnTo>
                  <a:lnTo>
                    <a:pt x="332" y="0"/>
                  </a:lnTo>
                  <a:lnTo>
                    <a:pt x="337" y="8"/>
                  </a:lnTo>
                  <a:lnTo>
                    <a:pt x="337" y="55"/>
                  </a:lnTo>
                  <a:lnTo>
                    <a:pt x="375" y="55"/>
                  </a:lnTo>
                  <a:lnTo>
                    <a:pt x="380" y="64"/>
                  </a:lnTo>
                  <a:lnTo>
                    <a:pt x="380" y="121"/>
                  </a:lnTo>
                  <a:lnTo>
                    <a:pt x="415" y="121"/>
                  </a:lnTo>
                  <a:lnTo>
                    <a:pt x="422" y="132"/>
                  </a:lnTo>
                  <a:lnTo>
                    <a:pt x="422" y="707"/>
                  </a:lnTo>
                  <a:lnTo>
                    <a:pt x="452" y="707"/>
                  </a:lnTo>
                  <a:lnTo>
                    <a:pt x="457" y="718"/>
                  </a:lnTo>
                  <a:lnTo>
                    <a:pt x="457" y="773"/>
                  </a:lnTo>
                  <a:lnTo>
                    <a:pt x="452" y="782"/>
                  </a:lnTo>
                  <a:lnTo>
                    <a:pt x="296" y="782"/>
                  </a:lnTo>
                  <a:lnTo>
                    <a:pt x="290" y="773"/>
                  </a:lnTo>
                  <a:lnTo>
                    <a:pt x="290" y="718"/>
                  </a:lnTo>
                  <a:lnTo>
                    <a:pt x="296" y="707"/>
                  </a:lnTo>
                  <a:lnTo>
                    <a:pt x="332" y="707"/>
                  </a:lnTo>
                  <a:lnTo>
                    <a:pt x="332" y="196"/>
                  </a:lnTo>
                  <a:lnTo>
                    <a:pt x="296" y="196"/>
                  </a:lnTo>
                  <a:lnTo>
                    <a:pt x="290" y="187"/>
                  </a:lnTo>
                  <a:lnTo>
                    <a:pt x="290" y="132"/>
                  </a:lnTo>
                  <a:lnTo>
                    <a:pt x="170" y="132"/>
                  </a:lnTo>
                  <a:lnTo>
                    <a:pt x="170" y="187"/>
                  </a:lnTo>
                  <a:lnTo>
                    <a:pt x="163" y="196"/>
                  </a:lnTo>
                  <a:lnTo>
                    <a:pt x="127" y="196"/>
                  </a:lnTo>
                  <a:lnTo>
                    <a:pt x="127" y="707"/>
                  </a:lnTo>
                  <a:lnTo>
                    <a:pt x="163" y="707"/>
                  </a:lnTo>
                  <a:lnTo>
                    <a:pt x="170" y="718"/>
                  </a:lnTo>
                  <a:lnTo>
                    <a:pt x="170" y="773"/>
                  </a:lnTo>
                  <a:lnTo>
                    <a:pt x="163" y="782"/>
                  </a:lnTo>
                  <a:lnTo>
                    <a:pt x="6" y="782"/>
                  </a:lnTo>
                  <a:lnTo>
                    <a:pt x="0" y="773"/>
                  </a:lnTo>
                  <a:lnTo>
                    <a:pt x="0" y="718"/>
                  </a:lnTo>
                  <a:lnTo>
                    <a:pt x="6" y="707"/>
                  </a:lnTo>
                  <a:lnTo>
                    <a:pt x="43" y="707"/>
                  </a:lnTo>
                  <a:lnTo>
                    <a:pt x="43"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66607" name="Freeform 42"/>
            <p:cNvSpPr>
              <a:spLocks noChangeArrowheads="1"/>
            </p:cNvSpPr>
            <p:nvPr/>
          </p:nvSpPr>
          <p:spPr bwMode="auto">
            <a:xfrm>
              <a:off x="1141" y="3231"/>
              <a:ext cx="101" cy="177"/>
            </a:xfrm>
            <a:custGeom>
              <a:avLst/>
              <a:gdLst>
                <a:gd name="T0" fmla="*/ 0 w 448"/>
                <a:gd name="T1" fmla="*/ 0 h 783"/>
                <a:gd name="T2" fmla="*/ 8 w 448"/>
                <a:gd name="T3" fmla="*/ 0 h 783"/>
                <a:gd name="T4" fmla="*/ 8 w 448"/>
                <a:gd name="T5" fmla="*/ 0 h 783"/>
                <a:gd name="T6" fmla="*/ 8 w 448"/>
                <a:gd name="T7" fmla="*/ 3 h 783"/>
                <a:gd name="T8" fmla="*/ 8 w 448"/>
                <a:gd name="T9" fmla="*/ 3 h 783"/>
                <a:gd name="T10" fmla="*/ 7 w 448"/>
                <a:gd name="T11" fmla="*/ 3 h 783"/>
                <a:gd name="T12" fmla="*/ 7 w 448"/>
                <a:gd name="T13" fmla="*/ 9 h 783"/>
                <a:gd name="T14" fmla="*/ 8 w 448"/>
                <a:gd name="T15" fmla="*/ 9 h 783"/>
                <a:gd name="T16" fmla="*/ 8 w 448"/>
                <a:gd name="T17" fmla="*/ 10 h 783"/>
                <a:gd name="T18" fmla="*/ 8 w 448"/>
                <a:gd name="T19" fmla="*/ 20 h 783"/>
                <a:gd name="T20" fmla="*/ 10 w 448"/>
                <a:gd name="T21" fmla="*/ 20 h 783"/>
                <a:gd name="T22" fmla="*/ 10 w 448"/>
                <a:gd name="T23" fmla="*/ 20 h 783"/>
                <a:gd name="T24" fmla="*/ 10 w 448"/>
                <a:gd name="T25" fmla="*/ 29 h 783"/>
                <a:gd name="T26" fmla="*/ 12 w 448"/>
                <a:gd name="T27" fmla="*/ 29 h 783"/>
                <a:gd name="T28" fmla="*/ 12 w 448"/>
                <a:gd name="T29" fmla="*/ 27 h 783"/>
                <a:gd name="T30" fmla="*/ 12 w 448"/>
                <a:gd name="T31" fmla="*/ 26 h 783"/>
                <a:gd name="T32" fmla="*/ 14 w 448"/>
                <a:gd name="T33" fmla="*/ 26 h 783"/>
                <a:gd name="T34" fmla="*/ 14 w 448"/>
                <a:gd name="T35" fmla="*/ 17 h 783"/>
                <a:gd name="T36" fmla="*/ 14 w 448"/>
                <a:gd name="T37" fmla="*/ 16 h 783"/>
                <a:gd name="T38" fmla="*/ 16 w 448"/>
                <a:gd name="T39" fmla="*/ 16 h 783"/>
                <a:gd name="T40" fmla="*/ 16 w 448"/>
                <a:gd name="T41" fmla="*/ 3 h 783"/>
                <a:gd name="T42" fmla="*/ 14 w 448"/>
                <a:gd name="T43" fmla="*/ 3 h 783"/>
                <a:gd name="T44" fmla="*/ 14 w 448"/>
                <a:gd name="T45" fmla="*/ 3 h 783"/>
                <a:gd name="T46" fmla="*/ 14 w 448"/>
                <a:gd name="T47" fmla="*/ 0 h 783"/>
                <a:gd name="T48" fmla="*/ 14 w 448"/>
                <a:gd name="T49" fmla="*/ 0 h 783"/>
                <a:gd name="T50" fmla="*/ 22 w 448"/>
                <a:gd name="T51" fmla="*/ 0 h 783"/>
                <a:gd name="T52" fmla="*/ 23 w 448"/>
                <a:gd name="T53" fmla="*/ 0 h 783"/>
                <a:gd name="T54" fmla="*/ 23 w 448"/>
                <a:gd name="T55" fmla="*/ 3 h 783"/>
                <a:gd name="T56" fmla="*/ 22 w 448"/>
                <a:gd name="T57" fmla="*/ 3 h 783"/>
                <a:gd name="T58" fmla="*/ 21 w 448"/>
                <a:gd name="T59" fmla="*/ 3 h 783"/>
                <a:gd name="T60" fmla="*/ 21 w 448"/>
                <a:gd name="T61" fmla="*/ 6 h 783"/>
                <a:gd name="T62" fmla="*/ 20 w 448"/>
                <a:gd name="T63" fmla="*/ 7 h 783"/>
                <a:gd name="T64" fmla="*/ 19 w 448"/>
                <a:gd name="T65" fmla="*/ 7 h 783"/>
                <a:gd name="T66" fmla="*/ 19 w 448"/>
                <a:gd name="T67" fmla="*/ 16 h 783"/>
                <a:gd name="T68" fmla="*/ 18 w 448"/>
                <a:gd name="T69" fmla="*/ 17 h 783"/>
                <a:gd name="T70" fmla="*/ 16 w 448"/>
                <a:gd name="T71" fmla="*/ 17 h 783"/>
                <a:gd name="T72" fmla="*/ 16 w 448"/>
                <a:gd name="T73" fmla="*/ 26 h 783"/>
                <a:gd name="T74" fmla="*/ 16 w 448"/>
                <a:gd name="T75" fmla="*/ 27 h 783"/>
                <a:gd name="T76" fmla="*/ 14 w 448"/>
                <a:gd name="T77" fmla="*/ 27 h 783"/>
                <a:gd name="T78" fmla="*/ 14 w 448"/>
                <a:gd name="T79" fmla="*/ 36 h 783"/>
                <a:gd name="T80" fmla="*/ 14 w 448"/>
                <a:gd name="T81" fmla="*/ 37 h 783"/>
                <a:gd name="T82" fmla="*/ 12 w 448"/>
                <a:gd name="T83" fmla="*/ 37 h 783"/>
                <a:gd name="T84" fmla="*/ 12 w 448"/>
                <a:gd name="T85" fmla="*/ 40 h 783"/>
                <a:gd name="T86" fmla="*/ 12 w 448"/>
                <a:gd name="T87" fmla="*/ 40 h 783"/>
                <a:gd name="T88" fmla="*/ 10 w 448"/>
                <a:gd name="T89" fmla="*/ 40 h 783"/>
                <a:gd name="T90" fmla="*/ 10 w 448"/>
                <a:gd name="T91" fmla="*/ 40 h 783"/>
                <a:gd name="T92" fmla="*/ 10 w 448"/>
                <a:gd name="T93" fmla="*/ 37 h 783"/>
                <a:gd name="T94" fmla="*/ 8 w 448"/>
                <a:gd name="T95" fmla="*/ 37 h 783"/>
                <a:gd name="T96" fmla="*/ 8 w 448"/>
                <a:gd name="T97" fmla="*/ 36 h 783"/>
                <a:gd name="T98" fmla="*/ 8 w 448"/>
                <a:gd name="T99" fmla="*/ 30 h 783"/>
                <a:gd name="T100" fmla="*/ 7 w 448"/>
                <a:gd name="T101" fmla="*/ 30 h 783"/>
                <a:gd name="T102" fmla="*/ 6 w 448"/>
                <a:gd name="T103" fmla="*/ 29 h 783"/>
                <a:gd name="T104" fmla="*/ 6 w 448"/>
                <a:gd name="T105" fmla="*/ 20 h 783"/>
                <a:gd name="T106" fmla="*/ 5 w 448"/>
                <a:gd name="T107" fmla="*/ 20 h 783"/>
                <a:gd name="T108" fmla="*/ 4 w 448"/>
                <a:gd name="T109" fmla="*/ 20 h 783"/>
                <a:gd name="T110" fmla="*/ 4 w 448"/>
                <a:gd name="T111" fmla="*/ 10 h 783"/>
                <a:gd name="T112" fmla="*/ 2 w 448"/>
                <a:gd name="T113" fmla="*/ 10 h 783"/>
                <a:gd name="T114" fmla="*/ 2 w 448"/>
                <a:gd name="T115" fmla="*/ 9 h 783"/>
                <a:gd name="T116" fmla="*/ 2 w 448"/>
                <a:gd name="T117" fmla="*/ 3 h 783"/>
                <a:gd name="T118" fmla="*/ 0 w 448"/>
                <a:gd name="T119" fmla="*/ 3 h 783"/>
                <a:gd name="T120" fmla="*/ 0 w 448"/>
                <a:gd name="T121" fmla="*/ 3 h 783"/>
                <a:gd name="T122" fmla="*/ 0 w 448"/>
                <a:gd name="T123" fmla="*/ 0 h 783"/>
                <a:gd name="T124" fmla="*/ 0 w 448"/>
                <a:gd name="T125" fmla="*/ 0 h 7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8" h="783">
                  <a:moveTo>
                    <a:pt x="6" y="0"/>
                  </a:moveTo>
                  <a:lnTo>
                    <a:pt x="157" y="0"/>
                  </a:lnTo>
                  <a:lnTo>
                    <a:pt x="163" y="8"/>
                  </a:lnTo>
                  <a:lnTo>
                    <a:pt x="163" y="55"/>
                  </a:lnTo>
                  <a:lnTo>
                    <a:pt x="157" y="64"/>
                  </a:lnTo>
                  <a:lnTo>
                    <a:pt x="128" y="64"/>
                  </a:lnTo>
                  <a:lnTo>
                    <a:pt x="128" y="187"/>
                  </a:lnTo>
                  <a:lnTo>
                    <a:pt x="157" y="187"/>
                  </a:lnTo>
                  <a:lnTo>
                    <a:pt x="163" y="196"/>
                  </a:lnTo>
                  <a:lnTo>
                    <a:pt x="163" y="385"/>
                  </a:lnTo>
                  <a:lnTo>
                    <a:pt x="197" y="385"/>
                  </a:lnTo>
                  <a:lnTo>
                    <a:pt x="203" y="396"/>
                  </a:lnTo>
                  <a:lnTo>
                    <a:pt x="203" y="575"/>
                  </a:lnTo>
                  <a:lnTo>
                    <a:pt x="238" y="575"/>
                  </a:lnTo>
                  <a:lnTo>
                    <a:pt x="238" y="528"/>
                  </a:lnTo>
                  <a:lnTo>
                    <a:pt x="244" y="518"/>
                  </a:lnTo>
                  <a:lnTo>
                    <a:pt x="278" y="518"/>
                  </a:lnTo>
                  <a:lnTo>
                    <a:pt x="278" y="328"/>
                  </a:lnTo>
                  <a:lnTo>
                    <a:pt x="285" y="319"/>
                  </a:lnTo>
                  <a:lnTo>
                    <a:pt x="319" y="319"/>
                  </a:lnTo>
                  <a:lnTo>
                    <a:pt x="319" y="64"/>
                  </a:lnTo>
                  <a:lnTo>
                    <a:pt x="285" y="64"/>
                  </a:lnTo>
                  <a:lnTo>
                    <a:pt x="278" y="55"/>
                  </a:lnTo>
                  <a:lnTo>
                    <a:pt x="278" y="8"/>
                  </a:lnTo>
                  <a:lnTo>
                    <a:pt x="285" y="0"/>
                  </a:lnTo>
                  <a:lnTo>
                    <a:pt x="440" y="0"/>
                  </a:lnTo>
                  <a:lnTo>
                    <a:pt x="447" y="8"/>
                  </a:lnTo>
                  <a:lnTo>
                    <a:pt x="447" y="55"/>
                  </a:lnTo>
                  <a:lnTo>
                    <a:pt x="440" y="64"/>
                  </a:lnTo>
                  <a:lnTo>
                    <a:pt x="406" y="64"/>
                  </a:lnTo>
                  <a:lnTo>
                    <a:pt x="406" y="121"/>
                  </a:lnTo>
                  <a:lnTo>
                    <a:pt x="400" y="132"/>
                  </a:lnTo>
                  <a:lnTo>
                    <a:pt x="366" y="132"/>
                  </a:lnTo>
                  <a:lnTo>
                    <a:pt x="366" y="319"/>
                  </a:lnTo>
                  <a:lnTo>
                    <a:pt x="359" y="328"/>
                  </a:lnTo>
                  <a:lnTo>
                    <a:pt x="325" y="328"/>
                  </a:lnTo>
                  <a:lnTo>
                    <a:pt x="325" y="518"/>
                  </a:lnTo>
                  <a:lnTo>
                    <a:pt x="319" y="528"/>
                  </a:lnTo>
                  <a:lnTo>
                    <a:pt x="285" y="528"/>
                  </a:lnTo>
                  <a:lnTo>
                    <a:pt x="285" y="707"/>
                  </a:lnTo>
                  <a:lnTo>
                    <a:pt x="278" y="718"/>
                  </a:lnTo>
                  <a:lnTo>
                    <a:pt x="244" y="718"/>
                  </a:lnTo>
                  <a:lnTo>
                    <a:pt x="244" y="773"/>
                  </a:lnTo>
                  <a:lnTo>
                    <a:pt x="238" y="782"/>
                  </a:lnTo>
                  <a:lnTo>
                    <a:pt x="203" y="782"/>
                  </a:lnTo>
                  <a:lnTo>
                    <a:pt x="197" y="773"/>
                  </a:lnTo>
                  <a:lnTo>
                    <a:pt x="197" y="718"/>
                  </a:lnTo>
                  <a:lnTo>
                    <a:pt x="163" y="718"/>
                  </a:lnTo>
                  <a:lnTo>
                    <a:pt x="157" y="707"/>
                  </a:lnTo>
                  <a:lnTo>
                    <a:pt x="157" y="586"/>
                  </a:lnTo>
                  <a:lnTo>
                    <a:pt x="128" y="586"/>
                  </a:lnTo>
                  <a:lnTo>
                    <a:pt x="121" y="575"/>
                  </a:lnTo>
                  <a:lnTo>
                    <a:pt x="121" y="396"/>
                  </a:lnTo>
                  <a:lnTo>
                    <a:pt x="87" y="396"/>
                  </a:lnTo>
                  <a:lnTo>
                    <a:pt x="81" y="385"/>
                  </a:lnTo>
                  <a:lnTo>
                    <a:pt x="81" y="196"/>
                  </a:lnTo>
                  <a:lnTo>
                    <a:pt x="46" y="196"/>
                  </a:lnTo>
                  <a:lnTo>
                    <a:pt x="40" y="187"/>
                  </a:lnTo>
                  <a:lnTo>
                    <a:pt x="40" y="64"/>
                  </a:lnTo>
                  <a:lnTo>
                    <a:pt x="6" y="64"/>
                  </a:lnTo>
                  <a:lnTo>
                    <a:pt x="0" y="55"/>
                  </a:lnTo>
                  <a:lnTo>
                    <a:pt x="0" y="8"/>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66608" name="Freeform 43"/>
            <p:cNvSpPr>
              <a:spLocks noChangeArrowheads="1"/>
            </p:cNvSpPr>
            <p:nvPr/>
          </p:nvSpPr>
          <p:spPr bwMode="auto">
            <a:xfrm>
              <a:off x="1264" y="3231"/>
              <a:ext cx="82" cy="177"/>
            </a:xfrm>
            <a:custGeom>
              <a:avLst/>
              <a:gdLst>
                <a:gd name="T0" fmla="*/ 12 w 366"/>
                <a:gd name="T1" fmla="*/ 17 h 783"/>
                <a:gd name="T2" fmla="*/ 10 w 366"/>
                <a:gd name="T3" fmla="*/ 29 h 783"/>
                <a:gd name="T4" fmla="*/ 10 w 366"/>
                <a:gd name="T5" fmla="*/ 33 h 783"/>
                <a:gd name="T6" fmla="*/ 4 w 366"/>
                <a:gd name="T7" fmla="*/ 24 h 783"/>
                <a:gd name="T8" fmla="*/ 6 w 366"/>
                <a:gd name="T9" fmla="*/ 23 h 783"/>
                <a:gd name="T10" fmla="*/ 10 w 366"/>
                <a:gd name="T11" fmla="*/ 20 h 783"/>
                <a:gd name="T12" fmla="*/ 10 w 366"/>
                <a:gd name="T13" fmla="*/ 17 h 783"/>
                <a:gd name="T14" fmla="*/ 14 w 366"/>
                <a:gd name="T15" fmla="*/ 0 h 783"/>
                <a:gd name="T16" fmla="*/ 14 w 366"/>
                <a:gd name="T17" fmla="*/ 3 h 783"/>
                <a:gd name="T18" fmla="*/ 16 w 366"/>
                <a:gd name="T19" fmla="*/ 3 h 783"/>
                <a:gd name="T20" fmla="*/ 18 w 366"/>
                <a:gd name="T21" fmla="*/ 36 h 783"/>
                <a:gd name="T22" fmla="*/ 18 w 366"/>
                <a:gd name="T23" fmla="*/ 40 h 783"/>
                <a:gd name="T24" fmla="*/ 14 w 366"/>
                <a:gd name="T25" fmla="*/ 40 h 783"/>
                <a:gd name="T26" fmla="*/ 14 w 366"/>
                <a:gd name="T27" fmla="*/ 37 h 783"/>
                <a:gd name="T28" fmla="*/ 12 w 366"/>
                <a:gd name="T29" fmla="*/ 36 h 783"/>
                <a:gd name="T30" fmla="*/ 10 w 366"/>
                <a:gd name="T31" fmla="*/ 33 h 783"/>
                <a:gd name="T32" fmla="*/ 10 w 366"/>
                <a:gd name="T33" fmla="*/ 37 h 783"/>
                <a:gd name="T34" fmla="*/ 8 w 366"/>
                <a:gd name="T35" fmla="*/ 40 h 783"/>
                <a:gd name="T36" fmla="*/ 2 w 366"/>
                <a:gd name="T37" fmla="*/ 40 h 783"/>
                <a:gd name="T38" fmla="*/ 2 w 366"/>
                <a:gd name="T39" fmla="*/ 37 h 783"/>
                <a:gd name="T40" fmla="*/ 0 w 366"/>
                <a:gd name="T41" fmla="*/ 36 h 783"/>
                <a:gd name="T42" fmla="*/ 0 w 366"/>
                <a:gd name="T43" fmla="*/ 23 h 783"/>
                <a:gd name="T44" fmla="*/ 2 w 366"/>
                <a:gd name="T45" fmla="*/ 20 h 783"/>
                <a:gd name="T46" fmla="*/ 4 w 366"/>
                <a:gd name="T47" fmla="*/ 20 h 783"/>
                <a:gd name="T48" fmla="*/ 4 w 366"/>
                <a:gd name="T49" fmla="*/ 16 h 783"/>
                <a:gd name="T50" fmla="*/ 8 w 366"/>
                <a:gd name="T51" fmla="*/ 14 h 783"/>
                <a:gd name="T52" fmla="*/ 12 w 366"/>
                <a:gd name="T53" fmla="*/ 13 h 783"/>
                <a:gd name="T54" fmla="*/ 10 w 366"/>
                <a:gd name="T55" fmla="*/ 7 h 783"/>
                <a:gd name="T56" fmla="*/ 10 w 366"/>
                <a:gd name="T57" fmla="*/ 3 h 783"/>
                <a:gd name="T58" fmla="*/ 6 w 366"/>
                <a:gd name="T59" fmla="*/ 9 h 783"/>
                <a:gd name="T60" fmla="*/ 2 w 366"/>
                <a:gd name="T61" fmla="*/ 10 h 783"/>
                <a:gd name="T62" fmla="*/ 2 w 366"/>
                <a:gd name="T63" fmla="*/ 3 h 783"/>
                <a:gd name="T64" fmla="*/ 4 w 366"/>
                <a:gd name="T65" fmla="*/ 3 h 783"/>
                <a:gd name="T66" fmla="*/ 4 w 366"/>
                <a:gd name="T67" fmla="*/ 0 h 7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66" h="783">
                  <a:moveTo>
                    <a:pt x="203" y="328"/>
                  </a:moveTo>
                  <a:lnTo>
                    <a:pt x="238" y="328"/>
                  </a:lnTo>
                  <a:lnTo>
                    <a:pt x="238" y="575"/>
                  </a:lnTo>
                  <a:lnTo>
                    <a:pt x="203" y="575"/>
                  </a:lnTo>
                  <a:lnTo>
                    <a:pt x="198" y="586"/>
                  </a:lnTo>
                  <a:lnTo>
                    <a:pt x="198" y="641"/>
                  </a:lnTo>
                  <a:lnTo>
                    <a:pt x="86" y="641"/>
                  </a:lnTo>
                  <a:lnTo>
                    <a:pt x="86" y="460"/>
                  </a:lnTo>
                  <a:lnTo>
                    <a:pt x="117" y="460"/>
                  </a:lnTo>
                  <a:lnTo>
                    <a:pt x="122" y="452"/>
                  </a:lnTo>
                  <a:lnTo>
                    <a:pt x="122" y="396"/>
                  </a:lnTo>
                  <a:lnTo>
                    <a:pt x="198" y="396"/>
                  </a:lnTo>
                  <a:lnTo>
                    <a:pt x="203" y="385"/>
                  </a:lnTo>
                  <a:lnTo>
                    <a:pt x="203" y="328"/>
                  </a:lnTo>
                  <a:close/>
                  <a:moveTo>
                    <a:pt x="86" y="0"/>
                  </a:moveTo>
                  <a:lnTo>
                    <a:pt x="279" y="0"/>
                  </a:lnTo>
                  <a:lnTo>
                    <a:pt x="284" y="8"/>
                  </a:lnTo>
                  <a:lnTo>
                    <a:pt x="284" y="55"/>
                  </a:lnTo>
                  <a:lnTo>
                    <a:pt x="318" y="55"/>
                  </a:lnTo>
                  <a:lnTo>
                    <a:pt x="324" y="64"/>
                  </a:lnTo>
                  <a:lnTo>
                    <a:pt x="324" y="707"/>
                  </a:lnTo>
                  <a:lnTo>
                    <a:pt x="359" y="707"/>
                  </a:lnTo>
                  <a:lnTo>
                    <a:pt x="365" y="718"/>
                  </a:lnTo>
                  <a:lnTo>
                    <a:pt x="365" y="773"/>
                  </a:lnTo>
                  <a:lnTo>
                    <a:pt x="359" y="782"/>
                  </a:lnTo>
                  <a:lnTo>
                    <a:pt x="284" y="782"/>
                  </a:lnTo>
                  <a:lnTo>
                    <a:pt x="279" y="773"/>
                  </a:lnTo>
                  <a:lnTo>
                    <a:pt x="279" y="718"/>
                  </a:lnTo>
                  <a:lnTo>
                    <a:pt x="243" y="718"/>
                  </a:lnTo>
                  <a:lnTo>
                    <a:pt x="238" y="707"/>
                  </a:lnTo>
                  <a:lnTo>
                    <a:pt x="238" y="650"/>
                  </a:lnTo>
                  <a:lnTo>
                    <a:pt x="203" y="650"/>
                  </a:lnTo>
                  <a:lnTo>
                    <a:pt x="203" y="707"/>
                  </a:lnTo>
                  <a:lnTo>
                    <a:pt x="198" y="718"/>
                  </a:lnTo>
                  <a:lnTo>
                    <a:pt x="162" y="718"/>
                  </a:lnTo>
                  <a:lnTo>
                    <a:pt x="162" y="773"/>
                  </a:lnTo>
                  <a:lnTo>
                    <a:pt x="157" y="782"/>
                  </a:lnTo>
                  <a:lnTo>
                    <a:pt x="46" y="782"/>
                  </a:lnTo>
                  <a:lnTo>
                    <a:pt x="41" y="773"/>
                  </a:lnTo>
                  <a:lnTo>
                    <a:pt x="41" y="718"/>
                  </a:lnTo>
                  <a:lnTo>
                    <a:pt x="5" y="718"/>
                  </a:lnTo>
                  <a:lnTo>
                    <a:pt x="0" y="707"/>
                  </a:lnTo>
                  <a:lnTo>
                    <a:pt x="0" y="460"/>
                  </a:lnTo>
                  <a:lnTo>
                    <a:pt x="5" y="452"/>
                  </a:lnTo>
                  <a:lnTo>
                    <a:pt x="41" y="452"/>
                  </a:lnTo>
                  <a:lnTo>
                    <a:pt x="41" y="396"/>
                  </a:lnTo>
                  <a:lnTo>
                    <a:pt x="46" y="385"/>
                  </a:lnTo>
                  <a:lnTo>
                    <a:pt x="80" y="385"/>
                  </a:lnTo>
                  <a:lnTo>
                    <a:pt x="80" y="328"/>
                  </a:lnTo>
                  <a:lnTo>
                    <a:pt x="86" y="319"/>
                  </a:lnTo>
                  <a:lnTo>
                    <a:pt x="157" y="319"/>
                  </a:lnTo>
                  <a:lnTo>
                    <a:pt x="157" y="264"/>
                  </a:lnTo>
                  <a:lnTo>
                    <a:pt x="162" y="253"/>
                  </a:lnTo>
                  <a:lnTo>
                    <a:pt x="238" y="253"/>
                  </a:lnTo>
                  <a:lnTo>
                    <a:pt x="238" y="132"/>
                  </a:lnTo>
                  <a:lnTo>
                    <a:pt x="203" y="132"/>
                  </a:lnTo>
                  <a:lnTo>
                    <a:pt x="198" y="121"/>
                  </a:lnTo>
                  <a:lnTo>
                    <a:pt x="198" y="64"/>
                  </a:lnTo>
                  <a:lnTo>
                    <a:pt x="122" y="64"/>
                  </a:lnTo>
                  <a:lnTo>
                    <a:pt x="122" y="187"/>
                  </a:lnTo>
                  <a:lnTo>
                    <a:pt x="117" y="196"/>
                  </a:lnTo>
                  <a:lnTo>
                    <a:pt x="46" y="196"/>
                  </a:lnTo>
                  <a:lnTo>
                    <a:pt x="41" y="187"/>
                  </a:lnTo>
                  <a:lnTo>
                    <a:pt x="41" y="64"/>
                  </a:lnTo>
                  <a:lnTo>
                    <a:pt x="46" y="55"/>
                  </a:lnTo>
                  <a:lnTo>
                    <a:pt x="80" y="55"/>
                  </a:lnTo>
                  <a:lnTo>
                    <a:pt x="80" y="8"/>
                  </a:lnTo>
                  <a:lnTo>
                    <a:pt x="86" y="0"/>
                  </a:lnTo>
                  <a:close/>
                </a:path>
              </a:pathLst>
            </a:custGeom>
            <a:solidFill>
              <a:srgbClr val="FF66FF"/>
            </a:solidFill>
            <a:ln w="9525">
              <a:solidFill>
                <a:srgbClr val="000000"/>
              </a:solidFill>
              <a:round/>
              <a:headEnd/>
              <a:tailEnd/>
            </a:ln>
          </p:spPr>
          <p:txBody>
            <a:bodyPr wrap="none" anchor="ctr"/>
            <a:lstStyle/>
            <a:p>
              <a:endParaRPr lang="en-IN"/>
            </a:p>
          </p:txBody>
        </p:sp>
        <p:sp>
          <p:nvSpPr>
            <p:cNvPr id="66609" name="Freeform 44"/>
            <p:cNvSpPr>
              <a:spLocks noChangeArrowheads="1"/>
            </p:cNvSpPr>
            <p:nvPr/>
          </p:nvSpPr>
          <p:spPr bwMode="auto">
            <a:xfrm>
              <a:off x="1365" y="3155"/>
              <a:ext cx="38" cy="252"/>
            </a:xfrm>
            <a:custGeom>
              <a:avLst/>
              <a:gdLst>
                <a:gd name="T0" fmla="*/ 0 w 173"/>
                <a:gd name="T1" fmla="*/ 0 h 1116"/>
                <a:gd name="T2" fmla="*/ 6 w 173"/>
                <a:gd name="T3" fmla="*/ 0 h 1116"/>
                <a:gd name="T4" fmla="*/ 6 w 173"/>
                <a:gd name="T5" fmla="*/ 0 h 1116"/>
                <a:gd name="T6" fmla="*/ 6 w 173"/>
                <a:gd name="T7" fmla="*/ 53 h 1116"/>
                <a:gd name="T8" fmla="*/ 8 w 173"/>
                <a:gd name="T9" fmla="*/ 53 h 1116"/>
                <a:gd name="T10" fmla="*/ 8 w 173"/>
                <a:gd name="T11" fmla="*/ 54 h 1116"/>
                <a:gd name="T12" fmla="*/ 8 w 173"/>
                <a:gd name="T13" fmla="*/ 56 h 1116"/>
                <a:gd name="T14" fmla="*/ 8 w 173"/>
                <a:gd name="T15" fmla="*/ 57 h 1116"/>
                <a:gd name="T16" fmla="*/ 0 w 173"/>
                <a:gd name="T17" fmla="*/ 57 h 1116"/>
                <a:gd name="T18" fmla="*/ 0 w 173"/>
                <a:gd name="T19" fmla="*/ 56 h 1116"/>
                <a:gd name="T20" fmla="*/ 0 w 173"/>
                <a:gd name="T21" fmla="*/ 54 h 1116"/>
                <a:gd name="T22" fmla="*/ 0 w 173"/>
                <a:gd name="T23" fmla="*/ 53 h 1116"/>
                <a:gd name="T24" fmla="*/ 2 w 173"/>
                <a:gd name="T25" fmla="*/ 53 h 1116"/>
                <a:gd name="T26" fmla="*/ 2 w 173"/>
                <a:gd name="T27" fmla="*/ 4 h 1116"/>
                <a:gd name="T28" fmla="*/ 0 w 173"/>
                <a:gd name="T29" fmla="*/ 4 h 1116"/>
                <a:gd name="T30" fmla="*/ 0 w 173"/>
                <a:gd name="T31" fmla="*/ 3 h 1116"/>
                <a:gd name="T32" fmla="*/ 0 w 173"/>
                <a:gd name="T33" fmla="*/ 0 h 1116"/>
                <a:gd name="T34" fmla="*/ 0 w 173"/>
                <a:gd name="T35" fmla="*/ 0 h 1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3" h="1116">
                  <a:moveTo>
                    <a:pt x="6" y="0"/>
                  </a:moveTo>
                  <a:lnTo>
                    <a:pt x="123" y="0"/>
                  </a:lnTo>
                  <a:lnTo>
                    <a:pt x="129" y="11"/>
                  </a:lnTo>
                  <a:lnTo>
                    <a:pt x="129" y="1040"/>
                  </a:lnTo>
                  <a:lnTo>
                    <a:pt x="166" y="1040"/>
                  </a:lnTo>
                  <a:lnTo>
                    <a:pt x="172" y="1051"/>
                  </a:lnTo>
                  <a:lnTo>
                    <a:pt x="172" y="1106"/>
                  </a:lnTo>
                  <a:lnTo>
                    <a:pt x="166" y="1115"/>
                  </a:lnTo>
                  <a:lnTo>
                    <a:pt x="6" y="1115"/>
                  </a:lnTo>
                  <a:lnTo>
                    <a:pt x="0" y="1106"/>
                  </a:lnTo>
                  <a:lnTo>
                    <a:pt x="0" y="1051"/>
                  </a:lnTo>
                  <a:lnTo>
                    <a:pt x="6" y="1040"/>
                  </a:lnTo>
                  <a:lnTo>
                    <a:pt x="43" y="1040"/>
                  </a:lnTo>
                  <a:lnTo>
                    <a:pt x="43" y="75"/>
                  </a:lnTo>
                  <a:lnTo>
                    <a:pt x="6" y="75"/>
                  </a:lnTo>
                  <a:lnTo>
                    <a:pt x="0" y="66"/>
                  </a:lnTo>
                  <a:lnTo>
                    <a:pt x="0" y="11"/>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66610" name="Freeform 45"/>
            <p:cNvSpPr>
              <a:spLocks noChangeArrowheads="1"/>
            </p:cNvSpPr>
            <p:nvPr/>
          </p:nvSpPr>
          <p:spPr bwMode="auto">
            <a:xfrm>
              <a:off x="1429" y="3155"/>
              <a:ext cx="38" cy="252"/>
            </a:xfrm>
            <a:custGeom>
              <a:avLst/>
              <a:gdLst>
                <a:gd name="T0" fmla="*/ 0 w 174"/>
                <a:gd name="T1" fmla="*/ 17 h 1116"/>
                <a:gd name="T2" fmla="*/ 6 w 174"/>
                <a:gd name="T3" fmla="*/ 17 h 1116"/>
                <a:gd name="T4" fmla="*/ 6 w 174"/>
                <a:gd name="T5" fmla="*/ 17 h 1116"/>
                <a:gd name="T6" fmla="*/ 6 w 174"/>
                <a:gd name="T7" fmla="*/ 53 h 1116"/>
                <a:gd name="T8" fmla="*/ 8 w 174"/>
                <a:gd name="T9" fmla="*/ 53 h 1116"/>
                <a:gd name="T10" fmla="*/ 8 w 174"/>
                <a:gd name="T11" fmla="*/ 54 h 1116"/>
                <a:gd name="T12" fmla="*/ 8 w 174"/>
                <a:gd name="T13" fmla="*/ 56 h 1116"/>
                <a:gd name="T14" fmla="*/ 8 w 174"/>
                <a:gd name="T15" fmla="*/ 57 h 1116"/>
                <a:gd name="T16" fmla="*/ 0 w 174"/>
                <a:gd name="T17" fmla="*/ 57 h 1116"/>
                <a:gd name="T18" fmla="*/ 0 w 174"/>
                <a:gd name="T19" fmla="*/ 56 h 1116"/>
                <a:gd name="T20" fmla="*/ 0 w 174"/>
                <a:gd name="T21" fmla="*/ 54 h 1116"/>
                <a:gd name="T22" fmla="*/ 0 w 174"/>
                <a:gd name="T23" fmla="*/ 53 h 1116"/>
                <a:gd name="T24" fmla="*/ 2 w 174"/>
                <a:gd name="T25" fmla="*/ 53 h 1116"/>
                <a:gd name="T26" fmla="*/ 2 w 174"/>
                <a:gd name="T27" fmla="*/ 20 h 1116"/>
                <a:gd name="T28" fmla="*/ 0 w 174"/>
                <a:gd name="T29" fmla="*/ 20 h 1116"/>
                <a:gd name="T30" fmla="*/ 0 w 174"/>
                <a:gd name="T31" fmla="*/ 20 h 1116"/>
                <a:gd name="T32" fmla="*/ 0 w 174"/>
                <a:gd name="T33" fmla="*/ 17 h 1116"/>
                <a:gd name="T34" fmla="*/ 0 w 174"/>
                <a:gd name="T35" fmla="*/ 17 h 1116"/>
                <a:gd name="T36" fmla="*/ 2 w 174"/>
                <a:gd name="T37" fmla="*/ 0 h 1116"/>
                <a:gd name="T38" fmla="*/ 6 w 174"/>
                <a:gd name="T39" fmla="*/ 0 h 1116"/>
                <a:gd name="T40" fmla="*/ 6 w 174"/>
                <a:gd name="T41" fmla="*/ 0 h 1116"/>
                <a:gd name="T42" fmla="*/ 6 w 174"/>
                <a:gd name="T43" fmla="*/ 7 h 1116"/>
                <a:gd name="T44" fmla="*/ 6 w 174"/>
                <a:gd name="T45" fmla="*/ 7 h 1116"/>
                <a:gd name="T46" fmla="*/ 2 w 174"/>
                <a:gd name="T47" fmla="*/ 7 h 1116"/>
                <a:gd name="T48" fmla="*/ 2 w 174"/>
                <a:gd name="T49" fmla="*/ 7 h 1116"/>
                <a:gd name="T50" fmla="*/ 2 w 174"/>
                <a:gd name="T51" fmla="*/ 0 h 1116"/>
                <a:gd name="T52" fmla="*/ 2 w 174"/>
                <a:gd name="T53" fmla="*/ 0 h 11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74" h="1116">
                  <a:moveTo>
                    <a:pt x="7" y="333"/>
                  </a:moveTo>
                  <a:lnTo>
                    <a:pt x="123" y="333"/>
                  </a:lnTo>
                  <a:lnTo>
                    <a:pt x="128" y="341"/>
                  </a:lnTo>
                  <a:lnTo>
                    <a:pt x="128" y="1040"/>
                  </a:lnTo>
                  <a:lnTo>
                    <a:pt x="165" y="1040"/>
                  </a:lnTo>
                  <a:lnTo>
                    <a:pt x="173" y="1051"/>
                  </a:lnTo>
                  <a:lnTo>
                    <a:pt x="173" y="1106"/>
                  </a:lnTo>
                  <a:lnTo>
                    <a:pt x="165" y="1115"/>
                  </a:lnTo>
                  <a:lnTo>
                    <a:pt x="7" y="1115"/>
                  </a:lnTo>
                  <a:lnTo>
                    <a:pt x="0" y="1106"/>
                  </a:lnTo>
                  <a:lnTo>
                    <a:pt x="0" y="1051"/>
                  </a:lnTo>
                  <a:lnTo>
                    <a:pt x="7" y="1040"/>
                  </a:lnTo>
                  <a:lnTo>
                    <a:pt x="43" y="1040"/>
                  </a:lnTo>
                  <a:lnTo>
                    <a:pt x="43" y="397"/>
                  </a:lnTo>
                  <a:lnTo>
                    <a:pt x="7" y="397"/>
                  </a:lnTo>
                  <a:lnTo>
                    <a:pt x="0" y="388"/>
                  </a:lnTo>
                  <a:lnTo>
                    <a:pt x="0" y="341"/>
                  </a:lnTo>
                  <a:lnTo>
                    <a:pt x="7" y="333"/>
                  </a:lnTo>
                  <a:close/>
                  <a:moveTo>
                    <a:pt x="49" y="0"/>
                  </a:moveTo>
                  <a:lnTo>
                    <a:pt x="123" y="0"/>
                  </a:lnTo>
                  <a:lnTo>
                    <a:pt x="128" y="11"/>
                  </a:lnTo>
                  <a:lnTo>
                    <a:pt x="128" y="132"/>
                  </a:lnTo>
                  <a:lnTo>
                    <a:pt x="123" y="143"/>
                  </a:lnTo>
                  <a:lnTo>
                    <a:pt x="49" y="143"/>
                  </a:lnTo>
                  <a:lnTo>
                    <a:pt x="43" y="132"/>
                  </a:lnTo>
                  <a:lnTo>
                    <a:pt x="43" y="11"/>
                  </a:lnTo>
                  <a:lnTo>
                    <a:pt x="49" y="0"/>
                  </a:lnTo>
                  <a:close/>
                </a:path>
              </a:pathLst>
            </a:custGeom>
            <a:solidFill>
              <a:srgbClr val="FF66FF"/>
            </a:solidFill>
            <a:ln w="9525">
              <a:solidFill>
                <a:srgbClr val="000000"/>
              </a:solidFill>
              <a:round/>
              <a:headEnd/>
              <a:tailEnd/>
            </a:ln>
          </p:spPr>
          <p:txBody>
            <a:bodyPr wrap="none" anchor="ctr"/>
            <a:lstStyle/>
            <a:p>
              <a:endParaRPr lang="en-IN"/>
            </a:p>
          </p:txBody>
        </p:sp>
        <p:sp>
          <p:nvSpPr>
            <p:cNvPr id="66611" name="Freeform 46"/>
            <p:cNvSpPr>
              <a:spLocks noChangeArrowheads="1"/>
            </p:cNvSpPr>
            <p:nvPr/>
          </p:nvSpPr>
          <p:spPr bwMode="auto">
            <a:xfrm>
              <a:off x="1493" y="3155"/>
              <a:ext cx="91" cy="252"/>
            </a:xfrm>
            <a:custGeom>
              <a:avLst/>
              <a:gdLst>
                <a:gd name="T0" fmla="*/ 8 w 404"/>
                <a:gd name="T1" fmla="*/ 20 h 1116"/>
                <a:gd name="T2" fmla="*/ 12 w 404"/>
                <a:gd name="T3" fmla="*/ 20 h 1116"/>
                <a:gd name="T4" fmla="*/ 12 w 404"/>
                <a:gd name="T5" fmla="*/ 23 h 1116"/>
                <a:gd name="T6" fmla="*/ 12 w 404"/>
                <a:gd name="T7" fmla="*/ 24 h 1116"/>
                <a:gd name="T8" fmla="*/ 14 w 404"/>
                <a:gd name="T9" fmla="*/ 24 h 1116"/>
                <a:gd name="T10" fmla="*/ 14 w 404"/>
                <a:gd name="T11" fmla="*/ 50 h 1116"/>
                <a:gd name="T12" fmla="*/ 12 w 404"/>
                <a:gd name="T13" fmla="*/ 50 h 1116"/>
                <a:gd name="T14" fmla="*/ 12 w 404"/>
                <a:gd name="T15" fmla="*/ 50 h 1116"/>
                <a:gd name="T16" fmla="*/ 12 w 404"/>
                <a:gd name="T17" fmla="*/ 53 h 1116"/>
                <a:gd name="T18" fmla="*/ 8 w 404"/>
                <a:gd name="T19" fmla="*/ 53 h 1116"/>
                <a:gd name="T20" fmla="*/ 8 w 404"/>
                <a:gd name="T21" fmla="*/ 50 h 1116"/>
                <a:gd name="T22" fmla="*/ 8 w 404"/>
                <a:gd name="T23" fmla="*/ 50 h 1116"/>
                <a:gd name="T24" fmla="*/ 6 w 404"/>
                <a:gd name="T25" fmla="*/ 50 h 1116"/>
                <a:gd name="T26" fmla="*/ 6 w 404"/>
                <a:gd name="T27" fmla="*/ 47 h 1116"/>
                <a:gd name="T28" fmla="*/ 6 w 404"/>
                <a:gd name="T29" fmla="*/ 46 h 1116"/>
                <a:gd name="T30" fmla="*/ 4 w 404"/>
                <a:gd name="T31" fmla="*/ 46 h 1116"/>
                <a:gd name="T32" fmla="*/ 4 w 404"/>
                <a:gd name="T33" fmla="*/ 27 h 1116"/>
                <a:gd name="T34" fmla="*/ 6 w 404"/>
                <a:gd name="T35" fmla="*/ 27 h 1116"/>
                <a:gd name="T36" fmla="*/ 6 w 404"/>
                <a:gd name="T37" fmla="*/ 26 h 1116"/>
                <a:gd name="T38" fmla="*/ 6 w 404"/>
                <a:gd name="T39" fmla="*/ 24 h 1116"/>
                <a:gd name="T40" fmla="*/ 8 w 404"/>
                <a:gd name="T41" fmla="*/ 24 h 1116"/>
                <a:gd name="T42" fmla="*/ 8 w 404"/>
                <a:gd name="T43" fmla="*/ 23 h 1116"/>
                <a:gd name="T44" fmla="*/ 8 w 404"/>
                <a:gd name="T45" fmla="*/ 20 h 1116"/>
                <a:gd name="T46" fmla="*/ 12 w 404"/>
                <a:gd name="T47" fmla="*/ 0 h 1116"/>
                <a:gd name="T48" fmla="*/ 18 w 404"/>
                <a:gd name="T49" fmla="*/ 0 h 1116"/>
                <a:gd name="T50" fmla="*/ 18 w 404"/>
                <a:gd name="T51" fmla="*/ 0 h 1116"/>
                <a:gd name="T52" fmla="*/ 18 w 404"/>
                <a:gd name="T53" fmla="*/ 53 h 1116"/>
                <a:gd name="T54" fmla="*/ 20 w 404"/>
                <a:gd name="T55" fmla="*/ 53 h 1116"/>
                <a:gd name="T56" fmla="*/ 20 w 404"/>
                <a:gd name="T57" fmla="*/ 54 h 1116"/>
                <a:gd name="T58" fmla="*/ 20 w 404"/>
                <a:gd name="T59" fmla="*/ 56 h 1116"/>
                <a:gd name="T60" fmla="*/ 20 w 404"/>
                <a:gd name="T61" fmla="*/ 57 h 1116"/>
                <a:gd name="T62" fmla="*/ 16 w 404"/>
                <a:gd name="T63" fmla="*/ 57 h 1116"/>
                <a:gd name="T64" fmla="*/ 16 w 404"/>
                <a:gd name="T65" fmla="*/ 56 h 1116"/>
                <a:gd name="T66" fmla="*/ 16 w 404"/>
                <a:gd name="T67" fmla="*/ 54 h 1116"/>
                <a:gd name="T68" fmla="*/ 14 w 404"/>
                <a:gd name="T69" fmla="*/ 54 h 1116"/>
                <a:gd name="T70" fmla="*/ 14 w 404"/>
                <a:gd name="T71" fmla="*/ 56 h 1116"/>
                <a:gd name="T72" fmla="*/ 14 w 404"/>
                <a:gd name="T73" fmla="*/ 57 h 1116"/>
                <a:gd name="T74" fmla="*/ 6 w 404"/>
                <a:gd name="T75" fmla="*/ 57 h 1116"/>
                <a:gd name="T76" fmla="*/ 6 w 404"/>
                <a:gd name="T77" fmla="*/ 56 h 1116"/>
                <a:gd name="T78" fmla="*/ 6 w 404"/>
                <a:gd name="T79" fmla="*/ 54 h 1116"/>
                <a:gd name="T80" fmla="*/ 2 w 404"/>
                <a:gd name="T81" fmla="*/ 54 h 1116"/>
                <a:gd name="T82" fmla="*/ 2 w 404"/>
                <a:gd name="T83" fmla="*/ 53 h 1116"/>
                <a:gd name="T84" fmla="*/ 2 w 404"/>
                <a:gd name="T85" fmla="*/ 47 h 1116"/>
                <a:gd name="T86" fmla="*/ 0 w 404"/>
                <a:gd name="T87" fmla="*/ 47 h 1116"/>
                <a:gd name="T88" fmla="*/ 0 w 404"/>
                <a:gd name="T89" fmla="*/ 46 h 1116"/>
                <a:gd name="T90" fmla="*/ 0 w 404"/>
                <a:gd name="T91" fmla="*/ 27 h 1116"/>
                <a:gd name="T92" fmla="*/ 0 w 404"/>
                <a:gd name="T93" fmla="*/ 26 h 1116"/>
                <a:gd name="T94" fmla="*/ 2 w 404"/>
                <a:gd name="T95" fmla="*/ 26 h 1116"/>
                <a:gd name="T96" fmla="*/ 2 w 404"/>
                <a:gd name="T97" fmla="*/ 20 h 1116"/>
                <a:gd name="T98" fmla="*/ 2 w 404"/>
                <a:gd name="T99" fmla="*/ 20 h 1116"/>
                <a:gd name="T100" fmla="*/ 6 w 404"/>
                <a:gd name="T101" fmla="*/ 20 h 1116"/>
                <a:gd name="T102" fmla="*/ 6 w 404"/>
                <a:gd name="T103" fmla="*/ 17 h 1116"/>
                <a:gd name="T104" fmla="*/ 6 w 404"/>
                <a:gd name="T105" fmla="*/ 17 h 1116"/>
                <a:gd name="T106" fmla="*/ 12 w 404"/>
                <a:gd name="T107" fmla="*/ 17 h 1116"/>
                <a:gd name="T108" fmla="*/ 12 w 404"/>
                <a:gd name="T109" fmla="*/ 17 h 1116"/>
                <a:gd name="T110" fmla="*/ 12 w 404"/>
                <a:gd name="T111" fmla="*/ 20 h 1116"/>
                <a:gd name="T112" fmla="*/ 14 w 404"/>
                <a:gd name="T113" fmla="*/ 20 h 1116"/>
                <a:gd name="T114" fmla="*/ 14 w 404"/>
                <a:gd name="T115" fmla="*/ 4 h 1116"/>
                <a:gd name="T116" fmla="*/ 12 w 404"/>
                <a:gd name="T117" fmla="*/ 4 h 1116"/>
                <a:gd name="T118" fmla="*/ 12 w 404"/>
                <a:gd name="T119" fmla="*/ 3 h 1116"/>
                <a:gd name="T120" fmla="*/ 12 w 404"/>
                <a:gd name="T121" fmla="*/ 0 h 1116"/>
                <a:gd name="T122" fmla="*/ 12 w 404"/>
                <a:gd name="T123" fmla="*/ 0 h 111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04" h="1116">
                  <a:moveTo>
                    <a:pt x="162" y="397"/>
                  </a:moveTo>
                  <a:lnTo>
                    <a:pt x="237" y="397"/>
                  </a:lnTo>
                  <a:lnTo>
                    <a:pt x="237" y="454"/>
                  </a:lnTo>
                  <a:lnTo>
                    <a:pt x="241" y="465"/>
                  </a:lnTo>
                  <a:lnTo>
                    <a:pt x="276" y="465"/>
                  </a:lnTo>
                  <a:lnTo>
                    <a:pt x="276" y="974"/>
                  </a:lnTo>
                  <a:lnTo>
                    <a:pt x="241" y="974"/>
                  </a:lnTo>
                  <a:lnTo>
                    <a:pt x="237" y="983"/>
                  </a:lnTo>
                  <a:lnTo>
                    <a:pt x="237" y="1040"/>
                  </a:lnTo>
                  <a:lnTo>
                    <a:pt x="162" y="1040"/>
                  </a:lnTo>
                  <a:lnTo>
                    <a:pt x="162" y="983"/>
                  </a:lnTo>
                  <a:lnTo>
                    <a:pt x="156" y="974"/>
                  </a:lnTo>
                  <a:lnTo>
                    <a:pt x="122" y="974"/>
                  </a:lnTo>
                  <a:lnTo>
                    <a:pt x="122" y="919"/>
                  </a:lnTo>
                  <a:lnTo>
                    <a:pt x="116" y="908"/>
                  </a:lnTo>
                  <a:lnTo>
                    <a:pt x="86" y="908"/>
                  </a:lnTo>
                  <a:lnTo>
                    <a:pt x="86" y="529"/>
                  </a:lnTo>
                  <a:lnTo>
                    <a:pt x="116" y="529"/>
                  </a:lnTo>
                  <a:lnTo>
                    <a:pt x="122" y="520"/>
                  </a:lnTo>
                  <a:lnTo>
                    <a:pt x="122" y="465"/>
                  </a:lnTo>
                  <a:lnTo>
                    <a:pt x="156" y="465"/>
                  </a:lnTo>
                  <a:lnTo>
                    <a:pt x="162" y="454"/>
                  </a:lnTo>
                  <a:lnTo>
                    <a:pt x="162" y="397"/>
                  </a:lnTo>
                  <a:close/>
                  <a:moveTo>
                    <a:pt x="241" y="0"/>
                  </a:moveTo>
                  <a:lnTo>
                    <a:pt x="357" y="0"/>
                  </a:lnTo>
                  <a:lnTo>
                    <a:pt x="362" y="11"/>
                  </a:lnTo>
                  <a:lnTo>
                    <a:pt x="362" y="1040"/>
                  </a:lnTo>
                  <a:lnTo>
                    <a:pt x="398" y="1040"/>
                  </a:lnTo>
                  <a:lnTo>
                    <a:pt x="403" y="1051"/>
                  </a:lnTo>
                  <a:lnTo>
                    <a:pt x="403" y="1106"/>
                  </a:lnTo>
                  <a:lnTo>
                    <a:pt x="398" y="1115"/>
                  </a:lnTo>
                  <a:lnTo>
                    <a:pt x="322" y="1115"/>
                  </a:lnTo>
                  <a:lnTo>
                    <a:pt x="317" y="1106"/>
                  </a:lnTo>
                  <a:lnTo>
                    <a:pt x="317" y="1051"/>
                  </a:lnTo>
                  <a:lnTo>
                    <a:pt x="281" y="1051"/>
                  </a:lnTo>
                  <a:lnTo>
                    <a:pt x="281" y="1106"/>
                  </a:lnTo>
                  <a:lnTo>
                    <a:pt x="276" y="1115"/>
                  </a:lnTo>
                  <a:lnTo>
                    <a:pt x="122" y="1115"/>
                  </a:lnTo>
                  <a:lnTo>
                    <a:pt x="116" y="1106"/>
                  </a:lnTo>
                  <a:lnTo>
                    <a:pt x="116" y="1051"/>
                  </a:lnTo>
                  <a:lnTo>
                    <a:pt x="46" y="1051"/>
                  </a:lnTo>
                  <a:lnTo>
                    <a:pt x="41" y="1040"/>
                  </a:lnTo>
                  <a:lnTo>
                    <a:pt x="41" y="919"/>
                  </a:lnTo>
                  <a:lnTo>
                    <a:pt x="5" y="919"/>
                  </a:lnTo>
                  <a:lnTo>
                    <a:pt x="0" y="908"/>
                  </a:lnTo>
                  <a:lnTo>
                    <a:pt x="0" y="529"/>
                  </a:lnTo>
                  <a:lnTo>
                    <a:pt x="5" y="520"/>
                  </a:lnTo>
                  <a:lnTo>
                    <a:pt x="41" y="520"/>
                  </a:lnTo>
                  <a:lnTo>
                    <a:pt x="41" y="397"/>
                  </a:lnTo>
                  <a:lnTo>
                    <a:pt x="46" y="388"/>
                  </a:lnTo>
                  <a:lnTo>
                    <a:pt x="116" y="388"/>
                  </a:lnTo>
                  <a:lnTo>
                    <a:pt x="116" y="341"/>
                  </a:lnTo>
                  <a:lnTo>
                    <a:pt x="122" y="333"/>
                  </a:lnTo>
                  <a:lnTo>
                    <a:pt x="237" y="333"/>
                  </a:lnTo>
                  <a:lnTo>
                    <a:pt x="241" y="341"/>
                  </a:lnTo>
                  <a:lnTo>
                    <a:pt x="241" y="388"/>
                  </a:lnTo>
                  <a:lnTo>
                    <a:pt x="276" y="388"/>
                  </a:lnTo>
                  <a:lnTo>
                    <a:pt x="276" y="75"/>
                  </a:lnTo>
                  <a:lnTo>
                    <a:pt x="241" y="75"/>
                  </a:lnTo>
                  <a:lnTo>
                    <a:pt x="237" y="66"/>
                  </a:lnTo>
                  <a:lnTo>
                    <a:pt x="237" y="11"/>
                  </a:lnTo>
                  <a:lnTo>
                    <a:pt x="241" y="0"/>
                  </a:lnTo>
                  <a:close/>
                </a:path>
              </a:pathLst>
            </a:custGeom>
            <a:solidFill>
              <a:srgbClr val="FF66FF"/>
            </a:solidFill>
            <a:ln w="9525">
              <a:solidFill>
                <a:srgbClr val="000000"/>
              </a:solidFill>
              <a:round/>
              <a:headEnd/>
              <a:tailEnd/>
            </a:ln>
          </p:spPr>
          <p:txBody>
            <a:bodyPr wrap="none" anchor="ctr"/>
            <a:lstStyle/>
            <a:p>
              <a:endParaRPr lang="en-IN"/>
            </a:p>
          </p:txBody>
        </p:sp>
      </p:grpSp>
      <p:grpSp>
        <p:nvGrpSpPr>
          <p:cNvPr id="66597" name="Group 47"/>
          <p:cNvGrpSpPr>
            <a:grpSpLocks/>
          </p:cNvGrpSpPr>
          <p:nvPr/>
        </p:nvGrpSpPr>
        <p:grpSpPr bwMode="auto">
          <a:xfrm>
            <a:off x="7010400" y="5084763"/>
            <a:ext cx="989013" cy="400050"/>
            <a:chOff x="4416" y="3203"/>
            <a:chExt cx="623" cy="252"/>
          </a:xfrm>
        </p:grpSpPr>
        <p:sp>
          <p:nvSpPr>
            <p:cNvPr id="66598" name="Freeform 48"/>
            <p:cNvSpPr>
              <a:spLocks noChangeArrowheads="1"/>
            </p:cNvSpPr>
            <p:nvPr/>
          </p:nvSpPr>
          <p:spPr bwMode="auto">
            <a:xfrm>
              <a:off x="4416" y="3203"/>
              <a:ext cx="54" cy="252"/>
            </a:xfrm>
            <a:custGeom>
              <a:avLst/>
              <a:gdLst>
                <a:gd name="T0" fmla="*/ 0 w 242"/>
                <a:gd name="T1" fmla="*/ 0 h 1117"/>
                <a:gd name="T2" fmla="*/ 12 w 242"/>
                <a:gd name="T3" fmla="*/ 0 h 1117"/>
                <a:gd name="T4" fmla="*/ 12 w 242"/>
                <a:gd name="T5" fmla="*/ 0 h 1117"/>
                <a:gd name="T6" fmla="*/ 12 w 242"/>
                <a:gd name="T7" fmla="*/ 3 h 1117"/>
                <a:gd name="T8" fmla="*/ 12 w 242"/>
                <a:gd name="T9" fmla="*/ 4 h 1117"/>
                <a:gd name="T10" fmla="*/ 8 w 242"/>
                <a:gd name="T11" fmla="*/ 4 h 1117"/>
                <a:gd name="T12" fmla="*/ 8 w 242"/>
                <a:gd name="T13" fmla="*/ 53 h 1117"/>
                <a:gd name="T14" fmla="*/ 12 w 242"/>
                <a:gd name="T15" fmla="*/ 53 h 1117"/>
                <a:gd name="T16" fmla="*/ 12 w 242"/>
                <a:gd name="T17" fmla="*/ 53 h 1117"/>
                <a:gd name="T18" fmla="*/ 12 w 242"/>
                <a:gd name="T19" fmla="*/ 56 h 1117"/>
                <a:gd name="T20" fmla="*/ 12 w 242"/>
                <a:gd name="T21" fmla="*/ 57 h 1117"/>
                <a:gd name="T22" fmla="*/ 0 w 242"/>
                <a:gd name="T23" fmla="*/ 57 h 1117"/>
                <a:gd name="T24" fmla="*/ 0 w 242"/>
                <a:gd name="T25" fmla="*/ 56 h 1117"/>
                <a:gd name="T26" fmla="*/ 0 w 242"/>
                <a:gd name="T27" fmla="*/ 53 h 1117"/>
                <a:gd name="T28" fmla="*/ 0 w 242"/>
                <a:gd name="T29" fmla="*/ 53 h 1117"/>
                <a:gd name="T30" fmla="*/ 4 w 242"/>
                <a:gd name="T31" fmla="*/ 53 h 1117"/>
                <a:gd name="T32" fmla="*/ 4 w 242"/>
                <a:gd name="T33" fmla="*/ 4 h 1117"/>
                <a:gd name="T34" fmla="*/ 0 w 242"/>
                <a:gd name="T35" fmla="*/ 4 h 1117"/>
                <a:gd name="T36" fmla="*/ 0 w 242"/>
                <a:gd name="T37" fmla="*/ 3 h 1117"/>
                <a:gd name="T38" fmla="*/ 0 w 242"/>
                <a:gd name="T39" fmla="*/ 0 h 1117"/>
                <a:gd name="T40" fmla="*/ 0 w 242"/>
                <a:gd name="T41" fmla="*/ 0 h 11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42" h="1117">
                  <a:moveTo>
                    <a:pt x="6" y="0"/>
                  </a:moveTo>
                  <a:lnTo>
                    <a:pt x="234" y="0"/>
                  </a:lnTo>
                  <a:lnTo>
                    <a:pt x="241" y="9"/>
                  </a:lnTo>
                  <a:lnTo>
                    <a:pt x="241" y="64"/>
                  </a:lnTo>
                  <a:lnTo>
                    <a:pt x="234" y="75"/>
                  </a:lnTo>
                  <a:lnTo>
                    <a:pt x="161" y="75"/>
                  </a:lnTo>
                  <a:lnTo>
                    <a:pt x="161" y="1041"/>
                  </a:lnTo>
                  <a:lnTo>
                    <a:pt x="234" y="1041"/>
                  </a:lnTo>
                  <a:lnTo>
                    <a:pt x="241" y="1050"/>
                  </a:lnTo>
                  <a:lnTo>
                    <a:pt x="241" y="1105"/>
                  </a:lnTo>
                  <a:lnTo>
                    <a:pt x="234" y="1116"/>
                  </a:lnTo>
                  <a:lnTo>
                    <a:pt x="6" y="1116"/>
                  </a:lnTo>
                  <a:lnTo>
                    <a:pt x="0" y="1105"/>
                  </a:lnTo>
                  <a:lnTo>
                    <a:pt x="0" y="1050"/>
                  </a:lnTo>
                  <a:lnTo>
                    <a:pt x="6" y="1041"/>
                  </a:lnTo>
                  <a:lnTo>
                    <a:pt x="80" y="1041"/>
                  </a:lnTo>
                  <a:lnTo>
                    <a:pt x="80" y="75"/>
                  </a:lnTo>
                  <a:lnTo>
                    <a:pt x="6" y="75"/>
                  </a:lnTo>
                  <a:lnTo>
                    <a:pt x="0" y="64"/>
                  </a:lnTo>
                  <a:lnTo>
                    <a:pt x="0" y="9"/>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66599" name="Freeform 49"/>
            <p:cNvSpPr>
              <a:spLocks noChangeArrowheads="1"/>
            </p:cNvSpPr>
            <p:nvPr/>
          </p:nvSpPr>
          <p:spPr bwMode="auto">
            <a:xfrm>
              <a:off x="4491" y="3278"/>
              <a:ext cx="103" cy="177"/>
            </a:xfrm>
            <a:custGeom>
              <a:avLst/>
              <a:gdLst>
                <a:gd name="T0" fmla="*/ 0 w 458"/>
                <a:gd name="T1" fmla="*/ 0 h 786"/>
                <a:gd name="T2" fmla="*/ 6 w 458"/>
                <a:gd name="T3" fmla="*/ 0 h 786"/>
                <a:gd name="T4" fmla="*/ 7 w 458"/>
                <a:gd name="T5" fmla="*/ 0 h 786"/>
                <a:gd name="T6" fmla="*/ 7 w 458"/>
                <a:gd name="T7" fmla="*/ 6 h 786"/>
                <a:gd name="T8" fmla="*/ 8 w 458"/>
                <a:gd name="T9" fmla="*/ 6 h 786"/>
                <a:gd name="T10" fmla="*/ 8 w 458"/>
                <a:gd name="T11" fmla="*/ 3 h 786"/>
                <a:gd name="T12" fmla="*/ 9 w 458"/>
                <a:gd name="T13" fmla="*/ 3 h 786"/>
                <a:gd name="T14" fmla="*/ 10 w 458"/>
                <a:gd name="T15" fmla="*/ 3 h 786"/>
                <a:gd name="T16" fmla="*/ 10 w 458"/>
                <a:gd name="T17" fmla="*/ 0 h 786"/>
                <a:gd name="T18" fmla="*/ 11 w 458"/>
                <a:gd name="T19" fmla="*/ 0 h 786"/>
                <a:gd name="T20" fmla="*/ 17 w 458"/>
                <a:gd name="T21" fmla="*/ 0 h 786"/>
                <a:gd name="T22" fmla="*/ 17 w 458"/>
                <a:gd name="T23" fmla="*/ 0 h 786"/>
                <a:gd name="T24" fmla="*/ 17 w 458"/>
                <a:gd name="T25" fmla="*/ 3 h 786"/>
                <a:gd name="T26" fmla="*/ 19 w 458"/>
                <a:gd name="T27" fmla="*/ 3 h 786"/>
                <a:gd name="T28" fmla="*/ 19 w 458"/>
                <a:gd name="T29" fmla="*/ 3 h 786"/>
                <a:gd name="T30" fmla="*/ 19 w 458"/>
                <a:gd name="T31" fmla="*/ 6 h 786"/>
                <a:gd name="T32" fmla="*/ 21 w 458"/>
                <a:gd name="T33" fmla="*/ 6 h 786"/>
                <a:gd name="T34" fmla="*/ 21 w 458"/>
                <a:gd name="T35" fmla="*/ 7 h 786"/>
                <a:gd name="T36" fmla="*/ 21 w 458"/>
                <a:gd name="T37" fmla="*/ 36 h 786"/>
                <a:gd name="T38" fmla="*/ 23 w 458"/>
                <a:gd name="T39" fmla="*/ 36 h 786"/>
                <a:gd name="T40" fmla="*/ 23 w 458"/>
                <a:gd name="T41" fmla="*/ 36 h 786"/>
                <a:gd name="T42" fmla="*/ 23 w 458"/>
                <a:gd name="T43" fmla="*/ 39 h 786"/>
                <a:gd name="T44" fmla="*/ 23 w 458"/>
                <a:gd name="T45" fmla="*/ 40 h 786"/>
                <a:gd name="T46" fmla="*/ 15 w 458"/>
                <a:gd name="T47" fmla="*/ 40 h 786"/>
                <a:gd name="T48" fmla="*/ 15 w 458"/>
                <a:gd name="T49" fmla="*/ 39 h 786"/>
                <a:gd name="T50" fmla="*/ 15 w 458"/>
                <a:gd name="T51" fmla="*/ 36 h 786"/>
                <a:gd name="T52" fmla="*/ 15 w 458"/>
                <a:gd name="T53" fmla="*/ 36 h 786"/>
                <a:gd name="T54" fmla="*/ 17 w 458"/>
                <a:gd name="T55" fmla="*/ 36 h 786"/>
                <a:gd name="T56" fmla="*/ 17 w 458"/>
                <a:gd name="T57" fmla="*/ 10 h 786"/>
                <a:gd name="T58" fmla="*/ 15 w 458"/>
                <a:gd name="T59" fmla="*/ 10 h 786"/>
                <a:gd name="T60" fmla="*/ 15 w 458"/>
                <a:gd name="T61" fmla="*/ 9 h 786"/>
                <a:gd name="T62" fmla="*/ 15 w 458"/>
                <a:gd name="T63" fmla="*/ 7 h 786"/>
                <a:gd name="T64" fmla="*/ 9 w 458"/>
                <a:gd name="T65" fmla="*/ 7 h 786"/>
                <a:gd name="T66" fmla="*/ 9 w 458"/>
                <a:gd name="T67" fmla="*/ 9 h 786"/>
                <a:gd name="T68" fmla="*/ 8 w 458"/>
                <a:gd name="T69" fmla="*/ 10 h 786"/>
                <a:gd name="T70" fmla="*/ 7 w 458"/>
                <a:gd name="T71" fmla="*/ 10 h 786"/>
                <a:gd name="T72" fmla="*/ 7 w 458"/>
                <a:gd name="T73" fmla="*/ 36 h 786"/>
                <a:gd name="T74" fmla="*/ 8 w 458"/>
                <a:gd name="T75" fmla="*/ 36 h 786"/>
                <a:gd name="T76" fmla="*/ 9 w 458"/>
                <a:gd name="T77" fmla="*/ 36 h 786"/>
                <a:gd name="T78" fmla="*/ 9 w 458"/>
                <a:gd name="T79" fmla="*/ 39 h 786"/>
                <a:gd name="T80" fmla="*/ 8 w 458"/>
                <a:gd name="T81" fmla="*/ 40 h 786"/>
                <a:gd name="T82" fmla="*/ 0 w 458"/>
                <a:gd name="T83" fmla="*/ 40 h 786"/>
                <a:gd name="T84" fmla="*/ 0 w 458"/>
                <a:gd name="T85" fmla="*/ 39 h 786"/>
                <a:gd name="T86" fmla="*/ 0 w 458"/>
                <a:gd name="T87" fmla="*/ 36 h 786"/>
                <a:gd name="T88" fmla="*/ 0 w 458"/>
                <a:gd name="T89" fmla="*/ 36 h 786"/>
                <a:gd name="T90" fmla="*/ 2 w 458"/>
                <a:gd name="T91" fmla="*/ 36 h 786"/>
                <a:gd name="T92" fmla="*/ 2 w 458"/>
                <a:gd name="T93" fmla="*/ 3 h 786"/>
                <a:gd name="T94" fmla="*/ 0 w 458"/>
                <a:gd name="T95" fmla="*/ 3 h 786"/>
                <a:gd name="T96" fmla="*/ 0 w 458"/>
                <a:gd name="T97" fmla="*/ 3 h 786"/>
                <a:gd name="T98" fmla="*/ 0 w 458"/>
                <a:gd name="T99" fmla="*/ 0 h 786"/>
                <a:gd name="T100" fmla="*/ 0 w 458"/>
                <a:gd name="T101" fmla="*/ 0 h 7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58" h="786">
                  <a:moveTo>
                    <a:pt x="6" y="0"/>
                  </a:moveTo>
                  <a:lnTo>
                    <a:pt x="120" y="0"/>
                  </a:lnTo>
                  <a:lnTo>
                    <a:pt x="127" y="10"/>
                  </a:lnTo>
                  <a:lnTo>
                    <a:pt x="127" y="124"/>
                  </a:lnTo>
                  <a:lnTo>
                    <a:pt x="163" y="124"/>
                  </a:lnTo>
                  <a:lnTo>
                    <a:pt x="163" y="66"/>
                  </a:lnTo>
                  <a:lnTo>
                    <a:pt x="170" y="55"/>
                  </a:lnTo>
                  <a:lnTo>
                    <a:pt x="205" y="55"/>
                  </a:lnTo>
                  <a:lnTo>
                    <a:pt x="205" y="10"/>
                  </a:lnTo>
                  <a:lnTo>
                    <a:pt x="212" y="0"/>
                  </a:lnTo>
                  <a:lnTo>
                    <a:pt x="332" y="0"/>
                  </a:lnTo>
                  <a:lnTo>
                    <a:pt x="337" y="10"/>
                  </a:lnTo>
                  <a:lnTo>
                    <a:pt x="337" y="55"/>
                  </a:lnTo>
                  <a:lnTo>
                    <a:pt x="375" y="55"/>
                  </a:lnTo>
                  <a:lnTo>
                    <a:pt x="380" y="66"/>
                  </a:lnTo>
                  <a:lnTo>
                    <a:pt x="380" y="124"/>
                  </a:lnTo>
                  <a:lnTo>
                    <a:pt x="415" y="124"/>
                  </a:lnTo>
                  <a:lnTo>
                    <a:pt x="422" y="132"/>
                  </a:lnTo>
                  <a:lnTo>
                    <a:pt x="422" y="710"/>
                  </a:lnTo>
                  <a:lnTo>
                    <a:pt x="452" y="710"/>
                  </a:lnTo>
                  <a:lnTo>
                    <a:pt x="457" y="719"/>
                  </a:lnTo>
                  <a:lnTo>
                    <a:pt x="457" y="774"/>
                  </a:lnTo>
                  <a:lnTo>
                    <a:pt x="452" y="785"/>
                  </a:lnTo>
                  <a:lnTo>
                    <a:pt x="296" y="785"/>
                  </a:lnTo>
                  <a:lnTo>
                    <a:pt x="290" y="774"/>
                  </a:lnTo>
                  <a:lnTo>
                    <a:pt x="290" y="719"/>
                  </a:lnTo>
                  <a:lnTo>
                    <a:pt x="296" y="710"/>
                  </a:lnTo>
                  <a:lnTo>
                    <a:pt x="332" y="710"/>
                  </a:lnTo>
                  <a:lnTo>
                    <a:pt x="332" y="198"/>
                  </a:lnTo>
                  <a:lnTo>
                    <a:pt x="296" y="198"/>
                  </a:lnTo>
                  <a:lnTo>
                    <a:pt x="290" y="188"/>
                  </a:lnTo>
                  <a:lnTo>
                    <a:pt x="290" y="132"/>
                  </a:lnTo>
                  <a:lnTo>
                    <a:pt x="170" y="132"/>
                  </a:lnTo>
                  <a:lnTo>
                    <a:pt x="170" y="188"/>
                  </a:lnTo>
                  <a:lnTo>
                    <a:pt x="163" y="198"/>
                  </a:lnTo>
                  <a:lnTo>
                    <a:pt x="127" y="198"/>
                  </a:lnTo>
                  <a:lnTo>
                    <a:pt x="127" y="710"/>
                  </a:lnTo>
                  <a:lnTo>
                    <a:pt x="163" y="710"/>
                  </a:lnTo>
                  <a:lnTo>
                    <a:pt x="170" y="719"/>
                  </a:lnTo>
                  <a:lnTo>
                    <a:pt x="170" y="774"/>
                  </a:lnTo>
                  <a:lnTo>
                    <a:pt x="163" y="785"/>
                  </a:lnTo>
                  <a:lnTo>
                    <a:pt x="6" y="785"/>
                  </a:lnTo>
                  <a:lnTo>
                    <a:pt x="0" y="774"/>
                  </a:lnTo>
                  <a:lnTo>
                    <a:pt x="0" y="719"/>
                  </a:lnTo>
                  <a:lnTo>
                    <a:pt x="6" y="710"/>
                  </a:lnTo>
                  <a:lnTo>
                    <a:pt x="43" y="710"/>
                  </a:lnTo>
                  <a:lnTo>
                    <a:pt x="43" y="66"/>
                  </a:lnTo>
                  <a:lnTo>
                    <a:pt x="6" y="66"/>
                  </a:lnTo>
                  <a:lnTo>
                    <a:pt x="0" y="55"/>
                  </a:lnTo>
                  <a:lnTo>
                    <a:pt x="0" y="10"/>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66600" name="Freeform 50"/>
            <p:cNvSpPr>
              <a:spLocks noChangeArrowheads="1"/>
            </p:cNvSpPr>
            <p:nvPr/>
          </p:nvSpPr>
          <p:spPr bwMode="auto">
            <a:xfrm>
              <a:off x="4597" y="3278"/>
              <a:ext cx="101" cy="177"/>
            </a:xfrm>
            <a:custGeom>
              <a:avLst/>
              <a:gdLst>
                <a:gd name="T0" fmla="*/ 0 w 448"/>
                <a:gd name="T1" fmla="*/ 0 h 786"/>
                <a:gd name="T2" fmla="*/ 8 w 448"/>
                <a:gd name="T3" fmla="*/ 0 h 786"/>
                <a:gd name="T4" fmla="*/ 8 w 448"/>
                <a:gd name="T5" fmla="*/ 0 h 786"/>
                <a:gd name="T6" fmla="*/ 8 w 448"/>
                <a:gd name="T7" fmla="*/ 3 h 786"/>
                <a:gd name="T8" fmla="*/ 8 w 448"/>
                <a:gd name="T9" fmla="*/ 3 h 786"/>
                <a:gd name="T10" fmla="*/ 7 w 448"/>
                <a:gd name="T11" fmla="*/ 3 h 786"/>
                <a:gd name="T12" fmla="*/ 7 w 448"/>
                <a:gd name="T13" fmla="*/ 9 h 786"/>
                <a:gd name="T14" fmla="*/ 8 w 448"/>
                <a:gd name="T15" fmla="*/ 9 h 786"/>
                <a:gd name="T16" fmla="*/ 8 w 448"/>
                <a:gd name="T17" fmla="*/ 10 h 786"/>
                <a:gd name="T18" fmla="*/ 8 w 448"/>
                <a:gd name="T19" fmla="*/ 20 h 786"/>
                <a:gd name="T20" fmla="*/ 10 w 448"/>
                <a:gd name="T21" fmla="*/ 20 h 786"/>
                <a:gd name="T22" fmla="*/ 10 w 448"/>
                <a:gd name="T23" fmla="*/ 20 h 786"/>
                <a:gd name="T24" fmla="*/ 10 w 448"/>
                <a:gd name="T25" fmla="*/ 29 h 786"/>
                <a:gd name="T26" fmla="*/ 12 w 448"/>
                <a:gd name="T27" fmla="*/ 29 h 786"/>
                <a:gd name="T28" fmla="*/ 12 w 448"/>
                <a:gd name="T29" fmla="*/ 27 h 786"/>
                <a:gd name="T30" fmla="*/ 12 w 448"/>
                <a:gd name="T31" fmla="*/ 26 h 786"/>
                <a:gd name="T32" fmla="*/ 14 w 448"/>
                <a:gd name="T33" fmla="*/ 26 h 786"/>
                <a:gd name="T34" fmla="*/ 14 w 448"/>
                <a:gd name="T35" fmla="*/ 17 h 786"/>
                <a:gd name="T36" fmla="*/ 14 w 448"/>
                <a:gd name="T37" fmla="*/ 16 h 786"/>
                <a:gd name="T38" fmla="*/ 16 w 448"/>
                <a:gd name="T39" fmla="*/ 16 h 786"/>
                <a:gd name="T40" fmla="*/ 16 w 448"/>
                <a:gd name="T41" fmla="*/ 3 h 786"/>
                <a:gd name="T42" fmla="*/ 14 w 448"/>
                <a:gd name="T43" fmla="*/ 3 h 786"/>
                <a:gd name="T44" fmla="*/ 14 w 448"/>
                <a:gd name="T45" fmla="*/ 3 h 786"/>
                <a:gd name="T46" fmla="*/ 14 w 448"/>
                <a:gd name="T47" fmla="*/ 0 h 786"/>
                <a:gd name="T48" fmla="*/ 14 w 448"/>
                <a:gd name="T49" fmla="*/ 0 h 786"/>
                <a:gd name="T50" fmla="*/ 22 w 448"/>
                <a:gd name="T51" fmla="*/ 0 h 786"/>
                <a:gd name="T52" fmla="*/ 23 w 448"/>
                <a:gd name="T53" fmla="*/ 0 h 786"/>
                <a:gd name="T54" fmla="*/ 23 w 448"/>
                <a:gd name="T55" fmla="*/ 3 h 786"/>
                <a:gd name="T56" fmla="*/ 22 w 448"/>
                <a:gd name="T57" fmla="*/ 3 h 786"/>
                <a:gd name="T58" fmla="*/ 21 w 448"/>
                <a:gd name="T59" fmla="*/ 3 h 786"/>
                <a:gd name="T60" fmla="*/ 21 w 448"/>
                <a:gd name="T61" fmla="*/ 6 h 786"/>
                <a:gd name="T62" fmla="*/ 20 w 448"/>
                <a:gd name="T63" fmla="*/ 7 h 786"/>
                <a:gd name="T64" fmla="*/ 19 w 448"/>
                <a:gd name="T65" fmla="*/ 7 h 786"/>
                <a:gd name="T66" fmla="*/ 19 w 448"/>
                <a:gd name="T67" fmla="*/ 16 h 786"/>
                <a:gd name="T68" fmla="*/ 18 w 448"/>
                <a:gd name="T69" fmla="*/ 17 h 786"/>
                <a:gd name="T70" fmla="*/ 16 w 448"/>
                <a:gd name="T71" fmla="*/ 17 h 786"/>
                <a:gd name="T72" fmla="*/ 16 w 448"/>
                <a:gd name="T73" fmla="*/ 26 h 786"/>
                <a:gd name="T74" fmla="*/ 16 w 448"/>
                <a:gd name="T75" fmla="*/ 27 h 786"/>
                <a:gd name="T76" fmla="*/ 14 w 448"/>
                <a:gd name="T77" fmla="*/ 27 h 786"/>
                <a:gd name="T78" fmla="*/ 14 w 448"/>
                <a:gd name="T79" fmla="*/ 36 h 786"/>
                <a:gd name="T80" fmla="*/ 14 w 448"/>
                <a:gd name="T81" fmla="*/ 36 h 786"/>
                <a:gd name="T82" fmla="*/ 12 w 448"/>
                <a:gd name="T83" fmla="*/ 36 h 786"/>
                <a:gd name="T84" fmla="*/ 12 w 448"/>
                <a:gd name="T85" fmla="*/ 39 h 786"/>
                <a:gd name="T86" fmla="*/ 12 w 448"/>
                <a:gd name="T87" fmla="*/ 40 h 786"/>
                <a:gd name="T88" fmla="*/ 10 w 448"/>
                <a:gd name="T89" fmla="*/ 40 h 786"/>
                <a:gd name="T90" fmla="*/ 10 w 448"/>
                <a:gd name="T91" fmla="*/ 39 h 786"/>
                <a:gd name="T92" fmla="*/ 10 w 448"/>
                <a:gd name="T93" fmla="*/ 36 h 786"/>
                <a:gd name="T94" fmla="*/ 8 w 448"/>
                <a:gd name="T95" fmla="*/ 36 h 786"/>
                <a:gd name="T96" fmla="*/ 8 w 448"/>
                <a:gd name="T97" fmla="*/ 36 h 786"/>
                <a:gd name="T98" fmla="*/ 8 w 448"/>
                <a:gd name="T99" fmla="*/ 30 h 786"/>
                <a:gd name="T100" fmla="*/ 7 w 448"/>
                <a:gd name="T101" fmla="*/ 30 h 786"/>
                <a:gd name="T102" fmla="*/ 6 w 448"/>
                <a:gd name="T103" fmla="*/ 29 h 786"/>
                <a:gd name="T104" fmla="*/ 6 w 448"/>
                <a:gd name="T105" fmla="*/ 20 h 786"/>
                <a:gd name="T106" fmla="*/ 5 w 448"/>
                <a:gd name="T107" fmla="*/ 20 h 786"/>
                <a:gd name="T108" fmla="*/ 4 w 448"/>
                <a:gd name="T109" fmla="*/ 20 h 786"/>
                <a:gd name="T110" fmla="*/ 4 w 448"/>
                <a:gd name="T111" fmla="*/ 10 h 786"/>
                <a:gd name="T112" fmla="*/ 2 w 448"/>
                <a:gd name="T113" fmla="*/ 10 h 786"/>
                <a:gd name="T114" fmla="*/ 2 w 448"/>
                <a:gd name="T115" fmla="*/ 9 h 786"/>
                <a:gd name="T116" fmla="*/ 2 w 448"/>
                <a:gd name="T117" fmla="*/ 3 h 786"/>
                <a:gd name="T118" fmla="*/ 0 w 448"/>
                <a:gd name="T119" fmla="*/ 3 h 786"/>
                <a:gd name="T120" fmla="*/ 0 w 448"/>
                <a:gd name="T121" fmla="*/ 3 h 786"/>
                <a:gd name="T122" fmla="*/ 0 w 448"/>
                <a:gd name="T123" fmla="*/ 0 h 786"/>
                <a:gd name="T124" fmla="*/ 0 w 448"/>
                <a:gd name="T125" fmla="*/ 0 h 7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8" h="786">
                  <a:moveTo>
                    <a:pt x="6" y="0"/>
                  </a:moveTo>
                  <a:lnTo>
                    <a:pt x="157" y="0"/>
                  </a:lnTo>
                  <a:lnTo>
                    <a:pt x="163" y="10"/>
                  </a:lnTo>
                  <a:lnTo>
                    <a:pt x="163" y="55"/>
                  </a:lnTo>
                  <a:lnTo>
                    <a:pt x="157" y="66"/>
                  </a:lnTo>
                  <a:lnTo>
                    <a:pt x="128" y="66"/>
                  </a:lnTo>
                  <a:lnTo>
                    <a:pt x="128" y="188"/>
                  </a:lnTo>
                  <a:lnTo>
                    <a:pt x="157" y="188"/>
                  </a:lnTo>
                  <a:lnTo>
                    <a:pt x="163" y="198"/>
                  </a:lnTo>
                  <a:lnTo>
                    <a:pt x="163" y="388"/>
                  </a:lnTo>
                  <a:lnTo>
                    <a:pt x="197" y="388"/>
                  </a:lnTo>
                  <a:lnTo>
                    <a:pt x="203" y="397"/>
                  </a:lnTo>
                  <a:lnTo>
                    <a:pt x="203" y="578"/>
                  </a:lnTo>
                  <a:lnTo>
                    <a:pt x="238" y="578"/>
                  </a:lnTo>
                  <a:lnTo>
                    <a:pt x="238" y="529"/>
                  </a:lnTo>
                  <a:lnTo>
                    <a:pt x="244" y="520"/>
                  </a:lnTo>
                  <a:lnTo>
                    <a:pt x="278" y="520"/>
                  </a:lnTo>
                  <a:lnTo>
                    <a:pt x="278" y="330"/>
                  </a:lnTo>
                  <a:lnTo>
                    <a:pt x="285" y="320"/>
                  </a:lnTo>
                  <a:lnTo>
                    <a:pt x="319" y="320"/>
                  </a:lnTo>
                  <a:lnTo>
                    <a:pt x="319" y="66"/>
                  </a:lnTo>
                  <a:lnTo>
                    <a:pt x="285" y="66"/>
                  </a:lnTo>
                  <a:lnTo>
                    <a:pt x="278" y="55"/>
                  </a:lnTo>
                  <a:lnTo>
                    <a:pt x="278" y="10"/>
                  </a:lnTo>
                  <a:lnTo>
                    <a:pt x="285" y="0"/>
                  </a:lnTo>
                  <a:lnTo>
                    <a:pt x="440" y="0"/>
                  </a:lnTo>
                  <a:lnTo>
                    <a:pt x="447" y="10"/>
                  </a:lnTo>
                  <a:lnTo>
                    <a:pt x="447" y="55"/>
                  </a:lnTo>
                  <a:lnTo>
                    <a:pt x="440" y="66"/>
                  </a:lnTo>
                  <a:lnTo>
                    <a:pt x="406" y="66"/>
                  </a:lnTo>
                  <a:lnTo>
                    <a:pt x="406" y="124"/>
                  </a:lnTo>
                  <a:lnTo>
                    <a:pt x="400" y="132"/>
                  </a:lnTo>
                  <a:lnTo>
                    <a:pt x="366" y="132"/>
                  </a:lnTo>
                  <a:lnTo>
                    <a:pt x="366" y="320"/>
                  </a:lnTo>
                  <a:lnTo>
                    <a:pt x="359" y="330"/>
                  </a:lnTo>
                  <a:lnTo>
                    <a:pt x="325" y="330"/>
                  </a:lnTo>
                  <a:lnTo>
                    <a:pt x="325" y="520"/>
                  </a:lnTo>
                  <a:lnTo>
                    <a:pt x="319" y="529"/>
                  </a:lnTo>
                  <a:lnTo>
                    <a:pt x="285" y="529"/>
                  </a:lnTo>
                  <a:lnTo>
                    <a:pt x="285" y="710"/>
                  </a:lnTo>
                  <a:lnTo>
                    <a:pt x="278" y="719"/>
                  </a:lnTo>
                  <a:lnTo>
                    <a:pt x="244" y="719"/>
                  </a:lnTo>
                  <a:lnTo>
                    <a:pt x="244" y="774"/>
                  </a:lnTo>
                  <a:lnTo>
                    <a:pt x="238" y="785"/>
                  </a:lnTo>
                  <a:lnTo>
                    <a:pt x="203" y="785"/>
                  </a:lnTo>
                  <a:lnTo>
                    <a:pt x="197" y="774"/>
                  </a:lnTo>
                  <a:lnTo>
                    <a:pt x="197" y="719"/>
                  </a:lnTo>
                  <a:lnTo>
                    <a:pt x="163" y="719"/>
                  </a:lnTo>
                  <a:lnTo>
                    <a:pt x="157" y="710"/>
                  </a:lnTo>
                  <a:lnTo>
                    <a:pt x="157" y="587"/>
                  </a:lnTo>
                  <a:lnTo>
                    <a:pt x="128" y="587"/>
                  </a:lnTo>
                  <a:lnTo>
                    <a:pt x="121" y="578"/>
                  </a:lnTo>
                  <a:lnTo>
                    <a:pt x="121" y="397"/>
                  </a:lnTo>
                  <a:lnTo>
                    <a:pt x="87" y="397"/>
                  </a:lnTo>
                  <a:lnTo>
                    <a:pt x="81" y="388"/>
                  </a:lnTo>
                  <a:lnTo>
                    <a:pt x="81" y="198"/>
                  </a:lnTo>
                  <a:lnTo>
                    <a:pt x="46" y="198"/>
                  </a:lnTo>
                  <a:lnTo>
                    <a:pt x="40" y="188"/>
                  </a:lnTo>
                  <a:lnTo>
                    <a:pt x="40" y="66"/>
                  </a:lnTo>
                  <a:lnTo>
                    <a:pt x="6" y="66"/>
                  </a:lnTo>
                  <a:lnTo>
                    <a:pt x="0" y="55"/>
                  </a:lnTo>
                  <a:lnTo>
                    <a:pt x="0" y="10"/>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66601" name="Freeform 51"/>
            <p:cNvSpPr>
              <a:spLocks noChangeArrowheads="1"/>
            </p:cNvSpPr>
            <p:nvPr/>
          </p:nvSpPr>
          <p:spPr bwMode="auto">
            <a:xfrm>
              <a:off x="4720" y="3278"/>
              <a:ext cx="82" cy="177"/>
            </a:xfrm>
            <a:custGeom>
              <a:avLst/>
              <a:gdLst>
                <a:gd name="T0" fmla="*/ 12 w 366"/>
                <a:gd name="T1" fmla="*/ 17 h 786"/>
                <a:gd name="T2" fmla="*/ 10 w 366"/>
                <a:gd name="T3" fmla="*/ 29 h 786"/>
                <a:gd name="T4" fmla="*/ 10 w 366"/>
                <a:gd name="T5" fmla="*/ 33 h 786"/>
                <a:gd name="T6" fmla="*/ 4 w 366"/>
                <a:gd name="T7" fmla="*/ 23 h 786"/>
                <a:gd name="T8" fmla="*/ 6 w 366"/>
                <a:gd name="T9" fmla="*/ 23 h 786"/>
                <a:gd name="T10" fmla="*/ 10 w 366"/>
                <a:gd name="T11" fmla="*/ 20 h 786"/>
                <a:gd name="T12" fmla="*/ 10 w 366"/>
                <a:gd name="T13" fmla="*/ 17 h 786"/>
                <a:gd name="T14" fmla="*/ 14 w 366"/>
                <a:gd name="T15" fmla="*/ 0 h 786"/>
                <a:gd name="T16" fmla="*/ 14 w 366"/>
                <a:gd name="T17" fmla="*/ 3 h 786"/>
                <a:gd name="T18" fmla="*/ 16 w 366"/>
                <a:gd name="T19" fmla="*/ 3 h 786"/>
                <a:gd name="T20" fmla="*/ 18 w 366"/>
                <a:gd name="T21" fmla="*/ 36 h 786"/>
                <a:gd name="T22" fmla="*/ 18 w 366"/>
                <a:gd name="T23" fmla="*/ 39 h 786"/>
                <a:gd name="T24" fmla="*/ 14 w 366"/>
                <a:gd name="T25" fmla="*/ 40 h 786"/>
                <a:gd name="T26" fmla="*/ 14 w 366"/>
                <a:gd name="T27" fmla="*/ 36 h 786"/>
                <a:gd name="T28" fmla="*/ 12 w 366"/>
                <a:gd name="T29" fmla="*/ 36 h 786"/>
                <a:gd name="T30" fmla="*/ 10 w 366"/>
                <a:gd name="T31" fmla="*/ 33 h 786"/>
                <a:gd name="T32" fmla="*/ 10 w 366"/>
                <a:gd name="T33" fmla="*/ 36 h 786"/>
                <a:gd name="T34" fmla="*/ 8 w 366"/>
                <a:gd name="T35" fmla="*/ 39 h 786"/>
                <a:gd name="T36" fmla="*/ 2 w 366"/>
                <a:gd name="T37" fmla="*/ 40 h 786"/>
                <a:gd name="T38" fmla="*/ 2 w 366"/>
                <a:gd name="T39" fmla="*/ 36 h 786"/>
                <a:gd name="T40" fmla="*/ 0 w 366"/>
                <a:gd name="T41" fmla="*/ 36 h 786"/>
                <a:gd name="T42" fmla="*/ 0 w 366"/>
                <a:gd name="T43" fmla="*/ 23 h 786"/>
                <a:gd name="T44" fmla="*/ 2 w 366"/>
                <a:gd name="T45" fmla="*/ 20 h 786"/>
                <a:gd name="T46" fmla="*/ 4 w 366"/>
                <a:gd name="T47" fmla="*/ 20 h 786"/>
                <a:gd name="T48" fmla="*/ 4 w 366"/>
                <a:gd name="T49" fmla="*/ 16 h 786"/>
                <a:gd name="T50" fmla="*/ 8 w 366"/>
                <a:gd name="T51" fmla="*/ 13 h 786"/>
                <a:gd name="T52" fmla="*/ 12 w 366"/>
                <a:gd name="T53" fmla="*/ 13 h 786"/>
                <a:gd name="T54" fmla="*/ 10 w 366"/>
                <a:gd name="T55" fmla="*/ 7 h 786"/>
                <a:gd name="T56" fmla="*/ 10 w 366"/>
                <a:gd name="T57" fmla="*/ 3 h 786"/>
                <a:gd name="T58" fmla="*/ 6 w 366"/>
                <a:gd name="T59" fmla="*/ 9 h 786"/>
                <a:gd name="T60" fmla="*/ 2 w 366"/>
                <a:gd name="T61" fmla="*/ 10 h 786"/>
                <a:gd name="T62" fmla="*/ 2 w 366"/>
                <a:gd name="T63" fmla="*/ 3 h 786"/>
                <a:gd name="T64" fmla="*/ 4 w 366"/>
                <a:gd name="T65" fmla="*/ 3 h 786"/>
                <a:gd name="T66" fmla="*/ 4 w 366"/>
                <a:gd name="T67" fmla="*/ 0 h 7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66" h="786">
                  <a:moveTo>
                    <a:pt x="203" y="330"/>
                  </a:moveTo>
                  <a:lnTo>
                    <a:pt x="238" y="330"/>
                  </a:lnTo>
                  <a:lnTo>
                    <a:pt x="238" y="578"/>
                  </a:lnTo>
                  <a:lnTo>
                    <a:pt x="203" y="578"/>
                  </a:lnTo>
                  <a:lnTo>
                    <a:pt x="198" y="587"/>
                  </a:lnTo>
                  <a:lnTo>
                    <a:pt x="198" y="642"/>
                  </a:lnTo>
                  <a:lnTo>
                    <a:pt x="86" y="642"/>
                  </a:lnTo>
                  <a:lnTo>
                    <a:pt x="86" y="463"/>
                  </a:lnTo>
                  <a:lnTo>
                    <a:pt x="117" y="463"/>
                  </a:lnTo>
                  <a:lnTo>
                    <a:pt x="122" y="452"/>
                  </a:lnTo>
                  <a:lnTo>
                    <a:pt x="122" y="397"/>
                  </a:lnTo>
                  <a:lnTo>
                    <a:pt x="198" y="397"/>
                  </a:lnTo>
                  <a:lnTo>
                    <a:pt x="203" y="388"/>
                  </a:lnTo>
                  <a:lnTo>
                    <a:pt x="203" y="330"/>
                  </a:lnTo>
                  <a:close/>
                  <a:moveTo>
                    <a:pt x="86" y="0"/>
                  </a:moveTo>
                  <a:lnTo>
                    <a:pt x="279" y="0"/>
                  </a:lnTo>
                  <a:lnTo>
                    <a:pt x="284" y="10"/>
                  </a:lnTo>
                  <a:lnTo>
                    <a:pt x="284" y="55"/>
                  </a:lnTo>
                  <a:lnTo>
                    <a:pt x="318" y="55"/>
                  </a:lnTo>
                  <a:lnTo>
                    <a:pt x="324" y="66"/>
                  </a:lnTo>
                  <a:lnTo>
                    <a:pt x="324" y="710"/>
                  </a:lnTo>
                  <a:lnTo>
                    <a:pt x="359" y="710"/>
                  </a:lnTo>
                  <a:lnTo>
                    <a:pt x="365" y="719"/>
                  </a:lnTo>
                  <a:lnTo>
                    <a:pt x="365" y="774"/>
                  </a:lnTo>
                  <a:lnTo>
                    <a:pt x="359" y="785"/>
                  </a:lnTo>
                  <a:lnTo>
                    <a:pt x="284" y="785"/>
                  </a:lnTo>
                  <a:lnTo>
                    <a:pt x="279" y="774"/>
                  </a:lnTo>
                  <a:lnTo>
                    <a:pt x="279" y="719"/>
                  </a:lnTo>
                  <a:lnTo>
                    <a:pt x="243" y="719"/>
                  </a:lnTo>
                  <a:lnTo>
                    <a:pt x="238" y="710"/>
                  </a:lnTo>
                  <a:lnTo>
                    <a:pt x="238" y="653"/>
                  </a:lnTo>
                  <a:lnTo>
                    <a:pt x="203" y="653"/>
                  </a:lnTo>
                  <a:lnTo>
                    <a:pt x="203" y="710"/>
                  </a:lnTo>
                  <a:lnTo>
                    <a:pt x="198" y="719"/>
                  </a:lnTo>
                  <a:lnTo>
                    <a:pt x="162" y="719"/>
                  </a:lnTo>
                  <a:lnTo>
                    <a:pt x="162" y="774"/>
                  </a:lnTo>
                  <a:lnTo>
                    <a:pt x="157" y="785"/>
                  </a:lnTo>
                  <a:lnTo>
                    <a:pt x="46" y="785"/>
                  </a:lnTo>
                  <a:lnTo>
                    <a:pt x="41" y="774"/>
                  </a:lnTo>
                  <a:lnTo>
                    <a:pt x="41" y="719"/>
                  </a:lnTo>
                  <a:lnTo>
                    <a:pt x="5" y="719"/>
                  </a:lnTo>
                  <a:lnTo>
                    <a:pt x="0" y="710"/>
                  </a:lnTo>
                  <a:lnTo>
                    <a:pt x="0" y="463"/>
                  </a:lnTo>
                  <a:lnTo>
                    <a:pt x="5" y="452"/>
                  </a:lnTo>
                  <a:lnTo>
                    <a:pt x="41" y="452"/>
                  </a:lnTo>
                  <a:lnTo>
                    <a:pt x="41" y="397"/>
                  </a:lnTo>
                  <a:lnTo>
                    <a:pt x="46" y="388"/>
                  </a:lnTo>
                  <a:lnTo>
                    <a:pt x="80" y="388"/>
                  </a:lnTo>
                  <a:lnTo>
                    <a:pt x="80" y="330"/>
                  </a:lnTo>
                  <a:lnTo>
                    <a:pt x="86" y="320"/>
                  </a:lnTo>
                  <a:lnTo>
                    <a:pt x="157" y="320"/>
                  </a:lnTo>
                  <a:lnTo>
                    <a:pt x="157" y="264"/>
                  </a:lnTo>
                  <a:lnTo>
                    <a:pt x="162" y="256"/>
                  </a:lnTo>
                  <a:lnTo>
                    <a:pt x="238" y="256"/>
                  </a:lnTo>
                  <a:lnTo>
                    <a:pt x="238" y="132"/>
                  </a:lnTo>
                  <a:lnTo>
                    <a:pt x="203" y="132"/>
                  </a:lnTo>
                  <a:lnTo>
                    <a:pt x="198" y="124"/>
                  </a:lnTo>
                  <a:lnTo>
                    <a:pt x="198" y="66"/>
                  </a:lnTo>
                  <a:lnTo>
                    <a:pt x="122" y="66"/>
                  </a:lnTo>
                  <a:lnTo>
                    <a:pt x="122" y="188"/>
                  </a:lnTo>
                  <a:lnTo>
                    <a:pt x="117" y="198"/>
                  </a:lnTo>
                  <a:lnTo>
                    <a:pt x="46" y="198"/>
                  </a:lnTo>
                  <a:lnTo>
                    <a:pt x="41" y="188"/>
                  </a:lnTo>
                  <a:lnTo>
                    <a:pt x="41" y="66"/>
                  </a:lnTo>
                  <a:lnTo>
                    <a:pt x="46" y="55"/>
                  </a:lnTo>
                  <a:lnTo>
                    <a:pt x="80" y="55"/>
                  </a:lnTo>
                  <a:lnTo>
                    <a:pt x="80" y="10"/>
                  </a:lnTo>
                  <a:lnTo>
                    <a:pt x="86" y="0"/>
                  </a:lnTo>
                  <a:close/>
                </a:path>
              </a:pathLst>
            </a:custGeom>
            <a:solidFill>
              <a:srgbClr val="FF66FF"/>
            </a:solidFill>
            <a:ln w="9525">
              <a:solidFill>
                <a:srgbClr val="000000"/>
              </a:solidFill>
              <a:round/>
              <a:headEnd/>
              <a:tailEnd/>
            </a:ln>
          </p:spPr>
          <p:txBody>
            <a:bodyPr wrap="none" anchor="ctr"/>
            <a:lstStyle/>
            <a:p>
              <a:endParaRPr lang="en-IN"/>
            </a:p>
          </p:txBody>
        </p:sp>
        <p:sp>
          <p:nvSpPr>
            <p:cNvPr id="66602" name="Freeform 52"/>
            <p:cNvSpPr>
              <a:spLocks noChangeArrowheads="1"/>
            </p:cNvSpPr>
            <p:nvPr/>
          </p:nvSpPr>
          <p:spPr bwMode="auto">
            <a:xfrm>
              <a:off x="4821" y="3203"/>
              <a:ext cx="38" cy="252"/>
            </a:xfrm>
            <a:custGeom>
              <a:avLst/>
              <a:gdLst>
                <a:gd name="T0" fmla="*/ 0 w 173"/>
                <a:gd name="T1" fmla="*/ 0 h 1117"/>
                <a:gd name="T2" fmla="*/ 6 w 173"/>
                <a:gd name="T3" fmla="*/ 0 h 1117"/>
                <a:gd name="T4" fmla="*/ 6 w 173"/>
                <a:gd name="T5" fmla="*/ 0 h 1117"/>
                <a:gd name="T6" fmla="*/ 6 w 173"/>
                <a:gd name="T7" fmla="*/ 53 h 1117"/>
                <a:gd name="T8" fmla="*/ 8 w 173"/>
                <a:gd name="T9" fmla="*/ 53 h 1117"/>
                <a:gd name="T10" fmla="*/ 8 w 173"/>
                <a:gd name="T11" fmla="*/ 53 h 1117"/>
                <a:gd name="T12" fmla="*/ 8 w 173"/>
                <a:gd name="T13" fmla="*/ 56 h 1117"/>
                <a:gd name="T14" fmla="*/ 8 w 173"/>
                <a:gd name="T15" fmla="*/ 57 h 1117"/>
                <a:gd name="T16" fmla="*/ 0 w 173"/>
                <a:gd name="T17" fmla="*/ 57 h 1117"/>
                <a:gd name="T18" fmla="*/ 0 w 173"/>
                <a:gd name="T19" fmla="*/ 56 h 1117"/>
                <a:gd name="T20" fmla="*/ 0 w 173"/>
                <a:gd name="T21" fmla="*/ 53 h 1117"/>
                <a:gd name="T22" fmla="*/ 0 w 173"/>
                <a:gd name="T23" fmla="*/ 53 h 1117"/>
                <a:gd name="T24" fmla="*/ 2 w 173"/>
                <a:gd name="T25" fmla="*/ 53 h 1117"/>
                <a:gd name="T26" fmla="*/ 2 w 173"/>
                <a:gd name="T27" fmla="*/ 4 h 1117"/>
                <a:gd name="T28" fmla="*/ 0 w 173"/>
                <a:gd name="T29" fmla="*/ 4 h 1117"/>
                <a:gd name="T30" fmla="*/ 0 w 173"/>
                <a:gd name="T31" fmla="*/ 3 h 1117"/>
                <a:gd name="T32" fmla="*/ 0 w 173"/>
                <a:gd name="T33" fmla="*/ 0 h 1117"/>
                <a:gd name="T34" fmla="*/ 0 w 173"/>
                <a:gd name="T35" fmla="*/ 0 h 1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3" h="1117">
                  <a:moveTo>
                    <a:pt x="6" y="0"/>
                  </a:moveTo>
                  <a:lnTo>
                    <a:pt x="123" y="0"/>
                  </a:lnTo>
                  <a:lnTo>
                    <a:pt x="129" y="9"/>
                  </a:lnTo>
                  <a:lnTo>
                    <a:pt x="129" y="1041"/>
                  </a:lnTo>
                  <a:lnTo>
                    <a:pt x="166" y="1041"/>
                  </a:lnTo>
                  <a:lnTo>
                    <a:pt x="172" y="1050"/>
                  </a:lnTo>
                  <a:lnTo>
                    <a:pt x="172" y="1105"/>
                  </a:lnTo>
                  <a:lnTo>
                    <a:pt x="166" y="1116"/>
                  </a:lnTo>
                  <a:lnTo>
                    <a:pt x="6" y="1116"/>
                  </a:lnTo>
                  <a:lnTo>
                    <a:pt x="0" y="1105"/>
                  </a:lnTo>
                  <a:lnTo>
                    <a:pt x="0" y="1050"/>
                  </a:lnTo>
                  <a:lnTo>
                    <a:pt x="6" y="1041"/>
                  </a:lnTo>
                  <a:lnTo>
                    <a:pt x="43" y="1041"/>
                  </a:lnTo>
                  <a:lnTo>
                    <a:pt x="43" y="75"/>
                  </a:lnTo>
                  <a:lnTo>
                    <a:pt x="6" y="75"/>
                  </a:lnTo>
                  <a:lnTo>
                    <a:pt x="0" y="64"/>
                  </a:lnTo>
                  <a:lnTo>
                    <a:pt x="0" y="9"/>
                  </a:lnTo>
                  <a:lnTo>
                    <a:pt x="6" y="0"/>
                  </a:lnTo>
                </a:path>
              </a:pathLst>
            </a:custGeom>
            <a:solidFill>
              <a:srgbClr val="FF66FF"/>
            </a:solidFill>
            <a:ln w="9525">
              <a:solidFill>
                <a:srgbClr val="000000"/>
              </a:solidFill>
              <a:round/>
              <a:headEnd/>
              <a:tailEnd/>
            </a:ln>
          </p:spPr>
          <p:txBody>
            <a:bodyPr wrap="none" anchor="ctr"/>
            <a:lstStyle/>
            <a:p>
              <a:endParaRPr lang="en-IN"/>
            </a:p>
          </p:txBody>
        </p:sp>
        <p:sp>
          <p:nvSpPr>
            <p:cNvPr id="66603" name="Freeform 53"/>
            <p:cNvSpPr>
              <a:spLocks noChangeArrowheads="1"/>
            </p:cNvSpPr>
            <p:nvPr/>
          </p:nvSpPr>
          <p:spPr bwMode="auto">
            <a:xfrm>
              <a:off x="4885" y="3203"/>
              <a:ext cx="38" cy="252"/>
            </a:xfrm>
            <a:custGeom>
              <a:avLst/>
              <a:gdLst>
                <a:gd name="T0" fmla="*/ 0 w 174"/>
                <a:gd name="T1" fmla="*/ 17 h 1117"/>
                <a:gd name="T2" fmla="*/ 6 w 174"/>
                <a:gd name="T3" fmla="*/ 17 h 1117"/>
                <a:gd name="T4" fmla="*/ 6 w 174"/>
                <a:gd name="T5" fmla="*/ 17 h 1117"/>
                <a:gd name="T6" fmla="*/ 6 w 174"/>
                <a:gd name="T7" fmla="*/ 53 h 1117"/>
                <a:gd name="T8" fmla="*/ 8 w 174"/>
                <a:gd name="T9" fmla="*/ 53 h 1117"/>
                <a:gd name="T10" fmla="*/ 8 w 174"/>
                <a:gd name="T11" fmla="*/ 53 h 1117"/>
                <a:gd name="T12" fmla="*/ 8 w 174"/>
                <a:gd name="T13" fmla="*/ 56 h 1117"/>
                <a:gd name="T14" fmla="*/ 8 w 174"/>
                <a:gd name="T15" fmla="*/ 57 h 1117"/>
                <a:gd name="T16" fmla="*/ 0 w 174"/>
                <a:gd name="T17" fmla="*/ 57 h 1117"/>
                <a:gd name="T18" fmla="*/ 0 w 174"/>
                <a:gd name="T19" fmla="*/ 56 h 1117"/>
                <a:gd name="T20" fmla="*/ 0 w 174"/>
                <a:gd name="T21" fmla="*/ 53 h 1117"/>
                <a:gd name="T22" fmla="*/ 0 w 174"/>
                <a:gd name="T23" fmla="*/ 53 h 1117"/>
                <a:gd name="T24" fmla="*/ 2 w 174"/>
                <a:gd name="T25" fmla="*/ 53 h 1117"/>
                <a:gd name="T26" fmla="*/ 2 w 174"/>
                <a:gd name="T27" fmla="*/ 20 h 1117"/>
                <a:gd name="T28" fmla="*/ 0 w 174"/>
                <a:gd name="T29" fmla="*/ 20 h 1117"/>
                <a:gd name="T30" fmla="*/ 0 w 174"/>
                <a:gd name="T31" fmla="*/ 20 h 1117"/>
                <a:gd name="T32" fmla="*/ 0 w 174"/>
                <a:gd name="T33" fmla="*/ 17 h 1117"/>
                <a:gd name="T34" fmla="*/ 0 w 174"/>
                <a:gd name="T35" fmla="*/ 17 h 1117"/>
                <a:gd name="T36" fmla="*/ 2 w 174"/>
                <a:gd name="T37" fmla="*/ 0 h 1117"/>
                <a:gd name="T38" fmla="*/ 6 w 174"/>
                <a:gd name="T39" fmla="*/ 0 h 1117"/>
                <a:gd name="T40" fmla="*/ 6 w 174"/>
                <a:gd name="T41" fmla="*/ 0 h 1117"/>
                <a:gd name="T42" fmla="*/ 6 w 174"/>
                <a:gd name="T43" fmla="*/ 7 h 1117"/>
                <a:gd name="T44" fmla="*/ 6 w 174"/>
                <a:gd name="T45" fmla="*/ 7 h 1117"/>
                <a:gd name="T46" fmla="*/ 2 w 174"/>
                <a:gd name="T47" fmla="*/ 7 h 1117"/>
                <a:gd name="T48" fmla="*/ 2 w 174"/>
                <a:gd name="T49" fmla="*/ 7 h 1117"/>
                <a:gd name="T50" fmla="*/ 2 w 174"/>
                <a:gd name="T51" fmla="*/ 0 h 1117"/>
                <a:gd name="T52" fmla="*/ 2 w 174"/>
                <a:gd name="T53" fmla="*/ 0 h 11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74" h="1117">
                  <a:moveTo>
                    <a:pt x="7" y="331"/>
                  </a:moveTo>
                  <a:lnTo>
                    <a:pt x="123" y="331"/>
                  </a:lnTo>
                  <a:lnTo>
                    <a:pt x="128" y="341"/>
                  </a:lnTo>
                  <a:lnTo>
                    <a:pt x="128" y="1041"/>
                  </a:lnTo>
                  <a:lnTo>
                    <a:pt x="165" y="1041"/>
                  </a:lnTo>
                  <a:lnTo>
                    <a:pt x="173" y="1050"/>
                  </a:lnTo>
                  <a:lnTo>
                    <a:pt x="173" y="1105"/>
                  </a:lnTo>
                  <a:lnTo>
                    <a:pt x="165" y="1116"/>
                  </a:lnTo>
                  <a:lnTo>
                    <a:pt x="7" y="1116"/>
                  </a:lnTo>
                  <a:lnTo>
                    <a:pt x="0" y="1105"/>
                  </a:lnTo>
                  <a:lnTo>
                    <a:pt x="0" y="1050"/>
                  </a:lnTo>
                  <a:lnTo>
                    <a:pt x="7" y="1041"/>
                  </a:lnTo>
                  <a:lnTo>
                    <a:pt x="43" y="1041"/>
                  </a:lnTo>
                  <a:lnTo>
                    <a:pt x="43" y="397"/>
                  </a:lnTo>
                  <a:lnTo>
                    <a:pt x="7" y="397"/>
                  </a:lnTo>
                  <a:lnTo>
                    <a:pt x="0" y="386"/>
                  </a:lnTo>
                  <a:lnTo>
                    <a:pt x="0" y="341"/>
                  </a:lnTo>
                  <a:lnTo>
                    <a:pt x="7" y="331"/>
                  </a:lnTo>
                  <a:close/>
                  <a:moveTo>
                    <a:pt x="49" y="0"/>
                  </a:moveTo>
                  <a:lnTo>
                    <a:pt x="123" y="0"/>
                  </a:lnTo>
                  <a:lnTo>
                    <a:pt x="128" y="9"/>
                  </a:lnTo>
                  <a:lnTo>
                    <a:pt x="128" y="132"/>
                  </a:lnTo>
                  <a:lnTo>
                    <a:pt x="123" y="141"/>
                  </a:lnTo>
                  <a:lnTo>
                    <a:pt x="49" y="141"/>
                  </a:lnTo>
                  <a:lnTo>
                    <a:pt x="43" y="132"/>
                  </a:lnTo>
                  <a:lnTo>
                    <a:pt x="43" y="9"/>
                  </a:lnTo>
                  <a:lnTo>
                    <a:pt x="49" y="0"/>
                  </a:lnTo>
                  <a:close/>
                </a:path>
              </a:pathLst>
            </a:custGeom>
            <a:solidFill>
              <a:srgbClr val="FF66FF"/>
            </a:solidFill>
            <a:ln w="9525">
              <a:solidFill>
                <a:srgbClr val="000000"/>
              </a:solidFill>
              <a:round/>
              <a:headEnd/>
              <a:tailEnd/>
            </a:ln>
          </p:spPr>
          <p:txBody>
            <a:bodyPr wrap="none" anchor="ctr"/>
            <a:lstStyle/>
            <a:p>
              <a:endParaRPr lang="en-IN"/>
            </a:p>
          </p:txBody>
        </p:sp>
        <p:sp>
          <p:nvSpPr>
            <p:cNvPr id="66604" name="Freeform 54"/>
            <p:cNvSpPr>
              <a:spLocks noChangeArrowheads="1"/>
            </p:cNvSpPr>
            <p:nvPr/>
          </p:nvSpPr>
          <p:spPr bwMode="auto">
            <a:xfrm>
              <a:off x="4949" y="3203"/>
              <a:ext cx="91" cy="252"/>
            </a:xfrm>
            <a:custGeom>
              <a:avLst/>
              <a:gdLst>
                <a:gd name="T0" fmla="*/ 8 w 404"/>
                <a:gd name="T1" fmla="*/ 20 h 1117"/>
                <a:gd name="T2" fmla="*/ 12 w 404"/>
                <a:gd name="T3" fmla="*/ 20 h 1117"/>
                <a:gd name="T4" fmla="*/ 12 w 404"/>
                <a:gd name="T5" fmla="*/ 23 h 1117"/>
                <a:gd name="T6" fmla="*/ 12 w 404"/>
                <a:gd name="T7" fmla="*/ 23 h 1117"/>
                <a:gd name="T8" fmla="*/ 14 w 404"/>
                <a:gd name="T9" fmla="*/ 23 h 1117"/>
                <a:gd name="T10" fmla="*/ 14 w 404"/>
                <a:gd name="T11" fmla="*/ 50 h 1117"/>
                <a:gd name="T12" fmla="*/ 12 w 404"/>
                <a:gd name="T13" fmla="*/ 50 h 1117"/>
                <a:gd name="T14" fmla="*/ 12 w 404"/>
                <a:gd name="T15" fmla="*/ 50 h 1117"/>
                <a:gd name="T16" fmla="*/ 12 w 404"/>
                <a:gd name="T17" fmla="*/ 53 h 1117"/>
                <a:gd name="T18" fmla="*/ 8 w 404"/>
                <a:gd name="T19" fmla="*/ 53 h 1117"/>
                <a:gd name="T20" fmla="*/ 8 w 404"/>
                <a:gd name="T21" fmla="*/ 50 h 1117"/>
                <a:gd name="T22" fmla="*/ 8 w 404"/>
                <a:gd name="T23" fmla="*/ 50 h 1117"/>
                <a:gd name="T24" fmla="*/ 6 w 404"/>
                <a:gd name="T25" fmla="*/ 50 h 1117"/>
                <a:gd name="T26" fmla="*/ 6 w 404"/>
                <a:gd name="T27" fmla="*/ 47 h 1117"/>
                <a:gd name="T28" fmla="*/ 6 w 404"/>
                <a:gd name="T29" fmla="*/ 46 h 1117"/>
                <a:gd name="T30" fmla="*/ 4 w 404"/>
                <a:gd name="T31" fmla="*/ 46 h 1117"/>
                <a:gd name="T32" fmla="*/ 4 w 404"/>
                <a:gd name="T33" fmla="*/ 27 h 1117"/>
                <a:gd name="T34" fmla="*/ 6 w 404"/>
                <a:gd name="T35" fmla="*/ 27 h 1117"/>
                <a:gd name="T36" fmla="*/ 6 w 404"/>
                <a:gd name="T37" fmla="*/ 26 h 1117"/>
                <a:gd name="T38" fmla="*/ 6 w 404"/>
                <a:gd name="T39" fmla="*/ 23 h 1117"/>
                <a:gd name="T40" fmla="*/ 8 w 404"/>
                <a:gd name="T41" fmla="*/ 23 h 1117"/>
                <a:gd name="T42" fmla="*/ 8 w 404"/>
                <a:gd name="T43" fmla="*/ 23 h 1117"/>
                <a:gd name="T44" fmla="*/ 8 w 404"/>
                <a:gd name="T45" fmla="*/ 20 h 1117"/>
                <a:gd name="T46" fmla="*/ 12 w 404"/>
                <a:gd name="T47" fmla="*/ 0 h 1117"/>
                <a:gd name="T48" fmla="*/ 18 w 404"/>
                <a:gd name="T49" fmla="*/ 0 h 1117"/>
                <a:gd name="T50" fmla="*/ 18 w 404"/>
                <a:gd name="T51" fmla="*/ 0 h 1117"/>
                <a:gd name="T52" fmla="*/ 18 w 404"/>
                <a:gd name="T53" fmla="*/ 53 h 1117"/>
                <a:gd name="T54" fmla="*/ 20 w 404"/>
                <a:gd name="T55" fmla="*/ 53 h 1117"/>
                <a:gd name="T56" fmla="*/ 20 w 404"/>
                <a:gd name="T57" fmla="*/ 53 h 1117"/>
                <a:gd name="T58" fmla="*/ 20 w 404"/>
                <a:gd name="T59" fmla="*/ 56 h 1117"/>
                <a:gd name="T60" fmla="*/ 20 w 404"/>
                <a:gd name="T61" fmla="*/ 57 h 1117"/>
                <a:gd name="T62" fmla="*/ 16 w 404"/>
                <a:gd name="T63" fmla="*/ 57 h 1117"/>
                <a:gd name="T64" fmla="*/ 16 w 404"/>
                <a:gd name="T65" fmla="*/ 56 h 1117"/>
                <a:gd name="T66" fmla="*/ 16 w 404"/>
                <a:gd name="T67" fmla="*/ 53 h 1117"/>
                <a:gd name="T68" fmla="*/ 14 w 404"/>
                <a:gd name="T69" fmla="*/ 53 h 1117"/>
                <a:gd name="T70" fmla="*/ 14 w 404"/>
                <a:gd name="T71" fmla="*/ 56 h 1117"/>
                <a:gd name="T72" fmla="*/ 14 w 404"/>
                <a:gd name="T73" fmla="*/ 57 h 1117"/>
                <a:gd name="T74" fmla="*/ 6 w 404"/>
                <a:gd name="T75" fmla="*/ 57 h 1117"/>
                <a:gd name="T76" fmla="*/ 6 w 404"/>
                <a:gd name="T77" fmla="*/ 56 h 1117"/>
                <a:gd name="T78" fmla="*/ 6 w 404"/>
                <a:gd name="T79" fmla="*/ 53 h 1117"/>
                <a:gd name="T80" fmla="*/ 2 w 404"/>
                <a:gd name="T81" fmla="*/ 53 h 1117"/>
                <a:gd name="T82" fmla="*/ 2 w 404"/>
                <a:gd name="T83" fmla="*/ 53 h 1117"/>
                <a:gd name="T84" fmla="*/ 2 w 404"/>
                <a:gd name="T85" fmla="*/ 47 h 1117"/>
                <a:gd name="T86" fmla="*/ 0 w 404"/>
                <a:gd name="T87" fmla="*/ 47 h 1117"/>
                <a:gd name="T88" fmla="*/ 0 w 404"/>
                <a:gd name="T89" fmla="*/ 46 h 1117"/>
                <a:gd name="T90" fmla="*/ 0 w 404"/>
                <a:gd name="T91" fmla="*/ 27 h 1117"/>
                <a:gd name="T92" fmla="*/ 0 w 404"/>
                <a:gd name="T93" fmla="*/ 26 h 1117"/>
                <a:gd name="T94" fmla="*/ 2 w 404"/>
                <a:gd name="T95" fmla="*/ 26 h 1117"/>
                <a:gd name="T96" fmla="*/ 2 w 404"/>
                <a:gd name="T97" fmla="*/ 20 h 1117"/>
                <a:gd name="T98" fmla="*/ 2 w 404"/>
                <a:gd name="T99" fmla="*/ 20 h 1117"/>
                <a:gd name="T100" fmla="*/ 6 w 404"/>
                <a:gd name="T101" fmla="*/ 20 h 1117"/>
                <a:gd name="T102" fmla="*/ 6 w 404"/>
                <a:gd name="T103" fmla="*/ 17 h 1117"/>
                <a:gd name="T104" fmla="*/ 6 w 404"/>
                <a:gd name="T105" fmla="*/ 17 h 1117"/>
                <a:gd name="T106" fmla="*/ 12 w 404"/>
                <a:gd name="T107" fmla="*/ 17 h 1117"/>
                <a:gd name="T108" fmla="*/ 12 w 404"/>
                <a:gd name="T109" fmla="*/ 17 h 1117"/>
                <a:gd name="T110" fmla="*/ 12 w 404"/>
                <a:gd name="T111" fmla="*/ 20 h 1117"/>
                <a:gd name="T112" fmla="*/ 14 w 404"/>
                <a:gd name="T113" fmla="*/ 20 h 1117"/>
                <a:gd name="T114" fmla="*/ 14 w 404"/>
                <a:gd name="T115" fmla="*/ 4 h 1117"/>
                <a:gd name="T116" fmla="*/ 12 w 404"/>
                <a:gd name="T117" fmla="*/ 4 h 1117"/>
                <a:gd name="T118" fmla="*/ 12 w 404"/>
                <a:gd name="T119" fmla="*/ 3 h 1117"/>
                <a:gd name="T120" fmla="*/ 12 w 404"/>
                <a:gd name="T121" fmla="*/ 0 h 1117"/>
                <a:gd name="T122" fmla="*/ 12 w 404"/>
                <a:gd name="T123" fmla="*/ 0 h 11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04" h="1117">
                  <a:moveTo>
                    <a:pt x="162" y="397"/>
                  </a:moveTo>
                  <a:lnTo>
                    <a:pt x="237" y="397"/>
                  </a:lnTo>
                  <a:lnTo>
                    <a:pt x="237" y="455"/>
                  </a:lnTo>
                  <a:lnTo>
                    <a:pt x="241" y="463"/>
                  </a:lnTo>
                  <a:lnTo>
                    <a:pt x="276" y="463"/>
                  </a:lnTo>
                  <a:lnTo>
                    <a:pt x="276" y="973"/>
                  </a:lnTo>
                  <a:lnTo>
                    <a:pt x="241" y="973"/>
                  </a:lnTo>
                  <a:lnTo>
                    <a:pt x="237" y="984"/>
                  </a:lnTo>
                  <a:lnTo>
                    <a:pt x="237" y="1041"/>
                  </a:lnTo>
                  <a:lnTo>
                    <a:pt x="162" y="1041"/>
                  </a:lnTo>
                  <a:lnTo>
                    <a:pt x="162" y="984"/>
                  </a:lnTo>
                  <a:lnTo>
                    <a:pt x="156" y="973"/>
                  </a:lnTo>
                  <a:lnTo>
                    <a:pt x="122" y="973"/>
                  </a:lnTo>
                  <a:lnTo>
                    <a:pt x="122" y="918"/>
                  </a:lnTo>
                  <a:lnTo>
                    <a:pt x="116" y="909"/>
                  </a:lnTo>
                  <a:lnTo>
                    <a:pt x="86" y="909"/>
                  </a:lnTo>
                  <a:lnTo>
                    <a:pt x="86" y="529"/>
                  </a:lnTo>
                  <a:lnTo>
                    <a:pt x="116" y="529"/>
                  </a:lnTo>
                  <a:lnTo>
                    <a:pt x="122" y="519"/>
                  </a:lnTo>
                  <a:lnTo>
                    <a:pt x="122" y="463"/>
                  </a:lnTo>
                  <a:lnTo>
                    <a:pt x="156" y="463"/>
                  </a:lnTo>
                  <a:lnTo>
                    <a:pt x="162" y="455"/>
                  </a:lnTo>
                  <a:lnTo>
                    <a:pt x="162" y="397"/>
                  </a:lnTo>
                  <a:close/>
                  <a:moveTo>
                    <a:pt x="241" y="0"/>
                  </a:moveTo>
                  <a:lnTo>
                    <a:pt x="357" y="0"/>
                  </a:lnTo>
                  <a:lnTo>
                    <a:pt x="362" y="9"/>
                  </a:lnTo>
                  <a:lnTo>
                    <a:pt x="362" y="1041"/>
                  </a:lnTo>
                  <a:lnTo>
                    <a:pt x="398" y="1041"/>
                  </a:lnTo>
                  <a:lnTo>
                    <a:pt x="403" y="1050"/>
                  </a:lnTo>
                  <a:lnTo>
                    <a:pt x="403" y="1105"/>
                  </a:lnTo>
                  <a:lnTo>
                    <a:pt x="398" y="1116"/>
                  </a:lnTo>
                  <a:lnTo>
                    <a:pt x="322" y="1116"/>
                  </a:lnTo>
                  <a:lnTo>
                    <a:pt x="317" y="1105"/>
                  </a:lnTo>
                  <a:lnTo>
                    <a:pt x="317" y="1050"/>
                  </a:lnTo>
                  <a:lnTo>
                    <a:pt x="281" y="1050"/>
                  </a:lnTo>
                  <a:lnTo>
                    <a:pt x="281" y="1105"/>
                  </a:lnTo>
                  <a:lnTo>
                    <a:pt x="276" y="1116"/>
                  </a:lnTo>
                  <a:lnTo>
                    <a:pt x="122" y="1116"/>
                  </a:lnTo>
                  <a:lnTo>
                    <a:pt x="116" y="1105"/>
                  </a:lnTo>
                  <a:lnTo>
                    <a:pt x="116" y="1050"/>
                  </a:lnTo>
                  <a:lnTo>
                    <a:pt x="46" y="1050"/>
                  </a:lnTo>
                  <a:lnTo>
                    <a:pt x="41" y="1041"/>
                  </a:lnTo>
                  <a:lnTo>
                    <a:pt x="41" y="918"/>
                  </a:lnTo>
                  <a:lnTo>
                    <a:pt x="5" y="918"/>
                  </a:lnTo>
                  <a:lnTo>
                    <a:pt x="0" y="909"/>
                  </a:lnTo>
                  <a:lnTo>
                    <a:pt x="0" y="529"/>
                  </a:lnTo>
                  <a:lnTo>
                    <a:pt x="5" y="519"/>
                  </a:lnTo>
                  <a:lnTo>
                    <a:pt x="41" y="519"/>
                  </a:lnTo>
                  <a:lnTo>
                    <a:pt x="41" y="397"/>
                  </a:lnTo>
                  <a:lnTo>
                    <a:pt x="46" y="386"/>
                  </a:lnTo>
                  <a:lnTo>
                    <a:pt x="116" y="386"/>
                  </a:lnTo>
                  <a:lnTo>
                    <a:pt x="116" y="341"/>
                  </a:lnTo>
                  <a:lnTo>
                    <a:pt x="122" y="331"/>
                  </a:lnTo>
                  <a:lnTo>
                    <a:pt x="237" y="331"/>
                  </a:lnTo>
                  <a:lnTo>
                    <a:pt x="241" y="341"/>
                  </a:lnTo>
                  <a:lnTo>
                    <a:pt x="241" y="386"/>
                  </a:lnTo>
                  <a:lnTo>
                    <a:pt x="276" y="386"/>
                  </a:lnTo>
                  <a:lnTo>
                    <a:pt x="276" y="75"/>
                  </a:lnTo>
                  <a:lnTo>
                    <a:pt x="241" y="75"/>
                  </a:lnTo>
                  <a:lnTo>
                    <a:pt x="237" y="64"/>
                  </a:lnTo>
                  <a:lnTo>
                    <a:pt x="237" y="9"/>
                  </a:lnTo>
                  <a:lnTo>
                    <a:pt x="241" y="0"/>
                  </a:lnTo>
                  <a:close/>
                </a:path>
              </a:pathLst>
            </a:custGeom>
            <a:solidFill>
              <a:srgbClr val="FF66FF"/>
            </a:solidFill>
            <a:ln w="9525">
              <a:solidFill>
                <a:srgbClr val="000000"/>
              </a:solidFill>
              <a:round/>
              <a:headEnd/>
              <a:tailEnd/>
            </a:ln>
          </p:spPr>
          <p:txBody>
            <a:bodyPr wrap="none" anchor="ctr"/>
            <a:lstStyle/>
            <a:p>
              <a:endParaRPr lang="en-IN"/>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885950"/>
            <a:ext cx="8610600" cy="4171950"/>
          </a:xfrm>
        </p:spPr>
        <p:txBody>
          <a:bodyPr/>
          <a:lstStyle/>
          <a:p>
            <a:pPr marL="342900" lvl="1" indent="-342900">
              <a:buFont typeface="Monotype Sorts" pitchFamily="2" charset="2"/>
              <a:buChar char="z"/>
            </a:pPr>
            <a:r>
              <a:rPr lang="en-GB" altLang="en-US" sz="3600" dirty="0" smtClean="0">
                <a:solidFill>
                  <a:srgbClr val="0000FF"/>
                </a:solidFill>
              </a:rPr>
              <a:t>TS1 = {-5, 500, 6000} (EP)</a:t>
            </a:r>
          </a:p>
          <a:p>
            <a:pPr marL="342900" lvl="1" indent="-342900">
              <a:buFont typeface="Monotype Sorts" pitchFamily="2" charset="2"/>
              <a:buChar char="z"/>
            </a:pPr>
            <a:r>
              <a:rPr lang="en-GB" altLang="en-US" sz="3600" dirty="0" smtClean="0">
                <a:solidFill>
                  <a:srgbClr val="0000FF"/>
                </a:solidFill>
              </a:rPr>
              <a:t>TS2 = {0,1,2,4999,5000,5001} (BVA)</a:t>
            </a:r>
          </a:p>
          <a:p>
            <a:pPr marL="342900" lvl="1" indent="-342900">
              <a:buFont typeface="Monotype Sorts" pitchFamily="2" charset="2"/>
              <a:buChar char="z"/>
            </a:pPr>
            <a:r>
              <a:rPr lang="en-GB" altLang="en-US" sz="3600" dirty="0" smtClean="0">
                <a:solidFill>
                  <a:srgbClr val="0000FF"/>
                </a:solidFill>
              </a:rPr>
              <a:t>TS = TS1 U TS2</a:t>
            </a:r>
          </a:p>
          <a:p>
            <a:pPr marL="342900" lvl="1" indent="-342900">
              <a:buFont typeface="Monotype Sorts" pitchFamily="2" charset="2"/>
              <a:buChar char="z"/>
            </a:pPr>
            <a:r>
              <a:rPr lang="en-GB" altLang="en-US" sz="3600" dirty="0" smtClean="0">
                <a:solidFill>
                  <a:srgbClr val="0000FF"/>
                </a:solidFill>
              </a:rPr>
              <a:t>={-5,0,1,2,500,4999,5000,5001, 6000} </a:t>
            </a:r>
            <a:endParaRPr lang="en-GB" altLang="en-US" sz="3600" dirty="0">
              <a:solidFill>
                <a:srgbClr val="0000FF"/>
              </a:solidFill>
            </a:endParaRPr>
          </a:p>
          <a:p>
            <a:endParaRPr lang="en-US" dirty="0"/>
          </a:p>
        </p:txBody>
      </p:sp>
      <p:sp>
        <p:nvSpPr>
          <p:cNvPr id="4" name="Slide Number Placeholder 3"/>
          <p:cNvSpPr>
            <a:spLocks noGrp="1"/>
          </p:cNvSpPr>
          <p:nvPr>
            <p:ph type="sldNum" sz="quarter" idx="12"/>
          </p:nvPr>
        </p:nvSpPr>
        <p:spPr/>
        <p:txBody>
          <a:bodyPr/>
          <a:lstStyle/>
          <a:p>
            <a:fld id="{7ACB2348-1C6A-47E6-849D-D8DD27C64FAA}" type="slidenum">
              <a:rPr lang="en-US" altLang="en-US" smtClean="0"/>
              <a:pPr/>
              <a:t>72</a:t>
            </a:fld>
            <a:endParaRPr lang="en-US" altLang="en-US"/>
          </a:p>
        </p:txBody>
      </p:sp>
    </p:spTree>
    <p:extLst>
      <p:ext uri="{BB962C8B-B14F-4D97-AF65-F5344CB8AC3E}">
        <p14:creationId xmlns:p14="http://schemas.microsoft.com/office/powerpoint/2010/main" val="1205226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vert="horz" wrap="square" lIns="91440" tIns="45720" rIns="91440" bIns="45720" numCol="1" anchorCtr="0" compatLnSpc="1">
            <a:prstTxWarp prst="textNoShape">
              <a:avLst/>
            </a:prstTxWarp>
          </a:bodyPr>
          <a:lstStyle/>
          <a:p>
            <a:pPr algn="ctr" eaLnBrk="1" hangingPunct="1">
              <a:defRPr/>
            </a:pPr>
            <a:r>
              <a:rPr lang="en-US" dirty="0" smtClean="0">
                <a:effectLst>
                  <a:outerShdw blurRad="38100" dist="38100" dir="2700000" algn="tl">
                    <a:srgbClr val="C0C0C0"/>
                  </a:outerShdw>
                </a:effectLst>
                <a:latin typeface="Bell MT" pitchFamily="18" charset="0"/>
              </a:rPr>
              <a:t>More Examples on Testing</a:t>
            </a:r>
          </a:p>
        </p:txBody>
      </p:sp>
    </p:spTree>
    <p:extLst>
      <p:ext uri="{BB962C8B-B14F-4D97-AF65-F5344CB8AC3E}">
        <p14:creationId xmlns:p14="http://schemas.microsoft.com/office/powerpoint/2010/main" val="25960142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latin typeface="Baskerville Old Face" pitchFamily="18" charset="0"/>
              </a:rPr>
              <a:t>Ex:-1</a:t>
            </a:r>
            <a:endParaRPr lang="en-US" dirty="0">
              <a:solidFill>
                <a:schemeClr val="tx2">
                  <a:satMod val="130000"/>
                </a:schemeClr>
              </a:solidFill>
              <a:latin typeface="Baskerville Old Face" pitchFamily="18" charset="0"/>
            </a:endParaRPr>
          </a:p>
        </p:txBody>
      </p:sp>
      <p:sp>
        <p:nvSpPr>
          <p:cNvPr id="11267" name="Content Placeholder 2"/>
          <p:cNvSpPr>
            <a:spLocks noGrp="1"/>
          </p:cNvSpPr>
          <p:nvPr>
            <p:ph idx="1"/>
          </p:nvPr>
        </p:nvSpPr>
        <p:spPr/>
        <p:txBody>
          <a:bodyPr/>
          <a:lstStyle/>
          <a:p>
            <a:pPr eaLnBrk="1" hangingPunct="1"/>
            <a:r>
              <a:rPr lang="en-US" altLang="en-US" sz="2400" dirty="0" smtClean="0">
                <a:latin typeface="Times New Roman" pitchFamily="18" charset="0"/>
                <a:cs typeface="Times New Roman" pitchFamily="18" charset="0"/>
              </a:rPr>
              <a:t>Q. Check if  2 Straight Lines Intersect and Print Their Point of Intersection</a:t>
            </a:r>
          </a:p>
          <a:p>
            <a:pPr eaLnBrk="1" hangingPunct="1">
              <a:buFont typeface="Wingdings 2" pitchFamily="18" charset="2"/>
              <a:buNone/>
            </a:pPr>
            <a:r>
              <a:rPr lang="en-US" altLang="en-US" sz="2400" dirty="0" smtClean="0">
                <a:latin typeface="Times New Roman" pitchFamily="18" charset="0"/>
                <a:cs typeface="Times New Roman" pitchFamily="18" charset="0"/>
              </a:rPr>
              <a:t>	</a:t>
            </a:r>
            <a:r>
              <a:rPr lang="en-US" altLang="en-US" sz="2400" dirty="0" err="1" smtClean="0">
                <a:latin typeface="Times New Roman" pitchFamily="18" charset="0"/>
                <a:cs typeface="Times New Roman" pitchFamily="18" charset="0"/>
              </a:rPr>
              <a:t>Ans</a:t>
            </a:r>
            <a:r>
              <a:rPr lang="en-US" altLang="en-US" sz="2400" dirty="0" smtClean="0">
                <a:latin typeface="Times New Roman" pitchFamily="18" charset="0"/>
                <a:cs typeface="Times New Roman" pitchFamily="18" charset="0"/>
              </a:rPr>
              <a:t>:   y  =  mx + c</a:t>
            </a:r>
          </a:p>
          <a:p>
            <a:pPr eaLnBrk="1" hangingPunct="1">
              <a:buFont typeface="Wingdings 2" pitchFamily="18" charset="2"/>
              <a:buNone/>
            </a:pPr>
            <a:r>
              <a:rPr lang="en-US" altLang="en-US" sz="2400" dirty="0" smtClean="0">
                <a:latin typeface="Times New Roman" pitchFamily="18" charset="0"/>
                <a:cs typeface="Times New Roman" pitchFamily="18" charset="0"/>
              </a:rPr>
              <a:t>Straight lines are given in the form of (m</a:t>
            </a:r>
            <a:r>
              <a:rPr lang="en-US" altLang="en-US" sz="2400" baseline="-25000" dirty="0" smtClean="0">
                <a:latin typeface="Times New Roman" pitchFamily="18" charset="0"/>
                <a:cs typeface="Times New Roman" pitchFamily="18" charset="0"/>
              </a:rPr>
              <a:t>1</a:t>
            </a:r>
            <a:r>
              <a:rPr lang="en-US" altLang="en-US" sz="2400" dirty="0" smtClean="0">
                <a:latin typeface="Times New Roman" pitchFamily="18" charset="0"/>
                <a:cs typeface="Times New Roman" pitchFamily="18" charset="0"/>
              </a:rPr>
              <a:t>, c</a:t>
            </a:r>
            <a:r>
              <a:rPr lang="en-US" altLang="en-US" sz="2400" baseline="-25000" dirty="0" smtClean="0">
                <a:latin typeface="Times New Roman" pitchFamily="18" charset="0"/>
                <a:cs typeface="Times New Roman" pitchFamily="18" charset="0"/>
              </a:rPr>
              <a:t>1</a:t>
            </a:r>
            <a:r>
              <a:rPr lang="en-US" altLang="en-US" sz="2400" dirty="0" smtClean="0">
                <a:latin typeface="Times New Roman" pitchFamily="18" charset="0"/>
                <a:cs typeface="Times New Roman" pitchFamily="18" charset="0"/>
              </a:rPr>
              <a:t>) and (m</a:t>
            </a:r>
            <a:r>
              <a:rPr lang="en-US" altLang="en-US" sz="2400" baseline="-25000" dirty="0" smtClean="0">
                <a:latin typeface="Times New Roman" pitchFamily="18" charset="0"/>
                <a:cs typeface="Times New Roman" pitchFamily="18" charset="0"/>
              </a:rPr>
              <a:t>2</a:t>
            </a:r>
            <a:r>
              <a:rPr lang="en-US" altLang="en-US" sz="2400" dirty="0" smtClean="0">
                <a:latin typeface="Times New Roman" pitchFamily="18" charset="0"/>
                <a:cs typeface="Times New Roman" pitchFamily="18" charset="0"/>
              </a:rPr>
              <a:t>, c</a:t>
            </a:r>
            <a:r>
              <a:rPr lang="en-US" altLang="en-US" sz="2400" baseline="-25000" dirty="0" smtClean="0">
                <a:latin typeface="Times New Roman" pitchFamily="18" charset="0"/>
                <a:cs typeface="Times New Roman" pitchFamily="18" charset="0"/>
              </a:rPr>
              <a:t>2</a:t>
            </a:r>
            <a:r>
              <a:rPr lang="en-US" altLang="en-US" sz="2400" dirty="0" smtClean="0">
                <a:latin typeface="Times New Roman" pitchFamily="18" charset="0"/>
                <a:cs typeface="Times New Roman" pitchFamily="18" charset="0"/>
              </a:rPr>
              <a:t>)</a:t>
            </a:r>
          </a:p>
          <a:p>
            <a:pPr eaLnBrk="1" hangingPunct="1">
              <a:buFont typeface="Wingdings 2" pitchFamily="18" charset="2"/>
              <a:buNone/>
            </a:pPr>
            <a:r>
              <a:rPr lang="en-US" altLang="en-US" sz="2400" dirty="0" smtClean="0">
                <a:latin typeface="Times New Roman" pitchFamily="18" charset="0"/>
                <a:cs typeface="Times New Roman" pitchFamily="18" charset="0"/>
              </a:rPr>
              <a:t>Step:1</a:t>
            </a:r>
          </a:p>
          <a:p>
            <a:pPr eaLnBrk="1" hangingPunct="1">
              <a:buFont typeface="Wingdings 2" pitchFamily="18" charset="2"/>
              <a:buNone/>
            </a:pPr>
            <a:r>
              <a:rPr lang="en-US" altLang="en-US" sz="2400" dirty="0" smtClean="0">
                <a:latin typeface="Times New Roman" pitchFamily="18" charset="0"/>
                <a:cs typeface="Times New Roman" pitchFamily="18" charset="0"/>
              </a:rPr>
              <a:t>Identify the Equivalent class</a:t>
            </a:r>
          </a:p>
          <a:p>
            <a:pPr eaLnBrk="1" hangingPunct="1">
              <a:buFont typeface="Wingdings" pitchFamily="2" charset="2"/>
              <a:buChar char="ü"/>
            </a:pPr>
            <a:r>
              <a:rPr lang="en-US" altLang="en-US" sz="2400" dirty="0" smtClean="0">
                <a:latin typeface="Times New Roman" pitchFamily="18" charset="0"/>
                <a:cs typeface="Times New Roman" pitchFamily="18" charset="0"/>
              </a:rPr>
              <a:t>Case 1: The lines are parallel i.e. m</a:t>
            </a:r>
            <a:r>
              <a:rPr lang="en-US" altLang="en-US" sz="2400" baseline="-25000" dirty="0" smtClean="0">
                <a:latin typeface="Times New Roman" pitchFamily="18" charset="0"/>
                <a:cs typeface="Times New Roman" pitchFamily="18" charset="0"/>
              </a:rPr>
              <a:t>1 </a:t>
            </a:r>
            <a:r>
              <a:rPr lang="en-US" altLang="en-US" sz="2400" dirty="0" smtClean="0">
                <a:latin typeface="Times New Roman" pitchFamily="18" charset="0"/>
                <a:cs typeface="Times New Roman" pitchFamily="18" charset="0"/>
              </a:rPr>
              <a:t>= m</a:t>
            </a:r>
            <a:r>
              <a:rPr lang="en-US" altLang="en-US" sz="2400" baseline="-25000" dirty="0" smtClean="0">
                <a:latin typeface="Times New Roman" pitchFamily="18" charset="0"/>
                <a:cs typeface="Times New Roman" pitchFamily="18" charset="0"/>
              </a:rPr>
              <a:t>2</a:t>
            </a:r>
            <a:r>
              <a:rPr lang="en-US" altLang="en-US" sz="2400" dirty="0" smtClean="0">
                <a:latin typeface="Times New Roman" pitchFamily="18" charset="0"/>
                <a:cs typeface="Times New Roman" pitchFamily="18" charset="0"/>
              </a:rPr>
              <a:t> </a:t>
            </a:r>
          </a:p>
          <a:p>
            <a:pPr eaLnBrk="1" hangingPunct="1">
              <a:buFont typeface="Wingdings 2" pitchFamily="18" charset="2"/>
              <a:buNone/>
            </a:pPr>
            <a:r>
              <a:rPr lang="en-US" altLang="en-US" sz="2400" dirty="0" smtClean="0">
                <a:latin typeface="Times New Roman" pitchFamily="18" charset="0"/>
                <a:cs typeface="Times New Roman" pitchFamily="18" charset="0"/>
              </a:rPr>
              <a:t>	So points are (1, 2) and (1, 5)</a:t>
            </a:r>
          </a:p>
          <a:p>
            <a:pPr eaLnBrk="1" hangingPunct="1">
              <a:buFont typeface="Wingdings" pitchFamily="2" charset="2"/>
              <a:buChar char="ü"/>
            </a:pPr>
            <a:r>
              <a:rPr lang="en-US" altLang="en-US" sz="2400" dirty="0" smtClean="0">
                <a:latin typeface="Times New Roman" pitchFamily="18" charset="0"/>
                <a:cs typeface="Times New Roman" pitchFamily="18" charset="0"/>
              </a:rPr>
              <a:t>Case 2: Coincident lines i.e. m</a:t>
            </a:r>
            <a:r>
              <a:rPr lang="en-US" altLang="en-US" sz="2400" baseline="-25000" dirty="0" smtClean="0">
                <a:latin typeface="Times New Roman" pitchFamily="18" charset="0"/>
                <a:cs typeface="Times New Roman" pitchFamily="18" charset="0"/>
              </a:rPr>
              <a:t>1 </a:t>
            </a:r>
            <a:r>
              <a:rPr lang="en-US" altLang="en-US" sz="2400" dirty="0" smtClean="0">
                <a:latin typeface="Times New Roman" pitchFamily="18" charset="0"/>
                <a:cs typeface="Times New Roman" pitchFamily="18" charset="0"/>
              </a:rPr>
              <a:t>= m</a:t>
            </a:r>
            <a:r>
              <a:rPr lang="en-US" altLang="en-US" sz="2400" baseline="-25000" dirty="0" smtClean="0">
                <a:latin typeface="Times New Roman" pitchFamily="18" charset="0"/>
                <a:cs typeface="Times New Roman" pitchFamily="18" charset="0"/>
              </a:rPr>
              <a:t>2</a:t>
            </a:r>
            <a:r>
              <a:rPr lang="en-US" altLang="en-US" sz="2400" dirty="0" smtClean="0">
                <a:latin typeface="Times New Roman" pitchFamily="18" charset="0"/>
                <a:cs typeface="Times New Roman" pitchFamily="18" charset="0"/>
              </a:rPr>
              <a:t> and c</a:t>
            </a:r>
            <a:r>
              <a:rPr lang="en-US" altLang="en-US" sz="2400" baseline="-25000" dirty="0" smtClean="0">
                <a:latin typeface="Times New Roman" pitchFamily="18" charset="0"/>
                <a:cs typeface="Times New Roman" pitchFamily="18" charset="0"/>
              </a:rPr>
              <a:t>1</a:t>
            </a:r>
            <a:r>
              <a:rPr lang="en-US" altLang="en-US" sz="2400" dirty="0" smtClean="0">
                <a:latin typeface="Times New Roman" pitchFamily="18" charset="0"/>
                <a:cs typeface="Times New Roman" pitchFamily="18" charset="0"/>
              </a:rPr>
              <a:t>= c</a:t>
            </a:r>
            <a:r>
              <a:rPr lang="en-US" altLang="en-US" sz="2400" baseline="-25000" dirty="0" smtClean="0">
                <a:latin typeface="Times New Roman" pitchFamily="18" charset="0"/>
                <a:cs typeface="Times New Roman" pitchFamily="18" charset="0"/>
              </a:rPr>
              <a:t>2  </a:t>
            </a:r>
          </a:p>
          <a:p>
            <a:pPr eaLnBrk="1" hangingPunct="1">
              <a:buFont typeface="Wingdings 2" pitchFamily="18" charset="2"/>
              <a:buNone/>
            </a:pPr>
            <a:r>
              <a:rPr lang="en-US" altLang="en-US" sz="2400" dirty="0" smtClean="0">
                <a:latin typeface="Times New Roman" pitchFamily="18" charset="0"/>
                <a:cs typeface="Times New Roman" pitchFamily="18" charset="0"/>
              </a:rPr>
              <a:t>	And points are (2, 3) and (2, 3)</a:t>
            </a:r>
          </a:p>
          <a:p>
            <a:pPr eaLnBrk="1" hangingPunct="1">
              <a:buFont typeface="Wingdings 2" pitchFamily="18" charset="2"/>
              <a:buNone/>
            </a:pPr>
            <a:endParaRPr lang="en-US" altLang="en-US" sz="2400" baseline="-25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2228274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latin typeface="Baskerville Old Face" pitchFamily="18" charset="0"/>
              </a:rPr>
              <a:t>Ex:-1  </a:t>
            </a:r>
            <a:r>
              <a:rPr lang="en-US" sz="2400" dirty="0" smtClean="0">
                <a:solidFill>
                  <a:schemeClr val="tx2">
                    <a:satMod val="130000"/>
                  </a:schemeClr>
                </a:solidFill>
                <a:latin typeface="Baskerville Old Face" pitchFamily="18" charset="0"/>
              </a:rPr>
              <a:t>Contd.</a:t>
            </a:r>
            <a:endParaRPr lang="en-US" dirty="0">
              <a:solidFill>
                <a:schemeClr val="tx2">
                  <a:satMod val="130000"/>
                </a:schemeClr>
              </a:solidFill>
            </a:endParaRPr>
          </a:p>
        </p:txBody>
      </p:sp>
      <p:sp>
        <p:nvSpPr>
          <p:cNvPr id="1028" name="Content Placeholder 2"/>
          <p:cNvSpPr>
            <a:spLocks noGrp="1"/>
          </p:cNvSpPr>
          <p:nvPr>
            <p:ph idx="1"/>
          </p:nvPr>
        </p:nvSpPr>
        <p:spPr/>
        <p:txBody>
          <a:bodyPr/>
          <a:lstStyle/>
          <a:p>
            <a:pPr eaLnBrk="1" hangingPunct="1">
              <a:buFont typeface="Wingdings" pitchFamily="2" charset="2"/>
              <a:buChar char="ü"/>
            </a:pPr>
            <a:endParaRPr lang="en-US" altLang="en-US" sz="2400" dirty="0" smtClean="0">
              <a:latin typeface="Times New Roman" pitchFamily="18" charset="0"/>
              <a:cs typeface="Times New Roman" pitchFamily="18" charset="0"/>
            </a:endParaRPr>
          </a:p>
          <a:p>
            <a:pPr eaLnBrk="1" hangingPunct="1">
              <a:buFont typeface="Wingdings" pitchFamily="2" charset="2"/>
              <a:buChar char="ü"/>
            </a:pPr>
            <a:r>
              <a:rPr lang="en-US" altLang="en-US" sz="2400" dirty="0" smtClean="0">
                <a:latin typeface="Times New Roman" pitchFamily="18" charset="0"/>
                <a:cs typeface="Times New Roman" pitchFamily="18" charset="0"/>
              </a:rPr>
              <a:t>Case 3: Lines intersecting at one point i.e. </a:t>
            </a:r>
          </a:p>
          <a:p>
            <a:pPr eaLnBrk="1" hangingPunct="1">
              <a:buFont typeface="Wingdings 2" pitchFamily="18" charset="2"/>
              <a:buNone/>
            </a:pPr>
            <a:r>
              <a:rPr lang="en-US" altLang="en-US" sz="2400" dirty="0" smtClean="0">
                <a:latin typeface="Times New Roman" pitchFamily="18" charset="0"/>
                <a:cs typeface="Times New Roman" pitchFamily="18" charset="0"/>
              </a:rPr>
              <a:t>The points may be (2, 5) and (3, 6).</a:t>
            </a:r>
          </a:p>
          <a:p>
            <a:pPr eaLnBrk="1" hangingPunct="1">
              <a:buFont typeface="Wingdings 2" pitchFamily="18" charset="2"/>
              <a:buNone/>
            </a:pPr>
            <a:r>
              <a:rPr lang="en-US" altLang="en-US" sz="2400" dirty="0" smtClean="0">
                <a:latin typeface="Times New Roman" pitchFamily="18" charset="0"/>
                <a:cs typeface="Times New Roman" pitchFamily="18" charset="0"/>
              </a:rPr>
              <a:t>So there are 3 equivalent classes.</a:t>
            </a:r>
          </a:p>
          <a:p>
            <a:pPr eaLnBrk="1" hangingPunct="1">
              <a:buFont typeface="Wingdings 2" pitchFamily="18" charset="2"/>
              <a:buNone/>
            </a:pPr>
            <a:r>
              <a:rPr lang="en-US" altLang="en-US" sz="2400" dirty="0" smtClean="0">
                <a:latin typeface="Times New Roman" pitchFamily="18" charset="0"/>
                <a:cs typeface="Times New Roman" pitchFamily="18" charset="0"/>
              </a:rPr>
              <a:t>There are no boundary values here.</a:t>
            </a:r>
          </a:p>
          <a:p>
            <a:pPr eaLnBrk="1" hangingPunct="1">
              <a:buNone/>
            </a:pPr>
            <a:r>
              <a:rPr lang="en-US" altLang="en-US" sz="2400" dirty="0" smtClean="0">
                <a:solidFill>
                  <a:srgbClr val="00B0F0"/>
                </a:solidFill>
                <a:latin typeface="Times New Roman" pitchFamily="18" charset="0"/>
                <a:cs typeface="Times New Roman" pitchFamily="18" charset="0"/>
              </a:rPr>
              <a:t>So, Test Suite = {(1, 2),(1, 5),(2, 3),(2, 3),(2, 5),(3, 6)}</a:t>
            </a:r>
            <a:endParaRPr lang="en-US" altLang="en-US" sz="2800" dirty="0" smtClean="0">
              <a:solidFill>
                <a:srgbClr val="00B0F0"/>
              </a:solidFill>
              <a:latin typeface="Times New Roman" pitchFamily="18" charset="0"/>
              <a:cs typeface="Times New Roman" pitchFamily="18" charset="0"/>
            </a:endParaRPr>
          </a:p>
          <a:p>
            <a:pPr eaLnBrk="1" hangingPunct="1">
              <a:buNone/>
            </a:pPr>
            <a:endParaRPr lang="en-US" altLang="en-US" sz="2400" dirty="0" smtClean="0">
              <a:solidFill>
                <a:srgbClr val="00B0F0"/>
              </a:solidFill>
              <a:latin typeface="Times New Roman" pitchFamily="18" charset="0"/>
              <a:cs typeface="Times New Roman" pitchFamily="18" charset="0"/>
            </a:endParaRPr>
          </a:p>
          <a:p>
            <a:pPr eaLnBrk="1" hangingPunct="1">
              <a:buFont typeface="Wingdings 2" pitchFamily="18" charset="2"/>
              <a:buNone/>
            </a:pPr>
            <a:endParaRPr lang="en-US" altLang="en-US" sz="2400" dirty="0" smtClean="0">
              <a:latin typeface="Times New Roman" pitchFamily="18" charset="0"/>
              <a:cs typeface="Times New Roman" pitchFamily="18" charset="0"/>
            </a:endParaRPr>
          </a:p>
          <a:p>
            <a:pPr eaLnBrk="1" hangingPunct="1">
              <a:buFont typeface="Wingdings 2" pitchFamily="18" charset="2"/>
              <a:buNone/>
            </a:pPr>
            <a:endParaRPr lang="en-US" altLang="en-US" sz="2400" dirty="0" smtClean="0">
              <a:latin typeface="Times New Roman" pitchFamily="18" charset="0"/>
              <a:cs typeface="Times New Roman" pitchFamily="18" charset="0"/>
            </a:endParaRPr>
          </a:p>
        </p:txBody>
      </p:sp>
      <p:graphicFrame>
        <p:nvGraphicFramePr>
          <p:cNvPr id="1026" name="Object 2"/>
          <p:cNvGraphicFramePr>
            <a:graphicFrameLocks noChangeAspect="1"/>
          </p:cNvGraphicFramePr>
          <p:nvPr/>
        </p:nvGraphicFramePr>
        <p:xfrm>
          <a:off x="7010400" y="1931988"/>
          <a:ext cx="914400" cy="381000"/>
        </p:xfrm>
        <a:graphic>
          <a:graphicData uri="http://schemas.openxmlformats.org/presentationml/2006/ole">
            <mc:AlternateContent xmlns:mc="http://schemas.openxmlformats.org/markup-compatibility/2006">
              <mc:Choice xmlns:v="urn:schemas-microsoft-com:vml" Requires="v">
                <p:oleObj spid="_x0000_s1030" name="Equation" r:id="rId3" imgW="507960" imgH="215640" progId="Equation.3">
                  <p:embed/>
                </p:oleObj>
              </mc:Choice>
              <mc:Fallback>
                <p:oleObj name="Equation" r:id="rId3" imgW="50796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931988"/>
                        <a:ext cx="914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347577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latin typeface="Baskerville Old Face" pitchFamily="18" charset="0"/>
              </a:rPr>
              <a:t>Ex:-2</a:t>
            </a:r>
            <a:endParaRPr lang="en-US" dirty="0">
              <a:solidFill>
                <a:schemeClr val="tx2">
                  <a:satMod val="130000"/>
                </a:schemeClr>
              </a:solidFill>
            </a:endParaRPr>
          </a:p>
        </p:txBody>
      </p:sp>
      <p:sp>
        <p:nvSpPr>
          <p:cNvPr id="3" name="Content Placeholder 2"/>
          <p:cNvSpPr>
            <a:spLocks noGrp="1"/>
          </p:cNvSpPr>
          <p:nvPr>
            <p:ph idx="1"/>
          </p:nvPr>
        </p:nvSpPr>
        <p:spPr>
          <a:xfrm>
            <a:off x="1143000" y="1447800"/>
            <a:ext cx="7924800" cy="4800600"/>
          </a:xfrm>
        </p:spPr>
        <p:txBody>
          <a:bodyPr>
            <a:normAutofit/>
          </a:bodyPr>
          <a:lstStyle/>
          <a:p>
            <a:pPr marL="365760" indent="-283464" eaLnBrk="1" fontAlgn="auto" hangingPunct="1">
              <a:spcAft>
                <a:spcPts val="0"/>
              </a:spcAft>
              <a:buFont typeface="Wingdings 2"/>
              <a:buChar char=""/>
              <a:defRPr/>
            </a:pPr>
            <a:r>
              <a:rPr lang="en-US" sz="2400" dirty="0" smtClean="0">
                <a:latin typeface="Times New Roman" pitchFamily="18" charset="0"/>
                <a:cs typeface="Times New Roman" pitchFamily="18" charset="0"/>
              </a:rPr>
              <a:t>The Program Solves quadratic equations of the form </a:t>
            </a:r>
          </a:p>
          <a:p>
            <a:pPr marL="365760" indent="-283464" eaLnBrk="1" fontAlgn="auto" hangingPunct="1">
              <a:spcAft>
                <a:spcPts val="0"/>
              </a:spcAft>
              <a:buFont typeface="Wingdings 2"/>
              <a:buChar char=""/>
              <a:defRPr/>
            </a:pPr>
            <a:endParaRPr lang="en-US" sz="2400" dirty="0" smtClean="0">
              <a:latin typeface="Times New Roman" pitchFamily="18" charset="0"/>
              <a:cs typeface="Times New Roman" pitchFamily="18" charset="0"/>
            </a:endParaRPr>
          </a:p>
          <a:p>
            <a:pPr marL="365760" indent="-283464" eaLnBrk="1" fontAlgn="auto" hangingPunct="1">
              <a:spcAft>
                <a:spcPts val="0"/>
              </a:spcAft>
              <a:buFont typeface="Wingdings 2"/>
              <a:buNone/>
              <a:defRPr/>
            </a:pPr>
            <a:r>
              <a:rPr lang="en-US" sz="2400" dirty="0" smtClean="0">
                <a:latin typeface="Times New Roman" pitchFamily="18" charset="0"/>
                <a:cs typeface="Times New Roman" pitchFamily="18" charset="0"/>
              </a:rPr>
              <a:t>	It will accept 3 floating point values as input and it will gives the roots e.g. The input may be (7.7, 3.3 and 4.5).</a:t>
            </a:r>
          </a:p>
          <a:p>
            <a:pPr marL="365760" indent="-283464" eaLnBrk="1" fontAlgn="auto" hangingPunct="1">
              <a:spcAft>
                <a:spcPts val="0"/>
              </a:spcAft>
              <a:buFont typeface="Wingdings 2"/>
              <a:buNone/>
              <a:defRPr/>
            </a:pPr>
            <a:r>
              <a:rPr lang="en-US" sz="2400" dirty="0" err="1" smtClean="0">
                <a:latin typeface="Times New Roman" pitchFamily="18" charset="0"/>
                <a:cs typeface="Times New Roman" pitchFamily="18" charset="0"/>
              </a:rPr>
              <a:t>Ans</a:t>
            </a:r>
            <a:r>
              <a:rPr lang="en-US" sz="2400" dirty="0" smtClean="0">
                <a:latin typeface="Times New Roman" pitchFamily="18" charset="0"/>
                <a:cs typeface="Times New Roman" pitchFamily="18" charset="0"/>
              </a:rPr>
              <a:t>: Equivalent Classes</a:t>
            </a:r>
          </a:p>
          <a:p>
            <a:pPr marL="596646" indent="-514350" eaLnBrk="1" fontAlgn="auto" hangingPunct="1">
              <a:spcAft>
                <a:spcPts val="0"/>
              </a:spcAft>
              <a:buFont typeface="+mj-lt"/>
              <a:buAutoNum type="romanUcPeriod"/>
              <a:defRPr/>
            </a:pPr>
            <a:r>
              <a:rPr lang="en-US" sz="2400" dirty="0" smtClean="0">
                <a:latin typeface="Times New Roman" pitchFamily="18" charset="0"/>
                <a:cs typeface="Times New Roman" pitchFamily="18" charset="0"/>
              </a:rPr>
              <a:t>b</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4ac inputs are: a= 2.0, b=4.0 and c=2.0</a:t>
            </a:r>
          </a:p>
          <a:p>
            <a:pPr marL="596646" indent="-514350" eaLnBrk="1" fontAlgn="auto" hangingPunct="1">
              <a:spcAft>
                <a:spcPts val="0"/>
              </a:spcAft>
              <a:buFont typeface="+mj-lt"/>
              <a:buAutoNum type="romanUcPeriod"/>
              <a:defRPr/>
            </a:pPr>
            <a:r>
              <a:rPr lang="en-US" sz="2400" dirty="0" smtClean="0">
                <a:latin typeface="Times New Roman" pitchFamily="18" charset="0"/>
                <a:cs typeface="Times New Roman" pitchFamily="18" charset="0"/>
              </a:rPr>
              <a:t>b</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&gt;</a:t>
            </a:r>
            <a:r>
              <a:rPr lang="en-US" sz="2400" dirty="0" smtClean="0">
                <a:latin typeface="Times New Roman" pitchFamily="18" charset="0"/>
                <a:cs typeface="Times New Roman" pitchFamily="18" charset="0"/>
              </a:rPr>
              <a:t>4ac  inputs are a=2.0, b= 5.0 and c=2.0</a:t>
            </a:r>
          </a:p>
          <a:p>
            <a:pPr marL="596646" indent="-514350" eaLnBrk="1" fontAlgn="auto" hangingPunct="1">
              <a:spcAft>
                <a:spcPts val="0"/>
              </a:spcAft>
              <a:buFont typeface="+mj-lt"/>
              <a:buAutoNum type="romanUcPeriod"/>
              <a:defRPr/>
            </a:pPr>
            <a:r>
              <a:rPr lang="en-US" sz="2400" dirty="0" smtClean="0">
                <a:latin typeface="Times New Roman" pitchFamily="18" charset="0"/>
                <a:cs typeface="Times New Roman" pitchFamily="18" charset="0"/>
              </a:rPr>
              <a:t>b</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&lt;</a:t>
            </a:r>
            <a:r>
              <a:rPr lang="en-US" sz="2400" dirty="0" smtClean="0">
                <a:latin typeface="Times New Roman" pitchFamily="18" charset="0"/>
                <a:cs typeface="Times New Roman" pitchFamily="18" charset="0"/>
              </a:rPr>
              <a:t>4ac  inputs are a=2.0, b= 3.0 and c=2.0</a:t>
            </a:r>
          </a:p>
          <a:p>
            <a:pPr marL="596646" indent="-514350" eaLnBrk="1" fontAlgn="auto" hangingPunct="1">
              <a:spcAft>
                <a:spcPts val="0"/>
              </a:spcAft>
              <a:buFont typeface="+mj-lt"/>
              <a:buAutoNum type="romanUcPeriod"/>
              <a:defRPr/>
            </a:pPr>
            <a:r>
              <a:rPr lang="en-US" sz="2400" dirty="0" smtClean="0">
                <a:latin typeface="Times New Roman" pitchFamily="18" charset="0"/>
                <a:cs typeface="Times New Roman" pitchFamily="18" charset="0"/>
              </a:rPr>
              <a:t>Invalid Equation inputs are a=0, b= 0 and c=10.0</a:t>
            </a:r>
          </a:p>
          <a:p>
            <a:pPr marL="82296" indent="0" eaLnBrk="1" fontAlgn="auto" hangingPunct="1">
              <a:spcAft>
                <a:spcPts val="0"/>
              </a:spcAft>
              <a:buNone/>
              <a:defRPr/>
            </a:pPr>
            <a:r>
              <a:rPr lang="en-US" altLang="en-US" sz="2000" dirty="0">
                <a:solidFill>
                  <a:srgbClr val="00B0F0"/>
                </a:solidFill>
                <a:latin typeface="Times New Roman" pitchFamily="18" charset="0"/>
                <a:cs typeface="Times New Roman" pitchFamily="18" charset="0"/>
              </a:rPr>
              <a:t>So, Test </a:t>
            </a:r>
            <a:r>
              <a:rPr lang="en-US" altLang="en-US" sz="2000" dirty="0" smtClean="0">
                <a:solidFill>
                  <a:srgbClr val="00B0F0"/>
                </a:solidFill>
                <a:latin typeface="Times New Roman" pitchFamily="18" charset="0"/>
                <a:cs typeface="Times New Roman" pitchFamily="18" charset="0"/>
              </a:rPr>
              <a:t>Suite = {(2.0,4.0,2.0),(2.0,5.0,2.0),(2.0,3.0,2.0),(0.0,0.0,10.0)}</a:t>
            </a:r>
            <a:endParaRPr lang="en-US" altLang="en-US" sz="2000" dirty="0">
              <a:solidFill>
                <a:srgbClr val="00B0F0"/>
              </a:solidFill>
              <a:latin typeface="Times New Roman" pitchFamily="18" charset="0"/>
              <a:cs typeface="Times New Roman" pitchFamily="18" charset="0"/>
            </a:endParaRPr>
          </a:p>
          <a:p>
            <a:pPr marL="596646" indent="-514350" eaLnBrk="1" fontAlgn="auto" hangingPunct="1">
              <a:spcAft>
                <a:spcPts val="0"/>
              </a:spcAft>
              <a:buFont typeface="+mj-lt"/>
              <a:buAutoNum type="romanUcPeriod"/>
              <a:defRPr/>
            </a:pPr>
            <a:endParaRPr lang="en-US" sz="2000" dirty="0" smtClean="0">
              <a:latin typeface="Times New Roman" pitchFamily="18" charset="0"/>
              <a:cs typeface="Times New Roman" pitchFamily="18" charset="0"/>
            </a:endParaRPr>
          </a:p>
          <a:p>
            <a:pPr marL="596646" indent="-514350" eaLnBrk="1" fontAlgn="auto" hangingPunct="1">
              <a:spcAft>
                <a:spcPts val="0"/>
              </a:spcAft>
              <a:buFont typeface="Wingdings 2"/>
              <a:buNone/>
              <a:defRPr/>
            </a:pPr>
            <a:endParaRPr lang="en-US" sz="2400" dirty="0" smtClean="0">
              <a:latin typeface="Times New Roman" pitchFamily="18" charset="0"/>
              <a:cs typeface="Times New Roman" pitchFamily="18" charset="0"/>
            </a:endParaRPr>
          </a:p>
          <a:p>
            <a:pPr marL="596646" indent="-514350" eaLnBrk="1" fontAlgn="auto" hangingPunct="1">
              <a:spcAft>
                <a:spcPts val="0"/>
              </a:spcAft>
              <a:buFont typeface="+mj-lt"/>
              <a:buAutoNum type="romanUcPeriod"/>
              <a:defRPr/>
            </a:pPr>
            <a:endParaRPr lang="en-US" sz="2400" dirty="0" smtClean="0">
              <a:latin typeface="Times New Roman" pitchFamily="18" charset="0"/>
              <a:cs typeface="Times New Roman" pitchFamily="18" charset="0"/>
            </a:endParaRPr>
          </a:p>
        </p:txBody>
      </p:sp>
      <p:graphicFrame>
        <p:nvGraphicFramePr>
          <p:cNvPr id="2050" name="Object 2"/>
          <p:cNvGraphicFramePr>
            <a:graphicFrameLocks noChangeAspect="1"/>
          </p:cNvGraphicFramePr>
          <p:nvPr/>
        </p:nvGraphicFramePr>
        <p:xfrm>
          <a:off x="3886200" y="1974850"/>
          <a:ext cx="1511300" cy="457200"/>
        </p:xfrm>
        <a:graphic>
          <a:graphicData uri="http://schemas.openxmlformats.org/presentationml/2006/ole">
            <mc:AlternateContent xmlns:mc="http://schemas.openxmlformats.org/markup-compatibility/2006">
              <mc:Choice xmlns:v="urn:schemas-microsoft-com:vml" Requires="v">
                <p:oleObj spid="_x0000_s2054" name="Equation" r:id="rId3" imgW="749160" imgH="203040" progId="Equation.3">
                  <p:embed/>
                </p:oleObj>
              </mc:Choice>
              <mc:Fallback>
                <p:oleObj name="Equation" r:id="rId3" imgW="7491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974850"/>
                        <a:ext cx="1511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46299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latin typeface="Baskerville Old Face" pitchFamily="18" charset="0"/>
              </a:rPr>
              <a:t>Ex:-3</a:t>
            </a:r>
            <a:endParaRPr lang="en-US" dirty="0">
              <a:solidFill>
                <a:schemeClr val="tx2">
                  <a:satMod val="130000"/>
                </a:schemeClr>
              </a:solidFill>
            </a:endParaRPr>
          </a:p>
        </p:txBody>
      </p:sp>
      <p:sp>
        <p:nvSpPr>
          <p:cNvPr id="12291" name="Content Placeholder 2"/>
          <p:cNvSpPr>
            <a:spLocks noGrp="1"/>
          </p:cNvSpPr>
          <p:nvPr>
            <p:ph idx="1"/>
          </p:nvPr>
        </p:nvSpPr>
        <p:spPr/>
        <p:txBody>
          <a:bodyPr/>
          <a:lstStyle/>
          <a:p>
            <a:pPr eaLnBrk="1" hangingPunct="1"/>
            <a:r>
              <a:rPr lang="en-US" altLang="en-US" sz="2400" smtClean="0">
                <a:latin typeface="Times New Roman" pitchFamily="18" charset="0"/>
                <a:cs typeface="Times New Roman" pitchFamily="18" charset="0"/>
              </a:rPr>
              <a:t>Solves linear equations in upto 10 independent variables </a:t>
            </a:r>
          </a:p>
          <a:p>
            <a:pPr eaLnBrk="1" hangingPunct="1">
              <a:buFont typeface="Wingdings 2" pitchFamily="18" charset="2"/>
              <a:buNone/>
            </a:pPr>
            <a:r>
              <a:rPr lang="en-US" altLang="en-US" sz="2400" smtClean="0">
                <a:latin typeface="Times New Roman" pitchFamily="18" charset="0"/>
                <a:cs typeface="Times New Roman" pitchFamily="18" charset="0"/>
              </a:rPr>
              <a:t>    e.g. 5x+6y+z=5</a:t>
            </a:r>
          </a:p>
          <a:p>
            <a:pPr eaLnBrk="1" hangingPunct="1">
              <a:buFont typeface="Wingdings 2" pitchFamily="18" charset="2"/>
              <a:buNone/>
            </a:pPr>
            <a:r>
              <a:rPr lang="en-US" altLang="en-US" sz="2400" smtClean="0">
                <a:latin typeface="Times New Roman" pitchFamily="18" charset="0"/>
                <a:cs typeface="Times New Roman" pitchFamily="18" charset="0"/>
              </a:rPr>
              <a:t>          10x+2y+5z=20</a:t>
            </a:r>
          </a:p>
          <a:p>
            <a:pPr eaLnBrk="1" hangingPunct="1">
              <a:buFont typeface="Wingdings 2" pitchFamily="18" charset="2"/>
              <a:buNone/>
            </a:pPr>
            <a:r>
              <a:rPr lang="en-US" altLang="en-US" sz="2400" smtClean="0">
                <a:latin typeface="Times New Roman" pitchFamily="18" charset="0"/>
                <a:cs typeface="Times New Roman" pitchFamily="18" charset="0"/>
              </a:rPr>
              <a:t>          …………</a:t>
            </a:r>
          </a:p>
          <a:p>
            <a:pPr eaLnBrk="1" hangingPunct="1">
              <a:buFont typeface="Wingdings 2" pitchFamily="18" charset="2"/>
              <a:buNone/>
            </a:pPr>
            <a:r>
              <a:rPr lang="en-US" altLang="en-US" sz="2400" smtClean="0">
                <a:latin typeface="Times New Roman" pitchFamily="18" charset="0"/>
                <a:cs typeface="Times New Roman" pitchFamily="18" charset="0"/>
              </a:rPr>
              <a:t>          …………</a:t>
            </a:r>
          </a:p>
          <a:p>
            <a:pPr eaLnBrk="1" hangingPunct="1">
              <a:buFont typeface="Wingdings 2" pitchFamily="18" charset="2"/>
              <a:buNone/>
            </a:pPr>
            <a:endParaRPr lang="en-US" altLang="en-US" smtClean="0"/>
          </a:p>
        </p:txBody>
      </p:sp>
    </p:spTree>
    <p:extLst>
      <p:ext uri="{BB962C8B-B14F-4D97-AF65-F5344CB8AC3E}">
        <p14:creationId xmlns:p14="http://schemas.microsoft.com/office/powerpoint/2010/main" val="165523305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400" dirty="0" smtClean="0">
                <a:solidFill>
                  <a:schemeClr val="tx2">
                    <a:satMod val="130000"/>
                  </a:schemeClr>
                </a:solidFill>
                <a:latin typeface="Times New Roman" pitchFamily="18" charset="0"/>
                <a:cs typeface="Times New Roman" pitchFamily="18" charset="0"/>
              </a:rPr>
              <a:t>Example </a:t>
            </a:r>
            <a:endParaRPr 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eaLnBrk="1" hangingPunct="1">
              <a:defRPr/>
            </a:pPr>
            <a:r>
              <a:rPr lang="en-US" dirty="0" smtClean="0">
                <a:solidFill>
                  <a:schemeClr val="tx2">
                    <a:satMod val="130000"/>
                  </a:schemeClr>
                </a:solidFill>
                <a:latin typeface="Times New Roman" pitchFamily="18" charset="0"/>
                <a:cs typeface="Times New Roman" pitchFamily="18" charset="0"/>
              </a:rPr>
              <a:t>Equivalent Classes</a:t>
            </a:r>
            <a:endParaRPr lang="en-US" dirty="0" smtClean="0">
              <a:latin typeface="Times New Roman" pitchFamily="18" charset="0"/>
              <a:cs typeface="Times New Roman" pitchFamily="18" charset="0"/>
            </a:endParaRPr>
          </a:p>
          <a:p>
            <a:pPr eaLnBrk="1" hangingPunct="1">
              <a:buFont typeface="Gill Sans MT" pitchFamily="34" charset="0"/>
              <a:buAutoNum type="romanUcPeriod"/>
              <a:defRPr/>
            </a:pPr>
            <a:r>
              <a:rPr lang="en-US" dirty="0" smtClean="0">
                <a:latin typeface="Times New Roman" pitchFamily="18" charset="0"/>
                <a:cs typeface="Times New Roman" pitchFamily="18" charset="0"/>
              </a:rPr>
              <a:t>Valid</a:t>
            </a:r>
          </a:p>
          <a:p>
            <a:pPr marL="1384300" lvl="3" indent="-571500" eaLnBrk="1" hangingPunct="1">
              <a:buFont typeface="Gill Sans MT" pitchFamily="34" charset="0"/>
              <a:buAutoNum type="alphaLcPeriod"/>
              <a:defRPr/>
            </a:pPr>
            <a:r>
              <a:rPr lang="en-US" dirty="0" smtClean="0">
                <a:latin typeface="Times New Roman" pitchFamily="18" charset="0"/>
                <a:cs typeface="Times New Roman" pitchFamily="18" charset="0"/>
              </a:rPr>
              <a:t>Many Solution (#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&lt; #</a:t>
            </a:r>
            <a:r>
              <a:rPr lang="en-US" dirty="0" err="1" smtClean="0">
                <a:latin typeface="Times New Roman" pitchFamily="18" charset="0"/>
                <a:cs typeface="Times New Roman" pitchFamily="18" charset="0"/>
              </a:rPr>
              <a:t>eqns</a:t>
            </a:r>
            <a:r>
              <a:rPr lang="en-US" dirty="0" smtClean="0">
                <a:latin typeface="Times New Roman" pitchFamily="18" charset="0"/>
                <a:cs typeface="Times New Roman" pitchFamily="18" charset="0"/>
              </a:rPr>
              <a:t>)</a:t>
            </a:r>
          </a:p>
          <a:p>
            <a:pPr marL="1384300" lvl="3" indent="-571500" eaLnBrk="1" hangingPunct="1">
              <a:buFont typeface="Gill Sans MT" pitchFamily="34" charset="0"/>
              <a:buAutoNum type="alphaLcPeriod"/>
              <a:defRPr/>
            </a:pPr>
            <a:r>
              <a:rPr lang="en-US" dirty="0" smtClean="0">
                <a:latin typeface="Times New Roman" pitchFamily="18" charset="0"/>
                <a:cs typeface="Times New Roman" pitchFamily="18" charset="0"/>
              </a:rPr>
              <a:t>No Solution (#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&gt; #</a:t>
            </a:r>
            <a:r>
              <a:rPr lang="en-US" dirty="0" err="1" smtClean="0">
                <a:latin typeface="Times New Roman" pitchFamily="18" charset="0"/>
                <a:cs typeface="Times New Roman" pitchFamily="18" charset="0"/>
              </a:rPr>
              <a:t>eqns</a:t>
            </a:r>
            <a:r>
              <a:rPr lang="en-US" dirty="0" smtClean="0">
                <a:latin typeface="Times New Roman" pitchFamily="18" charset="0"/>
                <a:cs typeface="Times New Roman" pitchFamily="18" charset="0"/>
              </a:rPr>
              <a:t>)</a:t>
            </a:r>
          </a:p>
          <a:p>
            <a:pPr marL="1384300" lvl="3" indent="-571500" eaLnBrk="1" hangingPunct="1">
              <a:buFont typeface="Gill Sans MT" pitchFamily="34" charset="0"/>
              <a:buAutoNum type="alphaLcPeriod"/>
              <a:defRPr/>
            </a:pPr>
            <a:r>
              <a:rPr lang="en-US" dirty="0" smtClean="0">
                <a:latin typeface="Times New Roman" pitchFamily="18" charset="0"/>
                <a:cs typeface="Times New Roman" pitchFamily="18" charset="0"/>
              </a:rPr>
              <a:t>Unique Solution (#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eqns</a:t>
            </a:r>
            <a:r>
              <a:rPr lang="en-US" dirty="0" smtClean="0">
                <a:latin typeface="Times New Roman" pitchFamily="18" charset="0"/>
                <a:cs typeface="Times New Roman" pitchFamily="18" charset="0"/>
              </a:rPr>
              <a:t>)</a:t>
            </a:r>
          </a:p>
          <a:p>
            <a:pPr eaLnBrk="1" hangingPunct="1">
              <a:buFont typeface="Gill Sans MT" pitchFamily="34" charset="0"/>
              <a:buAutoNum type="romanUcPeriod"/>
              <a:defRPr/>
            </a:pPr>
            <a:r>
              <a:rPr lang="en-US" dirty="0" smtClean="0"/>
              <a:t>Invalid</a:t>
            </a:r>
          </a:p>
          <a:p>
            <a:pPr marL="1384300" lvl="3" indent="-571500" eaLnBrk="1" hangingPunct="1">
              <a:buFont typeface="Gill Sans MT" pitchFamily="34" charset="0"/>
              <a:buAutoNum type="alphaLcPeriod"/>
              <a:defRPr/>
            </a:pPr>
            <a:r>
              <a:rPr lang="en-US" dirty="0" smtClean="0">
                <a:latin typeface="Times New Roman" pitchFamily="18" charset="0"/>
                <a:cs typeface="Times New Roman" pitchFamily="18" charset="0"/>
              </a:rPr>
              <a:t>Too many Variables (#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&gt; 10)</a:t>
            </a:r>
          </a:p>
          <a:p>
            <a:pPr marL="1384300" lvl="3" indent="-571500" eaLnBrk="1" hangingPunct="1">
              <a:buFont typeface="Gill Sans MT" pitchFamily="34" charset="0"/>
              <a:buAutoNum type="alphaLcPeriod"/>
              <a:defRPr/>
            </a:pPr>
            <a:r>
              <a:rPr lang="en-US" dirty="0" smtClean="0">
                <a:latin typeface="Times New Roman" pitchFamily="18" charset="0"/>
                <a:cs typeface="Times New Roman" pitchFamily="18" charset="0"/>
              </a:rPr>
              <a:t>Invalid Equation (#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 0)</a:t>
            </a:r>
          </a:p>
        </p:txBody>
      </p:sp>
    </p:spTree>
    <p:extLst>
      <p:ext uri="{BB962C8B-B14F-4D97-AF65-F5344CB8AC3E}">
        <p14:creationId xmlns:p14="http://schemas.microsoft.com/office/powerpoint/2010/main" val="120091552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latin typeface="Baskerville Old Face" pitchFamily="18" charset="0"/>
              </a:rPr>
              <a:t>Ex:-3</a:t>
            </a:r>
            <a:endParaRPr lang="en-US" dirty="0">
              <a:solidFill>
                <a:schemeClr val="tx2">
                  <a:satMod val="130000"/>
                </a:schemeClr>
              </a:solidFill>
            </a:endParaRPr>
          </a:p>
        </p:txBody>
      </p:sp>
      <p:sp>
        <p:nvSpPr>
          <p:cNvPr id="14339" name="Content Placeholder 2"/>
          <p:cNvSpPr>
            <a:spLocks noGrp="1"/>
          </p:cNvSpPr>
          <p:nvPr>
            <p:ph idx="1"/>
          </p:nvPr>
        </p:nvSpPr>
        <p:spPr/>
        <p:txBody>
          <a:bodyPr/>
          <a:lstStyle/>
          <a:p>
            <a:pPr eaLnBrk="1" hangingPunct="1"/>
            <a:r>
              <a:rPr lang="en-US" altLang="en-US" sz="2400" smtClean="0">
                <a:latin typeface="Times New Roman" pitchFamily="18" charset="0"/>
                <a:cs typeface="Times New Roman" pitchFamily="18" charset="0"/>
              </a:rPr>
              <a:t>Program Finds points of intersection of 2 circles</a:t>
            </a:r>
          </a:p>
          <a:p>
            <a:pPr eaLnBrk="1" hangingPunct="1"/>
            <a:r>
              <a:rPr lang="en-US" altLang="en-US" sz="2400" smtClean="0">
                <a:latin typeface="Times New Roman" pitchFamily="18" charset="0"/>
                <a:cs typeface="Times New Roman" pitchFamily="18" charset="0"/>
              </a:rPr>
              <a:t>Equivalent Classes</a:t>
            </a:r>
          </a:p>
          <a:p>
            <a:pPr eaLnBrk="1" hangingPunct="1">
              <a:buFont typeface="Gill Sans MT" pitchFamily="34" charset="0"/>
              <a:buAutoNum type="romanUcPeriod"/>
            </a:pPr>
            <a:r>
              <a:rPr lang="en-US" altLang="en-US" sz="2400" smtClean="0">
                <a:latin typeface="Times New Roman" pitchFamily="18" charset="0"/>
                <a:cs typeface="Times New Roman" pitchFamily="18" charset="0"/>
              </a:rPr>
              <a:t>r</a:t>
            </a:r>
            <a:r>
              <a:rPr lang="en-US" altLang="en-US" sz="2400" baseline="-25000" smtClean="0">
                <a:latin typeface="Times New Roman" pitchFamily="18" charset="0"/>
                <a:cs typeface="Times New Roman" pitchFamily="18" charset="0"/>
              </a:rPr>
              <a:t>1</a:t>
            </a:r>
            <a:r>
              <a:rPr lang="en-US" altLang="en-US" sz="2400" smtClean="0">
                <a:latin typeface="Times New Roman" pitchFamily="18" charset="0"/>
                <a:cs typeface="Times New Roman" pitchFamily="18" charset="0"/>
              </a:rPr>
              <a:t>+r</a:t>
            </a:r>
            <a:r>
              <a:rPr lang="en-US" altLang="en-US" sz="2400" baseline="-25000" smtClean="0">
                <a:latin typeface="Times New Roman" pitchFamily="18" charset="0"/>
                <a:cs typeface="Times New Roman" pitchFamily="18" charset="0"/>
              </a:rPr>
              <a:t>2</a:t>
            </a:r>
            <a:r>
              <a:rPr lang="en-US" altLang="en-US" sz="2400" smtClean="0">
                <a:latin typeface="Times New Roman" pitchFamily="18" charset="0"/>
                <a:cs typeface="Times New Roman" pitchFamily="18" charset="0"/>
              </a:rPr>
              <a:t>&lt; distance between(x</a:t>
            </a:r>
            <a:r>
              <a:rPr lang="en-US" altLang="en-US" sz="2400" baseline="-25000" smtClean="0">
                <a:latin typeface="Times New Roman" pitchFamily="18" charset="0"/>
                <a:cs typeface="Times New Roman" pitchFamily="18" charset="0"/>
              </a:rPr>
              <a:t>1</a:t>
            </a:r>
            <a:r>
              <a:rPr lang="en-US" altLang="en-US" sz="2400" smtClean="0">
                <a:latin typeface="Times New Roman" pitchFamily="18" charset="0"/>
                <a:cs typeface="Times New Roman" pitchFamily="18" charset="0"/>
              </a:rPr>
              <a:t>, y</a:t>
            </a:r>
            <a:r>
              <a:rPr lang="en-US" altLang="en-US" sz="2400" baseline="-25000" smtClean="0">
                <a:latin typeface="Times New Roman" pitchFamily="18" charset="0"/>
                <a:cs typeface="Times New Roman" pitchFamily="18" charset="0"/>
              </a:rPr>
              <a:t>1</a:t>
            </a:r>
            <a:r>
              <a:rPr lang="en-US" altLang="en-US" sz="2400" smtClean="0">
                <a:latin typeface="Times New Roman" pitchFamily="18" charset="0"/>
                <a:cs typeface="Times New Roman" pitchFamily="18" charset="0"/>
              </a:rPr>
              <a:t>) and (x</a:t>
            </a:r>
            <a:r>
              <a:rPr lang="en-US" altLang="en-US" sz="2400" baseline="-25000" smtClean="0">
                <a:latin typeface="Times New Roman" pitchFamily="18" charset="0"/>
                <a:cs typeface="Times New Roman" pitchFamily="18" charset="0"/>
              </a:rPr>
              <a:t>2</a:t>
            </a:r>
            <a:r>
              <a:rPr lang="en-US" altLang="en-US" sz="2400" smtClean="0">
                <a:latin typeface="Times New Roman" pitchFamily="18" charset="0"/>
                <a:cs typeface="Times New Roman" pitchFamily="18" charset="0"/>
              </a:rPr>
              <a:t>, y</a:t>
            </a:r>
            <a:r>
              <a:rPr lang="en-US" altLang="en-US" sz="2400" baseline="-25000" smtClean="0">
                <a:latin typeface="Times New Roman" pitchFamily="18" charset="0"/>
                <a:cs typeface="Times New Roman" pitchFamily="18" charset="0"/>
              </a:rPr>
              <a:t>2</a:t>
            </a:r>
            <a:r>
              <a:rPr lang="en-US" altLang="en-US" sz="2400" smtClean="0">
                <a:latin typeface="Times New Roman" pitchFamily="18" charset="0"/>
                <a:cs typeface="Times New Roman" pitchFamily="18" charset="0"/>
              </a:rPr>
              <a:t>) i.e. not intersecting  </a:t>
            </a:r>
          </a:p>
          <a:p>
            <a:pPr eaLnBrk="1" hangingPunct="1">
              <a:buFont typeface="Gill Sans MT" pitchFamily="34" charset="0"/>
              <a:buAutoNum type="romanUcPeriod"/>
            </a:pPr>
            <a:r>
              <a:rPr lang="en-US" altLang="en-US" sz="2400" smtClean="0">
                <a:latin typeface="Times New Roman" pitchFamily="18" charset="0"/>
                <a:cs typeface="Times New Roman" pitchFamily="18" charset="0"/>
              </a:rPr>
              <a:t>r</a:t>
            </a:r>
            <a:r>
              <a:rPr lang="en-US" altLang="en-US" sz="2400" baseline="-25000" smtClean="0">
                <a:latin typeface="Times New Roman" pitchFamily="18" charset="0"/>
                <a:cs typeface="Times New Roman" pitchFamily="18" charset="0"/>
              </a:rPr>
              <a:t>1</a:t>
            </a:r>
            <a:r>
              <a:rPr lang="en-US" altLang="en-US" sz="2400" smtClean="0">
                <a:latin typeface="Times New Roman" pitchFamily="18" charset="0"/>
                <a:cs typeface="Times New Roman" pitchFamily="18" charset="0"/>
              </a:rPr>
              <a:t>+r</a:t>
            </a:r>
            <a:r>
              <a:rPr lang="en-US" altLang="en-US" sz="2400" baseline="-25000" smtClean="0">
                <a:latin typeface="Times New Roman" pitchFamily="18" charset="0"/>
                <a:cs typeface="Times New Roman" pitchFamily="18" charset="0"/>
              </a:rPr>
              <a:t>2</a:t>
            </a:r>
            <a:r>
              <a:rPr lang="en-US" altLang="en-US" sz="2400" smtClean="0">
                <a:latin typeface="Times New Roman" pitchFamily="18" charset="0"/>
                <a:cs typeface="Times New Roman" pitchFamily="18" charset="0"/>
              </a:rPr>
              <a:t>= distance i.e. touching at 1 point </a:t>
            </a:r>
          </a:p>
          <a:p>
            <a:pPr eaLnBrk="1" hangingPunct="1">
              <a:buFont typeface="Gill Sans MT" pitchFamily="34" charset="0"/>
              <a:buAutoNum type="romanUcPeriod"/>
            </a:pPr>
            <a:r>
              <a:rPr lang="en-US" altLang="en-US" sz="2400" smtClean="0">
                <a:latin typeface="Times New Roman" pitchFamily="18" charset="0"/>
                <a:cs typeface="Times New Roman" pitchFamily="18" charset="0"/>
              </a:rPr>
              <a:t>r</a:t>
            </a:r>
            <a:r>
              <a:rPr lang="en-US" altLang="en-US" sz="2400" baseline="-25000" smtClean="0">
                <a:latin typeface="Times New Roman" pitchFamily="18" charset="0"/>
                <a:cs typeface="Times New Roman" pitchFamily="18" charset="0"/>
              </a:rPr>
              <a:t>1</a:t>
            </a:r>
            <a:r>
              <a:rPr lang="en-US" altLang="en-US" sz="2400" smtClean="0">
                <a:latin typeface="Times New Roman" pitchFamily="18" charset="0"/>
                <a:cs typeface="Times New Roman" pitchFamily="18" charset="0"/>
              </a:rPr>
              <a:t>+r</a:t>
            </a:r>
            <a:r>
              <a:rPr lang="en-US" altLang="en-US" sz="2400" baseline="-25000" smtClean="0">
                <a:latin typeface="Times New Roman" pitchFamily="18" charset="0"/>
                <a:cs typeface="Times New Roman" pitchFamily="18" charset="0"/>
              </a:rPr>
              <a:t>2</a:t>
            </a:r>
            <a:r>
              <a:rPr lang="en-US" altLang="en-US" sz="2400" smtClean="0">
                <a:latin typeface="Times New Roman" pitchFamily="18" charset="0"/>
                <a:cs typeface="Times New Roman" pitchFamily="18" charset="0"/>
              </a:rPr>
              <a:t>&gt; distance i.e. intersecting at 2 points </a:t>
            </a:r>
          </a:p>
          <a:p>
            <a:pPr eaLnBrk="1" hangingPunct="1">
              <a:buFont typeface="Gill Sans MT" pitchFamily="34" charset="0"/>
              <a:buAutoNum type="romanUcPeriod"/>
            </a:pPr>
            <a:r>
              <a:rPr lang="en-US" altLang="en-US" sz="2400" smtClean="0">
                <a:latin typeface="Times New Roman" pitchFamily="18" charset="0"/>
                <a:cs typeface="Times New Roman" pitchFamily="18" charset="0"/>
              </a:rPr>
              <a:t>Distance=0 and r</a:t>
            </a:r>
            <a:r>
              <a:rPr lang="en-US" altLang="en-US" sz="2400" baseline="-25000" smtClean="0">
                <a:latin typeface="Times New Roman" pitchFamily="18" charset="0"/>
                <a:cs typeface="Times New Roman" pitchFamily="18" charset="0"/>
              </a:rPr>
              <a:t>1</a:t>
            </a:r>
            <a:r>
              <a:rPr lang="en-US" altLang="en-US" sz="2400" smtClean="0">
                <a:latin typeface="Times New Roman" pitchFamily="18" charset="0"/>
                <a:cs typeface="Times New Roman" pitchFamily="18" charset="0"/>
              </a:rPr>
              <a:t>= r</a:t>
            </a:r>
            <a:r>
              <a:rPr lang="en-US" altLang="en-US" sz="2400" baseline="-25000" smtClean="0">
                <a:latin typeface="Times New Roman" pitchFamily="18" charset="0"/>
                <a:cs typeface="Times New Roman" pitchFamily="18" charset="0"/>
              </a:rPr>
              <a:t>2</a:t>
            </a:r>
            <a:r>
              <a:rPr lang="en-US" altLang="en-US" sz="2400" smtClean="0">
                <a:latin typeface="Times New Roman" pitchFamily="18" charset="0"/>
                <a:cs typeface="Times New Roman" pitchFamily="18" charset="0"/>
              </a:rPr>
              <a:t> i.e. overlapping</a:t>
            </a:r>
          </a:p>
          <a:p>
            <a:pPr eaLnBrk="1" hangingPunct="1">
              <a:buFont typeface="Gill Sans MT" pitchFamily="34" charset="0"/>
              <a:buAutoNum type="romanUcPeriod"/>
            </a:pPr>
            <a:r>
              <a:rPr lang="en-US" altLang="en-US" sz="2400" smtClean="0">
                <a:latin typeface="Times New Roman" pitchFamily="18" charset="0"/>
                <a:cs typeface="Times New Roman" pitchFamily="18" charset="0"/>
              </a:rPr>
              <a:t>Distance=0 and r</a:t>
            </a:r>
            <a:r>
              <a:rPr lang="en-US" altLang="en-US" sz="2400" baseline="-25000" smtClean="0">
                <a:latin typeface="Times New Roman" pitchFamily="18" charset="0"/>
                <a:cs typeface="Times New Roman" pitchFamily="18" charset="0"/>
              </a:rPr>
              <a:t>1</a:t>
            </a:r>
            <a:r>
              <a:rPr lang="en-US" altLang="en-US" sz="2400" smtClean="0">
                <a:latin typeface="Times New Roman" pitchFamily="18" charset="0"/>
                <a:cs typeface="Times New Roman" pitchFamily="18" charset="0"/>
              </a:rPr>
              <a:t>≠ r</a:t>
            </a:r>
            <a:r>
              <a:rPr lang="en-US" altLang="en-US" sz="2400" baseline="-25000" smtClean="0">
                <a:latin typeface="Times New Roman" pitchFamily="18" charset="0"/>
                <a:cs typeface="Times New Roman" pitchFamily="18" charset="0"/>
              </a:rPr>
              <a:t>2</a:t>
            </a:r>
            <a:r>
              <a:rPr lang="en-US" altLang="en-US" sz="2400" smtClean="0">
                <a:latin typeface="Times New Roman" pitchFamily="18" charset="0"/>
                <a:cs typeface="Times New Roman" pitchFamily="18" charset="0"/>
              </a:rPr>
              <a:t> </a:t>
            </a:r>
          </a:p>
          <a:p>
            <a:pPr eaLnBrk="1" hangingPunct="1">
              <a:buFont typeface="Gill Sans MT" pitchFamily="34" charset="0"/>
              <a:buAutoNum type="romanUcPeriod"/>
            </a:pPr>
            <a:r>
              <a:rPr lang="en-US" altLang="en-US" sz="2400" smtClean="0">
                <a:latin typeface="Times New Roman" pitchFamily="18" charset="0"/>
                <a:cs typeface="Times New Roman" pitchFamily="18" charset="0"/>
              </a:rPr>
              <a:t>Invalid circles</a:t>
            </a:r>
          </a:p>
        </p:txBody>
      </p:sp>
    </p:spTree>
    <p:extLst>
      <p:ext uri="{BB962C8B-B14F-4D97-AF65-F5344CB8AC3E}">
        <p14:creationId xmlns:p14="http://schemas.microsoft.com/office/powerpoint/2010/main" val="2167809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miter lim="800000"/>
            <a:headEnd/>
            <a:tailEnd/>
          </a:ln>
        </p:spPr>
        <p:txBody>
          <a:bodyPr/>
          <a:lstStyle/>
          <a:p>
            <a:fld id="{E5DDE7DF-71A7-4903-A0DB-BC8868544396}" type="slidenum">
              <a:rPr lang="en-US" altLang="en-US"/>
              <a:pPr/>
              <a:t>8</a:t>
            </a:fld>
            <a:endParaRPr lang="en-US" altLang="en-US"/>
          </a:p>
        </p:txBody>
      </p:sp>
      <p:sp>
        <p:nvSpPr>
          <p:cNvPr id="7171" name="Rectangle 1"/>
          <p:cNvSpPr>
            <a:spLocks noGrp="1" noChangeArrowheads="1"/>
          </p:cNvSpPr>
          <p:nvPr>
            <p:ph type="title"/>
          </p:nvPr>
        </p:nvSpPr>
        <p:spPr>
          <a:xfrm>
            <a:off x="406400" y="228600"/>
            <a:ext cx="7770813" cy="1141413"/>
          </a:xfrm>
        </p:spPr>
        <p:txBody>
          <a:bodyPr lIns="18000" tIns="46800" rIns="18000" bIns="46800" anchor="ctr"/>
          <a:lstStyle/>
          <a:p>
            <a:pPr>
              <a:spcBef>
                <a:spcPts val="888"/>
              </a:spcBef>
            </a:pPr>
            <a:r>
              <a:rPr lang="en-GB" altLang="en-US" sz="4800" smtClean="0"/>
              <a:t>Organization of this lecture</a:t>
            </a:r>
          </a:p>
        </p:txBody>
      </p:sp>
      <p:sp>
        <p:nvSpPr>
          <p:cNvPr id="7172" name="Rectangle 2"/>
          <p:cNvSpPr>
            <a:spLocks noGrp="1" noChangeArrowheads="1"/>
          </p:cNvSpPr>
          <p:nvPr>
            <p:ph type="body" idx="1"/>
          </p:nvPr>
        </p:nvSpPr>
        <p:spPr>
          <a:xfrm>
            <a:off x="685800" y="1447800"/>
            <a:ext cx="7770813" cy="4613275"/>
          </a:xfrm>
        </p:spPr>
        <p:txBody>
          <a:bodyPr lIns="18000" tIns="46800" rIns="18000" bIns="46800"/>
          <a:lstStyle/>
          <a:p>
            <a:pPr>
              <a:spcBef>
                <a:spcPts val="1000"/>
              </a:spcBef>
            </a:pPr>
            <a:r>
              <a:rPr lang="en-GB" altLang="en-US" dirty="0" smtClean="0"/>
              <a:t>Important concepts in program testing</a:t>
            </a:r>
          </a:p>
          <a:p>
            <a:pPr>
              <a:spcBef>
                <a:spcPts val="1000"/>
              </a:spcBef>
            </a:pPr>
            <a:r>
              <a:rPr lang="en-GB" altLang="en-US" dirty="0" smtClean="0"/>
              <a:t>Black-box testing:</a:t>
            </a:r>
          </a:p>
          <a:p>
            <a:pPr lvl="1">
              <a:spcBef>
                <a:spcPts val="725"/>
              </a:spcBef>
            </a:pPr>
            <a:r>
              <a:rPr lang="en-GB" altLang="en-US" dirty="0" smtClean="0"/>
              <a:t>equivalence partitioning</a:t>
            </a:r>
          </a:p>
          <a:p>
            <a:pPr lvl="1">
              <a:spcBef>
                <a:spcPts val="725"/>
              </a:spcBef>
            </a:pPr>
            <a:r>
              <a:rPr lang="en-GB" altLang="en-US" dirty="0" smtClean="0"/>
              <a:t>boundary value analysis</a:t>
            </a:r>
          </a:p>
          <a:p>
            <a:pPr>
              <a:spcBef>
                <a:spcPts val="1000"/>
              </a:spcBef>
            </a:pPr>
            <a:r>
              <a:rPr lang="en-GB" altLang="en-US" dirty="0" smtClean="0"/>
              <a:t>White-box testing</a:t>
            </a:r>
          </a:p>
          <a:p>
            <a:pPr>
              <a:spcBef>
                <a:spcPts val="1000"/>
              </a:spcBef>
            </a:pPr>
            <a:r>
              <a:rPr lang="en-GB" altLang="en-US" dirty="0" smtClean="0"/>
              <a:t>Debugging</a:t>
            </a:r>
          </a:p>
          <a:p>
            <a:pPr>
              <a:spcBef>
                <a:spcPts val="1000"/>
              </a:spcBef>
            </a:pPr>
            <a:r>
              <a:rPr lang="en-GB" altLang="en-US" dirty="0" smtClean="0"/>
              <a:t>Unit, Integration, and System testing</a:t>
            </a:r>
          </a:p>
          <a:p>
            <a:pPr>
              <a:spcBef>
                <a:spcPts val="1000"/>
              </a:spcBef>
            </a:pPr>
            <a:r>
              <a:rPr lang="en-GB" altLang="en-US" dirty="0" smtClean="0"/>
              <a:t>Summary</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020762"/>
          </a:xfrm>
        </p:spPr>
        <p:txBody>
          <a:bodyPr>
            <a:normAutofit fontScale="90000"/>
          </a:bodyPr>
          <a:lstStyle/>
          <a:p>
            <a:pPr eaLnBrk="1" fontAlgn="auto" hangingPunct="1">
              <a:spcAft>
                <a:spcPts val="0"/>
              </a:spcAft>
              <a:defRPr/>
            </a:pPr>
            <a:r>
              <a:rPr lang="en-US" sz="4000" dirty="0" smtClean="0">
                <a:solidFill>
                  <a:schemeClr val="tx2">
                    <a:satMod val="130000"/>
                  </a:schemeClr>
                </a:solidFill>
                <a:latin typeface="Times New Roman" pitchFamily="18" charset="0"/>
                <a:cs typeface="Times New Roman" pitchFamily="18" charset="0"/>
              </a:rPr>
              <a:t>Example: </a:t>
            </a:r>
            <a:r>
              <a:rPr lang="en-US" sz="4400" dirty="0" smtClean="0">
                <a:latin typeface="Times New Roman" pitchFamily="18" charset="0"/>
                <a:cs typeface="Times New Roman" pitchFamily="18" charset="0"/>
              </a:rPr>
              <a:t>Query Book Option in LIS</a:t>
            </a:r>
            <a:endParaRPr lang="en-US" dirty="0">
              <a:solidFill>
                <a:schemeClr val="tx2">
                  <a:satMod val="130000"/>
                </a:schemeClr>
              </a:solidFill>
            </a:endParaRPr>
          </a:p>
        </p:txBody>
      </p:sp>
      <p:sp>
        <p:nvSpPr>
          <p:cNvPr id="15363" name="Content Placeholder 2"/>
          <p:cNvSpPr>
            <a:spLocks noGrp="1"/>
          </p:cNvSpPr>
          <p:nvPr>
            <p:ph idx="1"/>
          </p:nvPr>
        </p:nvSpPr>
        <p:spPr>
          <a:xfrm>
            <a:off x="1435100" y="1295400"/>
            <a:ext cx="7499350" cy="4953000"/>
          </a:xfrm>
        </p:spPr>
        <p:txBody>
          <a:bodyPr/>
          <a:lstStyle/>
          <a:p>
            <a:pPr marL="652463" indent="-571500" eaLnBrk="1" hangingPunct="1">
              <a:buFont typeface="Gill Sans MT" pitchFamily="34" charset="0"/>
              <a:buNone/>
            </a:pPr>
            <a:r>
              <a:rPr lang="en-US" altLang="en-US" sz="2400" smtClean="0">
                <a:latin typeface="Times New Roman" pitchFamily="18" charset="0"/>
                <a:cs typeface="Times New Roman" pitchFamily="18" charset="0"/>
              </a:rPr>
              <a:t>        Example: Testing the option Query Book using a Keyword (e.g. Author name or title).</a:t>
            </a:r>
          </a:p>
          <a:p>
            <a:pPr marL="652463" indent="-571500" eaLnBrk="1" hangingPunct="1">
              <a:buFont typeface="Gill Sans MT" pitchFamily="34" charset="0"/>
              <a:buNone/>
            </a:pPr>
            <a:r>
              <a:rPr lang="en-US" altLang="en-US" sz="2400" smtClean="0">
                <a:latin typeface="Times New Roman" pitchFamily="18" charset="0"/>
                <a:cs typeface="Times New Roman" pitchFamily="18" charset="0"/>
              </a:rPr>
              <a:t>        The  equivalent classes are</a:t>
            </a:r>
          </a:p>
          <a:p>
            <a:pPr marL="652463" indent="-571500" eaLnBrk="1" hangingPunct="1">
              <a:buFont typeface="Gill Sans MT" pitchFamily="34" charset="0"/>
              <a:buChar char=""/>
            </a:pPr>
            <a:r>
              <a:rPr lang="en-US" altLang="en-US" sz="2400" smtClean="0">
                <a:latin typeface="Times New Roman" pitchFamily="18" charset="0"/>
                <a:cs typeface="Times New Roman" pitchFamily="18" charset="0"/>
              </a:rPr>
              <a:t>Not present in catalogue (SE, not present)</a:t>
            </a:r>
          </a:p>
          <a:p>
            <a:pPr marL="652463" indent="-571500" eaLnBrk="1" hangingPunct="1">
              <a:buFont typeface="Gill Sans MT" pitchFamily="34" charset="0"/>
              <a:buChar char=""/>
            </a:pPr>
            <a:r>
              <a:rPr lang="en-US" altLang="en-US" sz="2400" smtClean="0">
                <a:latin typeface="Times New Roman" pitchFamily="18" charset="0"/>
                <a:cs typeface="Times New Roman" pitchFamily="18" charset="0"/>
              </a:rPr>
              <a:t>Present in catalogue (SE, present, 15 issued, not available)</a:t>
            </a:r>
          </a:p>
          <a:p>
            <a:pPr marL="652463" indent="-571500" eaLnBrk="1" hangingPunct="1">
              <a:buFont typeface="Gill Sans MT" pitchFamily="34" charset="0"/>
              <a:buChar char=""/>
            </a:pPr>
            <a:r>
              <a:rPr lang="en-US" altLang="en-US" sz="2400" smtClean="0">
                <a:latin typeface="Times New Roman" pitchFamily="18" charset="0"/>
                <a:cs typeface="Times New Roman" pitchFamily="18" charset="0"/>
              </a:rPr>
              <a:t>Present in catalogue (SE, present, 10 issued, 5 available)</a:t>
            </a:r>
          </a:p>
        </p:txBody>
      </p:sp>
    </p:spTree>
    <p:extLst>
      <p:ext uri="{BB962C8B-B14F-4D97-AF65-F5344CB8AC3E}">
        <p14:creationId xmlns:p14="http://schemas.microsoft.com/office/powerpoint/2010/main" val="6161413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406400" y="228600"/>
            <a:ext cx="8356600" cy="1143000"/>
          </a:xfrm>
        </p:spPr>
        <p:txBody>
          <a:bodyPr/>
          <a:lstStyle/>
          <a:p>
            <a:pPr algn="just"/>
            <a:r>
              <a:rPr lang="en-US" altLang="en-US" sz="6600" dirty="0" smtClean="0"/>
              <a:t>Black Box testing</a:t>
            </a:r>
          </a:p>
        </p:txBody>
      </p:sp>
      <p:sp>
        <p:nvSpPr>
          <p:cNvPr id="68611" name="Content Placeholder 2"/>
          <p:cNvSpPr>
            <a:spLocks noGrp="1"/>
          </p:cNvSpPr>
          <p:nvPr>
            <p:ph idx="1"/>
          </p:nvPr>
        </p:nvSpPr>
        <p:spPr/>
        <p:txBody>
          <a:bodyPr/>
          <a:lstStyle/>
          <a:p>
            <a:r>
              <a:rPr lang="en-US" altLang="en-US" smtClean="0"/>
              <a:t>Black-box testing attempts to find errors in the following categories:</a:t>
            </a:r>
          </a:p>
          <a:p>
            <a:r>
              <a:rPr lang="en-US" altLang="en-US" smtClean="0"/>
              <a:t>1.To test the modules independently .</a:t>
            </a:r>
          </a:p>
          <a:p>
            <a:r>
              <a:rPr lang="en-US" altLang="en-US" smtClean="0"/>
              <a:t>2. To test the functional validity of the software so that incorrect or missing functions can be recognized .</a:t>
            </a:r>
          </a:p>
          <a:p>
            <a:r>
              <a:rPr lang="en-US" altLang="en-US" smtClean="0"/>
              <a:t>3. To look for interface errors. </a:t>
            </a:r>
          </a:p>
        </p:txBody>
      </p:sp>
      <p:sp>
        <p:nvSpPr>
          <p:cNvPr id="68612" name="Slide Number Placeholder 3"/>
          <p:cNvSpPr>
            <a:spLocks noGrp="1"/>
          </p:cNvSpPr>
          <p:nvPr>
            <p:ph type="sldNum" sz="quarter" idx="12"/>
          </p:nvPr>
        </p:nvSpPr>
        <p:spPr>
          <a:noFill/>
          <a:ln>
            <a:miter lim="800000"/>
            <a:headEnd/>
            <a:tailEnd/>
          </a:ln>
        </p:spPr>
        <p:txBody>
          <a:bodyPr/>
          <a:lstStyle/>
          <a:p>
            <a:fld id="{9952B2E7-050D-41E9-B1BD-966D298DABB4}" type="slidenum">
              <a:rPr lang="en-US" altLang="en-US"/>
              <a:pPr/>
              <a:t>81</a:t>
            </a:fld>
            <a:endParaRPr lang="en-US"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Content Placeholder 2"/>
          <p:cNvSpPr>
            <a:spLocks noGrp="1"/>
          </p:cNvSpPr>
          <p:nvPr>
            <p:ph idx="1"/>
          </p:nvPr>
        </p:nvSpPr>
        <p:spPr/>
        <p:txBody>
          <a:bodyPr/>
          <a:lstStyle/>
          <a:p>
            <a:r>
              <a:rPr lang="en-US" altLang="en-US" smtClean="0"/>
              <a:t>4. To test the system behavior and check its performance .</a:t>
            </a:r>
          </a:p>
          <a:p>
            <a:r>
              <a:rPr lang="en-US" altLang="en-US" smtClean="0"/>
              <a:t>5. To test the maximum load or stress on the system.</a:t>
            </a:r>
          </a:p>
          <a:p>
            <a:r>
              <a:rPr lang="en-US" altLang="en-US" smtClean="0"/>
              <a:t> 6. To test the software such that the user/customer accepts the system within defined acceptable limits.</a:t>
            </a:r>
          </a:p>
        </p:txBody>
      </p:sp>
      <p:sp>
        <p:nvSpPr>
          <p:cNvPr id="69636" name="Slide Number Placeholder 3"/>
          <p:cNvSpPr>
            <a:spLocks noGrp="1"/>
          </p:cNvSpPr>
          <p:nvPr>
            <p:ph type="sldNum" sz="quarter" idx="12"/>
          </p:nvPr>
        </p:nvSpPr>
        <p:spPr>
          <a:noFill/>
          <a:ln>
            <a:miter lim="800000"/>
            <a:headEnd/>
            <a:tailEnd/>
          </a:ln>
        </p:spPr>
        <p:txBody>
          <a:bodyPr/>
          <a:lstStyle/>
          <a:p>
            <a:fld id="{14AC9FBB-4879-459F-BA93-335C4A02ED64}" type="slidenum">
              <a:rPr lang="en-US" altLang="en-US"/>
              <a:pPr/>
              <a:t>82</a:t>
            </a:fld>
            <a:endParaRPr lang="en-US" altLang="en-US"/>
          </a:p>
        </p:txBody>
      </p:sp>
      <p:sp>
        <p:nvSpPr>
          <p:cNvPr id="6" name="Title 1"/>
          <p:cNvSpPr txBox="1">
            <a:spLocks/>
          </p:cNvSpPr>
          <p:nvPr/>
        </p:nvSpPr>
        <p:spPr bwMode="auto">
          <a:xfrm>
            <a:off x="406400" y="304800"/>
            <a:ext cx="8356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en-US" sz="6600" b="0" i="0" u="none" strike="noStrike" kern="0" cap="none" spc="0" normalizeH="0" baseline="0" noProof="0" dirty="0" smtClean="0">
                <a:ln>
                  <a:noFill/>
                </a:ln>
                <a:solidFill>
                  <a:schemeClr val="tx2"/>
                </a:solidFill>
                <a:effectLst/>
                <a:uLnTx/>
                <a:uFillTx/>
                <a:latin typeface="+mj-lt"/>
                <a:ea typeface="+mj-ea"/>
                <a:cs typeface="+mj-cs"/>
              </a:rPr>
              <a:t>Black Box testing</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381000" y="381000"/>
            <a:ext cx="7848600" cy="1143000"/>
          </a:xfrm>
        </p:spPr>
        <p:txBody>
          <a:bodyPr/>
          <a:lstStyle/>
          <a:p>
            <a:r>
              <a:rPr lang="en-US" altLang="en-US" sz="4400" dirty="0" smtClean="0"/>
              <a:t>BOUNDARY VALUE ANALYSIS (BVA)</a:t>
            </a:r>
          </a:p>
        </p:txBody>
      </p:sp>
      <p:sp>
        <p:nvSpPr>
          <p:cNvPr id="70659" name="Content Placeholder 2"/>
          <p:cNvSpPr>
            <a:spLocks noGrp="1"/>
          </p:cNvSpPr>
          <p:nvPr>
            <p:ph idx="1"/>
          </p:nvPr>
        </p:nvSpPr>
        <p:spPr/>
        <p:txBody>
          <a:bodyPr/>
          <a:lstStyle/>
          <a:p>
            <a:r>
              <a:rPr lang="en-US" altLang="en-US" smtClean="0"/>
              <a:t>BVA offers several methods to design test cases. Following are the few methods used:</a:t>
            </a:r>
          </a:p>
          <a:p>
            <a:r>
              <a:rPr lang="en-US" altLang="en-US" b="1" smtClean="0"/>
              <a:t>1.</a:t>
            </a:r>
            <a:r>
              <a:rPr lang="en-US" altLang="en-US" smtClean="0"/>
              <a:t> BOUNDARY VALUE CHECKING (BVC)</a:t>
            </a:r>
          </a:p>
          <a:p>
            <a:r>
              <a:rPr lang="en-US" altLang="en-US" b="1" smtClean="0"/>
              <a:t>2. </a:t>
            </a:r>
            <a:r>
              <a:rPr lang="en-US" altLang="en-US" smtClean="0"/>
              <a:t>ROBUSTNESS TESTING METHOD</a:t>
            </a:r>
            <a:endParaRPr lang="en-US" altLang="en-US" b="1" smtClean="0"/>
          </a:p>
          <a:p>
            <a:r>
              <a:rPr lang="en-US" altLang="en-US" b="1" smtClean="0"/>
              <a:t>3. </a:t>
            </a:r>
            <a:r>
              <a:rPr lang="en-US" altLang="en-US" smtClean="0"/>
              <a:t>WORST-CASE TESTING METHOD</a:t>
            </a:r>
          </a:p>
          <a:p>
            <a:r>
              <a:rPr lang="en-US" altLang="en-US" b="1" smtClean="0"/>
              <a:t>4. </a:t>
            </a:r>
            <a:r>
              <a:rPr lang="en-US" altLang="en-US" smtClean="0"/>
              <a:t>ROBUST WORST-CASE TESTING METHOD</a:t>
            </a:r>
          </a:p>
          <a:p>
            <a:endParaRPr lang="en-US" altLang="en-US" b="1" smtClean="0"/>
          </a:p>
        </p:txBody>
      </p:sp>
      <p:sp>
        <p:nvSpPr>
          <p:cNvPr id="70660" name="Slide Number Placeholder 3"/>
          <p:cNvSpPr>
            <a:spLocks noGrp="1"/>
          </p:cNvSpPr>
          <p:nvPr>
            <p:ph type="sldNum" sz="quarter" idx="12"/>
          </p:nvPr>
        </p:nvSpPr>
        <p:spPr>
          <a:noFill/>
          <a:ln>
            <a:miter lim="800000"/>
            <a:headEnd/>
            <a:tailEnd/>
          </a:ln>
        </p:spPr>
        <p:txBody>
          <a:bodyPr/>
          <a:lstStyle/>
          <a:p>
            <a:fld id="{81EEBEEC-BCDB-4FF8-AC53-F6DBD998CB0A}" type="slidenum">
              <a:rPr lang="en-US" altLang="en-US"/>
              <a:pPr/>
              <a:t>83</a:t>
            </a:fld>
            <a:endParaRPr lang="en-US"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406400" y="381000"/>
            <a:ext cx="7772400" cy="1143000"/>
          </a:xfrm>
        </p:spPr>
        <p:txBody>
          <a:bodyPr/>
          <a:lstStyle/>
          <a:p>
            <a:r>
              <a:rPr lang="en-US" altLang="en-US" sz="4400" dirty="0" smtClean="0"/>
              <a:t>BOUNDARY VALUE CHECKING (BVC)</a:t>
            </a:r>
          </a:p>
        </p:txBody>
      </p:sp>
      <p:sp>
        <p:nvSpPr>
          <p:cNvPr id="71683" name="Content Placeholder 2"/>
          <p:cNvSpPr>
            <a:spLocks noGrp="1"/>
          </p:cNvSpPr>
          <p:nvPr>
            <p:ph idx="1"/>
          </p:nvPr>
        </p:nvSpPr>
        <p:spPr/>
        <p:txBody>
          <a:bodyPr/>
          <a:lstStyle/>
          <a:p>
            <a:r>
              <a:rPr lang="en-US" altLang="en-US" smtClean="0"/>
              <a:t>In this method, the test cases are designed by holding one variable at its extreme value and other variables at their nominal values in the input domain.</a:t>
            </a:r>
          </a:p>
          <a:p>
            <a:endParaRPr lang="en-US" altLang="en-US" smtClean="0"/>
          </a:p>
          <a:p>
            <a:r>
              <a:rPr lang="en-US" altLang="en-US" smtClean="0"/>
              <a:t>The variable at its extreme value can be selected at:</a:t>
            </a:r>
          </a:p>
        </p:txBody>
      </p:sp>
      <p:sp>
        <p:nvSpPr>
          <p:cNvPr id="71684" name="Slide Number Placeholder 3"/>
          <p:cNvSpPr>
            <a:spLocks noGrp="1"/>
          </p:cNvSpPr>
          <p:nvPr>
            <p:ph type="sldNum" sz="quarter" idx="12"/>
          </p:nvPr>
        </p:nvSpPr>
        <p:spPr>
          <a:noFill/>
          <a:ln>
            <a:miter lim="800000"/>
            <a:headEnd/>
            <a:tailEnd/>
          </a:ln>
        </p:spPr>
        <p:txBody>
          <a:bodyPr/>
          <a:lstStyle/>
          <a:p>
            <a:fld id="{28141753-2449-47DA-A245-08B8583C724C}" type="slidenum">
              <a:rPr lang="en-US" altLang="en-US"/>
              <a:pPr/>
              <a:t>84</a:t>
            </a:fld>
            <a:endParaRPr lang="en-US"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406400" y="381000"/>
            <a:ext cx="7772400" cy="1143000"/>
          </a:xfrm>
        </p:spPr>
        <p:txBody>
          <a:bodyPr/>
          <a:lstStyle/>
          <a:p>
            <a:r>
              <a:rPr lang="en-US" altLang="en-US" sz="4400" dirty="0" smtClean="0"/>
              <a:t>BOUNDARY VALUE CHECKING (BVC)</a:t>
            </a:r>
          </a:p>
        </p:txBody>
      </p:sp>
      <p:sp>
        <p:nvSpPr>
          <p:cNvPr id="72707" name="Content Placeholder 2"/>
          <p:cNvSpPr>
            <a:spLocks noGrp="1"/>
          </p:cNvSpPr>
          <p:nvPr>
            <p:ph idx="1"/>
          </p:nvPr>
        </p:nvSpPr>
        <p:spPr/>
        <p:txBody>
          <a:bodyPr/>
          <a:lstStyle/>
          <a:p>
            <a:r>
              <a:rPr lang="en-US" altLang="en-US" smtClean="0"/>
              <a:t>(a) Minimum value (Min)</a:t>
            </a:r>
          </a:p>
          <a:p>
            <a:r>
              <a:rPr lang="en-US" altLang="en-US" smtClean="0"/>
              <a:t> (b) Value just above the minimum value (Min+ )</a:t>
            </a:r>
          </a:p>
          <a:p>
            <a:r>
              <a:rPr lang="en-US" altLang="en-US" smtClean="0"/>
              <a:t>(c) Maximum value (Max) </a:t>
            </a:r>
          </a:p>
          <a:p>
            <a:r>
              <a:rPr lang="en-US" altLang="en-US" smtClean="0"/>
              <a:t>(d) Value just below the maximum value (Max−)</a:t>
            </a:r>
          </a:p>
        </p:txBody>
      </p:sp>
      <p:sp>
        <p:nvSpPr>
          <p:cNvPr id="72708" name="Slide Number Placeholder 3"/>
          <p:cNvSpPr>
            <a:spLocks noGrp="1"/>
          </p:cNvSpPr>
          <p:nvPr>
            <p:ph type="sldNum" sz="quarter" idx="12"/>
          </p:nvPr>
        </p:nvSpPr>
        <p:spPr>
          <a:noFill/>
          <a:ln>
            <a:miter lim="800000"/>
            <a:headEnd/>
            <a:tailEnd/>
          </a:ln>
        </p:spPr>
        <p:txBody>
          <a:bodyPr/>
          <a:lstStyle/>
          <a:p>
            <a:fld id="{30A61D42-34BE-4943-B640-630198FB2D39}" type="slidenum">
              <a:rPr lang="en-US" altLang="en-US"/>
              <a:pPr/>
              <a:t>85</a:t>
            </a:fld>
            <a:endParaRPr lang="en-US"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06400" y="381000"/>
            <a:ext cx="7772400" cy="1143000"/>
          </a:xfrm>
        </p:spPr>
        <p:txBody>
          <a:bodyPr/>
          <a:lstStyle/>
          <a:p>
            <a:r>
              <a:rPr lang="en-US" altLang="en-US" sz="4400" dirty="0" smtClean="0"/>
              <a:t>BOUNDARY VALUE CHECKING (BVC)</a:t>
            </a:r>
          </a:p>
        </p:txBody>
      </p:sp>
      <p:sp>
        <p:nvSpPr>
          <p:cNvPr id="73731" name="Content Placeholder 2"/>
          <p:cNvSpPr>
            <a:spLocks noGrp="1"/>
          </p:cNvSpPr>
          <p:nvPr>
            <p:ph idx="1"/>
          </p:nvPr>
        </p:nvSpPr>
        <p:spPr/>
        <p:txBody>
          <a:bodyPr/>
          <a:lstStyle/>
          <a:p>
            <a:r>
              <a:rPr lang="en-US" altLang="en-US" smtClean="0"/>
              <a:t>Let us take the example of two variables, A and B. </a:t>
            </a:r>
          </a:p>
          <a:p>
            <a:r>
              <a:rPr lang="en-US" altLang="en-US" smtClean="0"/>
              <a:t>If we consider all the above combinations with nominal values, then following test cases (see Fig. 1) can be designed:</a:t>
            </a:r>
          </a:p>
          <a:p>
            <a:r>
              <a:rPr lang="en-US" altLang="en-US" smtClean="0"/>
              <a:t>1. Anom, Bmin              2. Anom, Bmin+ 3. Anom, Bmax             4. Anom, Bmax– 5. Amin, Bnom              6. Amin+, Bnom</a:t>
            </a:r>
          </a:p>
        </p:txBody>
      </p:sp>
      <p:sp>
        <p:nvSpPr>
          <p:cNvPr id="73732" name="Slide Number Placeholder 3"/>
          <p:cNvSpPr>
            <a:spLocks noGrp="1"/>
          </p:cNvSpPr>
          <p:nvPr>
            <p:ph type="sldNum" sz="quarter" idx="12"/>
          </p:nvPr>
        </p:nvSpPr>
        <p:spPr>
          <a:noFill/>
          <a:ln>
            <a:miter lim="800000"/>
            <a:headEnd/>
            <a:tailEnd/>
          </a:ln>
        </p:spPr>
        <p:txBody>
          <a:bodyPr/>
          <a:lstStyle/>
          <a:p>
            <a:fld id="{7AA31B31-4F20-4FEB-B7DE-D82D540E3CDD}" type="slidenum">
              <a:rPr lang="en-US" altLang="en-US"/>
              <a:pPr/>
              <a:t>86</a:t>
            </a:fld>
            <a:endParaRPr lang="en-US"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406400" y="304800"/>
            <a:ext cx="7772400" cy="1143000"/>
          </a:xfrm>
        </p:spPr>
        <p:txBody>
          <a:bodyPr/>
          <a:lstStyle/>
          <a:p>
            <a:r>
              <a:rPr lang="en-US" altLang="en-US" sz="4400" dirty="0" smtClean="0"/>
              <a:t>BOUNDARY VALUE CHECKING (BVC)</a:t>
            </a:r>
          </a:p>
        </p:txBody>
      </p:sp>
      <p:sp>
        <p:nvSpPr>
          <p:cNvPr id="74755" name="Content Placeholder 2"/>
          <p:cNvSpPr>
            <a:spLocks noGrp="1"/>
          </p:cNvSpPr>
          <p:nvPr>
            <p:ph idx="1"/>
          </p:nvPr>
        </p:nvSpPr>
        <p:spPr/>
        <p:txBody>
          <a:bodyPr/>
          <a:lstStyle/>
          <a:p>
            <a:r>
              <a:rPr lang="en-US" altLang="en-US" smtClean="0"/>
              <a:t>7. Amax, Bnom 		8. Amax–, Bnom 9. Anom, Bnom</a:t>
            </a:r>
          </a:p>
          <a:p>
            <a:r>
              <a:rPr lang="en-US" altLang="en-US" smtClean="0"/>
              <a:t>                                                                                 </a:t>
            </a:r>
          </a:p>
          <a:p>
            <a:endParaRPr lang="en-US" altLang="en-US" smtClean="0"/>
          </a:p>
          <a:p>
            <a:endParaRPr lang="en-US" altLang="en-US" smtClean="0"/>
          </a:p>
          <a:p>
            <a:endParaRPr lang="en-US" altLang="en-US" smtClean="0"/>
          </a:p>
          <a:p>
            <a:r>
              <a:rPr lang="en-US" altLang="en-US" smtClean="0"/>
              <a:t>            </a:t>
            </a:r>
            <a:r>
              <a:rPr lang="en-US" altLang="en-US" sz="2000" smtClean="0"/>
              <a:t>Fig: Boundary Value Checking</a:t>
            </a:r>
          </a:p>
        </p:txBody>
      </p:sp>
      <p:sp>
        <p:nvSpPr>
          <p:cNvPr id="74756" name="Slide Number Placeholder 3"/>
          <p:cNvSpPr>
            <a:spLocks noGrp="1"/>
          </p:cNvSpPr>
          <p:nvPr>
            <p:ph type="sldNum" sz="quarter" idx="12"/>
          </p:nvPr>
        </p:nvSpPr>
        <p:spPr>
          <a:noFill/>
          <a:ln>
            <a:miter lim="800000"/>
            <a:headEnd/>
            <a:tailEnd/>
          </a:ln>
        </p:spPr>
        <p:txBody>
          <a:bodyPr/>
          <a:lstStyle/>
          <a:p>
            <a:fld id="{9279E91B-4365-4986-AE0C-17EE270A4E34}" type="slidenum">
              <a:rPr lang="en-US" altLang="en-US"/>
              <a:pPr/>
              <a:t>87</a:t>
            </a:fld>
            <a:endParaRPr lang="en-US" altLang="en-US"/>
          </a:p>
        </p:txBody>
      </p:sp>
      <p:pic>
        <p:nvPicPr>
          <p:cNvPr id="74757" name="Picture 4"/>
          <p:cNvPicPr>
            <a:picLocks noChangeAspect="1"/>
          </p:cNvPicPr>
          <p:nvPr/>
        </p:nvPicPr>
        <p:blipFill>
          <a:blip r:embed="rId2" cstate="print"/>
          <a:srcRect/>
          <a:stretch>
            <a:fillRect/>
          </a:stretch>
        </p:blipFill>
        <p:spPr bwMode="auto">
          <a:xfrm>
            <a:off x="2057400" y="3048000"/>
            <a:ext cx="4648200" cy="225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06400" y="381000"/>
            <a:ext cx="7772400" cy="1143000"/>
          </a:xfrm>
        </p:spPr>
        <p:txBody>
          <a:bodyPr/>
          <a:lstStyle/>
          <a:p>
            <a:r>
              <a:rPr lang="en-US" altLang="en-US" sz="4400" dirty="0" smtClean="0"/>
              <a:t>BOUNDARY VALUE CHECKING (BVC)</a:t>
            </a:r>
          </a:p>
        </p:txBody>
      </p:sp>
      <p:sp>
        <p:nvSpPr>
          <p:cNvPr id="75779" name="Content Placeholder 2"/>
          <p:cNvSpPr>
            <a:spLocks noGrp="1"/>
          </p:cNvSpPr>
          <p:nvPr>
            <p:ph idx="1"/>
          </p:nvPr>
        </p:nvSpPr>
        <p:spPr/>
        <p:txBody>
          <a:bodyPr/>
          <a:lstStyle/>
          <a:p>
            <a:r>
              <a:rPr lang="en-US" altLang="en-US" smtClean="0"/>
              <a:t>It can be generalized that for n variables in a module, 4n + 1 test cases can be designed with boundary value checking method.</a:t>
            </a:r>
          </a:p>
        </p:txBody>
      </p:sp>
      <p:sp>
        <p:nvSpPr>
          <p:cNvPr id="75780" name="Slide Number Placeholder 3"/>
          <p:cNvSpPr>
            <a:spLocks noGrp="1"/>
          </p:cNvSpPr>
          <p:nvPr>
            <p:ph type="sldNum" sz="quarter" idx="12"/>
          </p:nvPr>
        </p:nvSpPr>
        <p:spPr>
          <a:noFill/>
          <a:ln>
            <a:miter lim="800000"/>
            <a:headEnd/>
            <a:tailEnd/>
          </a:ln>
        </p:spPr>
        <p:txBody>
          <a:bodyPr/>
          <a:lstStyle/>
          <a:p>
            <a:fld id="{4BDB65DE-6C37-4F71-9E5E-E1F5524F131D}" type="slidenum">
              <a:rPr lang="en-US" altLang="en-US"/>
              <a:pPr/>
              <a:t>88</a:t>
            </a:fld>
            <a:endParaRPr lang="en-US"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06400" y="381000"/>
            <a:ext cx="7772400" cy="1143000"/>
          </a:xfrm>
        </p:spPr>
        <p:txBody>
          <a:bodyPr/>
          <a:lstStyle/>
          <a:p>
            <a:r>
              <a:rPr lang="en-US" altLang="en-US" sz="4400" dirty="0" smtClean="0"/>
              <a:t>ROBUSTNESS TESTING METHOD</a:t>
            </a:r>
          </a:p>
        </p:txBody>
      </p:sp>
      <p:sp>
        <p:nvSpPr>
          <p:cNvPr id="76803" name="Content Placeholder 2"/>
          <p:cNvSpPr>
            <a:spLocks noGrp="1"/>
          </p:cNvSpPr>
          <p:nvPr>
            <p:ph idx="1"/>
          </p:nvPr>
        </p:nvSpPr>
        <p:spPr/>
        <p:txBody>
          <a:bodyPr/>
          <a:lstStyle/>
          <a:p>
            <a:r>
              <a:rPr lang="en-US" altLang="en-US" smtClean="0"/>
              <a:t>The idea of BVC can be extended such that boundary values are exceeded as: </a:t>
            </a:r>
          </a:p>
          <a:p>
            <a:r>
              <a:rPr lang="en-US" altLang="en-US" smtClean="0"/>
              <a:t>1. A value just greater than the Maximum value (Max+) </a:t>
            </a:r>
          </a:p>
          <a:p>
            <a:r>
              <a:rPr lang="en-US" altLang="en-US" smtClean="0"/>
              <a:t>2. A value just less than Minimum value (Min−) </a:t>
            </a:r>
          </a:p>
        </p:txBody>
      </p:sp>
      <p:sp>
        <p:nvSpPr>
          <p:cNvPr id="76804" name="Slide Number Placeholder 3"/>
          <p:cNvSpPr>
            <a:spLocks noGrp="1"/>
          </p:cNvSpPr>
          <p:nvPr>
            <p:ph type="sldNum" sz="quarter" idx="12"/>
          </p:nvPr>
        </p:nvSpPr>
        <p:spPr>
          <a:noFill/>
          <a:ln>
            <a:miter lim="800000"/>
            <a:headEnd/>
            <a:tailEnd/>
          </a:ln>
        </p:spPr>
        <p:txBody>
          <a:bodyPr/>
          <a:lstStyle/>
          <a:p>
            <a:fld id="{ABC34937-2077-4383-A9E5-D1C4B673E119}" type="slidenum">
              <a:rPr lang="en-US" altLang="en-US"/>
              <a:pPr/>
              <a:t>89</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1pPr>
            <a:lvl2pPr marL="673930" indent="-259204"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2pPr>
            <a:lvl3pPr marL="1036815"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3pPr>
            <a:lvl4pPr marL="1451541"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4pPr>
            <a:lvl5pPr marL="1866268" indent="-207363" eaLnBrk="0" hangingPunc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5pPr>
            <a:lvl6pPr marL="2280994"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6pPr>
            <a:lvl7pPr marL="2695720"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7pPr>
            <a:lvl8pPr marL="3110446"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8pPr>
            <a:lvl9pPr marL="3525172" indent="-207363" algn="ctr" defTabSz="414726" eaLnBrk="0" fontAlgn="base" hangingPunct="0">
              <a:lnSpc>
                <a:spcPct val="74000"/>
              </a:lnSpc>
              <a:spcBef>
                <a:spcPct val="0"/>
              </a:spcBef>
              <a:spcAft>
                <a:spcPct val="0"/>
              </a:spcAft>
              <a:buClr>
                <a:srgbClr val="000000"/>
              </a:buClr>
              <a:buSzPct val="100000"/>
              <a:buFont typeface="Times New Roman" pitchFamily="18" charset="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2200">
                <a:solidFill>
                  <a:schemeClr val="bg1"/>
                </a:solidFill>
                <a:latin typeface="Comic Sans MS" pitchFamily="66" charset="0"/>
              </a:defRPr>
            </a:lvl9pPr>
          </a:lstStyle>
          <a:p>
            <a:pPr eaLnBrk="1" hangingPunct="1">
              <a:buFont typeface="Arial" pitchFamily="34" charset="0"/>
              <a:buNone/>
            </a:pPr>
            <a:fld id="{E267DF98-96BC-49F2-8EE8-E172345D8732}" type="slidenum">
              <a:rPr lang="en-GB" altLang="en-US" sz="1400">
                <a:solidFill>
                  <a:srgbClr val="000000"/>
                </a:solidFill>
                <a:latin typeface="Arial" pitchFamily="34" charset="0"/>
              </a:rPr>
              <a:pPr eaLnBrk="1" hangingPunct="1">
                <a:buFont typeface="Arial" pitchFamily="34" charset="0"/>
                <a:buNone/>
              </a:pPr>
              <a:t>9</a:t>
            </a:fld>
            <a:endParaRPr lang="en-GB" altLang="en-US" sz="1400">
              <a:solidFill>
                <a:srgbClr val="000000"/>
              </a:solidFill>
              <a:latin typeface="Arial" pitchFamily="34" charset="0"/>
            </a:endParaRPr>
          </a:p>
        </p:txBody>
      </p:sp>
      <p:sp>
        <p:nvSpPr>
          <p:cNvPr id="7171" name="Rectangle 2"/>
          <p:cNvSpPr>
            <a:spLocks noGrp="1" noChangeArrowheads="1"/>
          </p:cNvSpPr>
          <p:nvPr>
            <p:ph type="title"/>
          </p:nvPr>
        </p:nvSpPr>
        <p:spPr>
          <a:xfrm>
            <a:off x="457920" y="-43204"/>
            <a:ext cx="8222400" cy="1771386"/>
          </a:xfrm>
        </p:spPr>
        <p:txBody>
          <a:bodyPr lIns="17998" tIns="46795" rIns="17998" bIns="46795"/>
          <a:lstStyle/>
          <a:p>
            <a:pPr defTabSz="829452">
              <a:spcBef>
                <a:spcPts val="806"/>
              </a:spcBef>
            </a:pPr>
            <a:r>
              <a:rPr lang="en-GB" altLang="en-US" sz="4400"/>
              <a:t>How Do You Test a Program?</a:t>
            </a:r>
          </a:p>
        </p:txBody>
      </p:sp>
      <p:sp>
        <p:nvSpPr>
          <p:cNvPr id="699395" name="Rectangle 3"/>
          <p:cNvSpPr>
            <a:spLocks noGrp="1" noChangeArrowheads="1"/>
          </p:cNvSpPr>
          <p:nvPr>
            <p:ph type="body" idx="1"/>
          </p:nvPr>
        </p:nvSpPr>
        <p:spPr>
          <a:xfrm>
            <a:off x="457920" y="1752664"/>
            <a:ext cx="8468640" cy="4170678"/>
          </a:xfrm>
        </p:spPr>
        <p:txBody>
          <a:bodyPr lIns="17998" tIns="46795" rIns="17998" bIns="46795"/>
          <a:lstStyle/>
          <a:p>
            <a:pPr marL="311045" indent="-311045" defTabSz="829452">
              <a:lnSpc>
                <a:spcPct val="105000"/>
              </a:lnSpc>
              <a:spcBef>
                <a:spcPts val="987"/>
              </a:spcBef>
            </a:pPr>
            <a:r>
              <a:rPr lang="en-GB" altLang="en-US" sz="4100"/>
              <a:t>Input test data to the </a:t>
            </a:r>
            <a:r>
              <a:rPr lang="en-GB" altLang="en-US" sz="3600"/>
              <a:t>program.</a:t>
            </a:r>
          </a:p>
          <a:p>
            <a:pPr marL="311045" indent="-311045" defTabSz="829452">
              <a:lnSpc>
                <a:spcPct val="105000"/>
              </a:lnSpc>
              <a:spcBef>
                <a:spcPts val="987"/>
              </a:spcBef>
            </a:pPr>
            <a:r>
              <a:rPr lang="en-GB" altLang="en-US" sz="4100"/>
              <a:t>Observe the output:</a:t>
            </a:r>
          </a:p>
          <a:p>
            <a:pPr marL="673930" lvl="1" indent="-259204" defTabSz="829452">
              <a:lnSpc>
                <a:spcPct val="105000"/>
              </a:lnSpc>
              <a:spcBef>
                <a:spcPts val="907"/>
              </a:spcBef>
            </a:pPr>
            <a:r>
              <a:rPr lang="en-GB" altLang="en-US" sz="3700"/>
              <a:t>Check if the program behaved as expected. </a:t>
            </a:r>
          </a:p>
        </p:txBody>
      </p:sp>
    </p:spTree>
    <p:extLst>
      <p:ext uri="{BB962C8B-B14F-4D97-AF65-F5344CB8AC3E}">
        <p14:creationId xmlns:p14="http://schemas.microsoft.com/office/powerpoint/2010/main" val="602121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99395">
                                            <p:txEl>
                                              <p:pRg st="0" end="0"/>
                                            </p:txEl>
                                          </p:spTgt>
                                        </p:tgtEl>
                                        <p:attrNameLst>
                                          <p:attrName>style.visibility</p:attrName>
                                        </p:attrNameLst>
                                      </p:cBhvr>
                                      <p:to>
                                        <p:strVal val="visible"/>
                                      </p:to>
                                    </p:set>
                                    <p:anim calcmode="lin" valueType="num">
                                      <p:cBhvr additive="base">
                                        <p:cTn id="7" dur="500" fill="hold"/>
                                        <p:tgtEl>
                                          <p:spTgt spid="699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9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99395">
                                            <p:txEl>
                                              <p:pRg st="1" end="1"/>
                                            </p:txEl>
                                          </p:spTgt>
                                        </p:tgtEl>
                                        <p:attrNameLst>
                                          <p:attrName>style.visibility</p:attrName>
                                        </p:attrNameLst>
                                      </p:cBhvr>
                                      <p:to>
                                        <p:strVal val="visible"/>
                                      </p:to>
                                    </p:set>
                                    <p:anim calcmode="lin" valueType="num">
                                      <p:cBhvr additive="base">
                                        <p:cTn id="13" dur="500" fill="hold"/>
                                        <p:tgtEl>
                                          <p:spTgt spid="699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9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99395">
                                            <p:txEl>
                                              <p:pRg st="2" end="2"/>
                                            </p:txEl>
                                          </p:spTgt>
                                        </p:tgtEl>
                                        <p:attrNameLst>
                                          <p:attrName>style.visibility</p:attrName>
                                        </p:attrNameLst>
                                      </p:cBhvr>
                                      <p:to>
                                        <p:strVal val="visible"/>
                                      </p:to>
                                    </p:set>
                                    <p:anim calcmode="lin" valueType="num">
                                      <p:cBhvr additive="base">
                                        <p:cTn id="19" dur="500" fill="hold"/>
                                        <p:tgtEl>
                                          <p:spTgt spid="6993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993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06400" y="381000"/>
            <a:ext cx="7772400" cy="1143000"/>
          </a:xfrm>
        </p:spPr>
        <p:txBody>
          <a:bodyPr/>
          <a:lstStyle/>
          <a:p>
            <a:r>
              <a:rPr lang="en-US" altLang="en-US" sz="4400" dirty="0" smtClean="0"/>
              <a:t>ROBUSTNESS TESTING METHOD</a:t>
            </a:r>
          </a:p>
        </p:txBody>
      </p:sp>
      <p:sp>
        <p:nvSpPr>
          <p:cNvPr id="77827" name="Content Placeholder 2"/>
          <p:cNvSpPr>
            <a:spLocks noGrp="1"/>
          </p:cNvSpPr>
          <p:nvPr>
            <p:ph idx="1"/>
          </p:nvPr>
        </p:nvSpPr>
        <p:spPr/>
        <p:txBody>
          <a:bodyPr/>
          <a:lstStyle/>
          <a:p>
            <a:r>
              <a:rPr lang="en-US" altLang="en-US" smtClean="0"/>
              <a:t>When test cases are designed considering the above points in addition to BVC, it is called robustness testing.</a:t>
            </a:r>
          </a:p>
          <a:p>
            <a:r>
              <a:rPr lang="en-US" altLang="en-US" smtClean="0"/>
              <a:t>Let us take the previous example again. Add the following test cases to the list of 9 test cases designed in BVC:</a:t>
            </a:r>
          </a:p>
          <a:p>
            <a:r>
              <a:rPr lang="en-US" altLang="en-US" smtClean="0"/>
              <a:t> 10. Amax+, Bnom 	11. Amin–, Bnom</a:t>
            </a:r>
          </a:p>
        </p:txBody>
      </p:sp>
      <p:sp>
        <p:nvSpPr>
          <p:cNvPr id="77828" name="Slide Number Placeholder 3"/>
          <p:cNvSpPr>
            <a:spLocks noGrp="1"/>
          </p:cNvSpPr>
          <p:nvPr>
            <p:ph type="sldNum" sz="quarter" idx="12"/>
          </p:nvPr>
        </p:nvSpPr>
        <p:spPr>
          <a:noFill/>
          <a:ln>
            <a:miter lim="800000"/>
            <a:headEnd/>
            <a:tailEnd/>
          </a:ln>
        </p:spPr>
        <p:txBody>
          <a:bodyPr/>
          <a:lstStyle/>
          <a:p>
            <a:fld id="{6D387369-D000-475E-8112-576D995401C1}" type="slidenum">
              <a:rPr lang="en-US" altLang="en-US"/>
              <a:pPr/>
              <a:t>90</a:t>
            </a:fld>
            <a:endParaRPr lang="en-US"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406400" y="381000"/>
            <a:ext cx="7772400" cy="1143000"/>
          </a:xfrm>
        </p:spPr>
        <p:txBody>
          <a:bodyPr/>
          <a:lstStyle/>
          <a:p>
            <a:r>
              <a:rPr lang="en-US" altLang="en-US" sz="4400" dirty="0" smtClean="0"/>
              <a:t>ROBUSTNESS TESTING METHOD</a:t>
            </a:r>
          </a:p>
        </p:txBody>
      </p:sp>
      <p:sp>
        <p:nvSpPr>
          <p:cNvPr id="78851" name="Content Placeholder 2"/>
          <p:cNvSpPr>
            <a:spLocks noGrp="1"/>
          </p:cNvSpPr>
          <p:nvPr>
            <p:ph idx="1"/>
          </p:nvPr>
        </p:nvSpPr>
        <p:spPr/>
        <p:txBody>
          <a:bodyPr/>
          <a:lstStyle/>
          <a:p>
            <a:r>
              <a:rPr lang="en-US" altLang="en-US" smtClean="0"/>
              <a:t>12. Anom, Bmax+ 13. Anom, Bmin–</a:t>
            </a:r>
          </a:p>
          <a:p>
            <a:endParaRPr lang="en-US" altLang="en-US" smtClean="0"/>
          </a:p>
          <a:p>
            <a:r>
              <a:rPr lang="en-US" altLang="en-US" smtClean="0"/>
              <a:t>It can be generalized that for n input variables in a module, 6n + 1 test cases can be designed with robustness testing.</a:t>
            </a:r>
          </a:p>
        </p:txBody>
      </p:sp>
      <p:sp>
        <p:nvSpPr>
          <p:cNvPr id="78852" name="Slide Number Placeholder 3"/>
          <p:cNvSpPr>
            <a:spLocks noGrp="1"/>
          </p:cNvSpPr>
          <p:nvPr>
            <p:ph type="sldNum" sz="quarter" idx="12"/>
          </p:nvPr>
        </p:nvSpPr>
        <p:spPr>
          <a:noFill/>
          <a:ln>
            <a:miter lim="800000"/>
            <a:headEnd/>
            <a:tailEnd/>
          </a:ln>
        </p:spPr>
        <p:txBody>
          <a:bodyPr/>
          <a:lstStyle/>
          <a:p>
            <a:fld id="{12F7020A-8BD0-482A-A5A0-28F49DAE8363}" type="slidenum">
              <a:rPr lang="en-US" altLang="en-US"/>
              <a:pPr/>
              <a:t>91</a:t>
            </a:fld>
            <a:endParaRPr lang="en-US" alt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406400" y="381000"/>
            <a:ext cx="7772400" cy="1143000"/>
          </a:xfrm>
        </p:spPr>
        <p:txBody>
          <a:bodyPr/>
          <a:lstStyle/>
          <a:p>
            <a:r>
              <a:rPr lang="en-US" altLang="en-US" sz="4400" dirty="0" smtClean="0"/>
              <a:t>WORST-CASE TESTING METHOD</a:t>
            </a:r>
          </a:p>
        </p:txBody>
      </p:sp>
      <p:sp>
        <p:nvSpPr>
          <p:cNvPr id="79875" name="Content Placeholder 2"/>
          <p:cNvSpPr>
            <a:spLocks noGrp="1"/>
          </p:cNvSpPr>
          <p:nvPr>
            <p:ph idx="1"/>
          </p:nvPr>
        </p:nvSpPr>
        <p:spPr/>
        <p:txBody>
          <a:bodyPr/>
          <a:lstStyle/>
          <a:p>
            <a:r>
              <a:rPr lang="en-US" altLang="en-US" smtClean="0"/>
              <a:t>We can again extend the concept of BVC by assuming more than one variable on the boundary.</a:t>
            </a:r>
          </a:p>
          <a:p>
            <a:r>
              <a:rPr lang="en-US" altLang="en-US" smtClean="0"/>
              <a:t> It is called worst-case testing method.</a:t>
            </a:r>
          </a:p>
          <a:p>
            <a:r>
              <a:rPr lang="en-US" altLang="en-US" smtClean="0"/>
              <a:t>Again, take the previous example of two variables, A and B. We can add the following test cases to the list of 9 test cases designed in BVC as:</a:t>
            </a:r>
          </a:p>
        </p:txBody>
      </p:sp>
      <p:sp>
        <p:nvSpPr>
          <p:cNvPr id="79876" name="Slide Number Placeholder 3"/>
          <p:cNvSpPr>
            <a:spLocks noGrp="1"/>
          </p:cNvSpPr>
          <p:nvPr>
            <p:ph type="sldNum" sz="quarter" idx="12"/>
          </p:nvPr>
        </p:nvSpPr>
        <p:spPr>
          <a:noFill/>
          <a:ln>
            <a:miter lim="800000"/>
            <a:headEnd/>
            <a:tailEnd/>
          </a:ln>
        </p:spPr>
        <p:txBody>
          <a:bodyPr/>
          <a:lstStyle/>
          <a:p>
            <a:fld id="{518CD0E9-2246-4E5B-910C-71FF71D6579D}" type="slidenum">
              <a:rPr lang="en-US" altLang="en-US"/>
              <a:pPr/>
              <a:t>92</a:t>
            </a:fld>
            <a:endParaRPr lang="en-US" alt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406400" y="381000"/>
            <a:ext cx="7772400" cy="1143000"/>
          </a:xfrm>
        </p:spPr>
        <p:txBody>
          <a:bodyPr/>
          <a:lstStyle/>
          <a:p>
            <a:r>
              <a:rPr lang="en-US" altLang="en-US" sz="4400" dirty="0" smtClean="0"/>
              <a:t>WORST-CASE TESTING METHOD</a:t>
            </a:r>
          </a:p>
        </p:txBody>
      </p:sp>
      <p:sp>
        <p:nvSpPr>
          <p:cNvPr id="80899" name="Content Placeholder 2"/>
          <p:cNvSpPr>
            <a:spLocks noGrp="1"/>
          </p:cNvSpPr>
          <p:nvPr>
            <p:ph idx="1"/>
          </p:nvPr>
        </p:nvSpPr>
        <p:spPr/>
        <p:txBody>
          <a:bodyPr/>
          <a:lstStyle/>
          <a:p>
            <a:r>
              <a:rPr lang="en-US" altLang="en-US" smtClean="0"/>
              <a:t>10. Amin, Bmin 		11. Amin+, Bmin 12. Amin, Bmin+	       13. Amin+, Bmin+ 14. Amax, Bmin           15. Amax–, Bmin 16. Amax, Bmin+         17. Amax–, Bmin+ 18. Amin, Bmax            19. Amin+, Bmax 20. Amin, Bmax–          21. Amin+,Bmax– 22. Amax, Bmax           23. Amax–, Bmax 24. Amax, Bmax–         25. Amax–,Bmax– </a:t>
            </a:r>
          </a:p>
        </p:txBody>
      </p:sp>
      <p:sp>
        <p:nvSpPr>
          <p:cNvPr id="80900" name="Slide Number Placeholder 3"/>
          <p:cNvSpPr>
            <a:spLocks noGrp="1"/>
          </p:cNvSpPr>
          <p:nvPr>
            <p:ph type="sldNum" sz="quarter" idx="12"/>
          </p:nvPr>
        </p:nvSpPr>
        <p:spPr>
          <a:noFill/>
          <a:ln>
            <a:miter lim="800000"/>
            <a:headEnd/>
            <a:tailEnd/>
          </a:ln>
        </p:spPr>
        <p:txBody>
          <a:bodyPr/>
          <a:lstStyle/>
          <a:p>
            <a:fld id="{8EEE51D0-392B-4DF8-A4D8-8D5D63759D11}" type="slidenum">
              <a:rPr lang="en-US" altLang="en-US"/>
              <a:pPr/>
              <a:t>93</a:t>
            </a:fld>
            <a:endParaRPr lang="en-US" alt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406400" y="381000"/>
            <a:ext cx="7772400" cy="1143000"/>
          </a:xfrm>
        </p:spPr>
        <p:txBody>
          <a:bodyPr/>
          <a:lstStyle/>
          <a:p>
            <a:r>
              <a:rPr lang="en-US" altLang="en-US" sz="4400" dirty="0" smtClean="0"/>
              <a:t>WORST-CASE TESTING METHOD</a:t>
            </a:r>
          </a:p>
        </p:txBody>
      </p:sp>
      <p:sp>
        <p:nvSpPr>
          <p:cNvPr id="81923" name="Content Placeholder 2"/>
          <p:cNvSpPr>
            <a:spLocks noGrp="1"/>
          </p:cNvSpPr>
          <p:nvPr>
            <p:ph idx="1"/>
          </p:nvPr>
        </p:nvSpPr>
        <p:spPr/>
        <p:txBody>
          <a:bodyPr/>
          <a:lstStyle/>
          <a:p>
            <a:r>
              <a:rPr lang="en-US" altLang="en-US" smtClean="0"/>
              <a:t>It can be generalized that for n input variables in a module, 5n test cases can be designed with worst-case testing.</a:t>
            </a:r>
          </a:p>
        </p:txBody>
      </p:sp>
      <p:sp>
        <p:nvSpPr>
          <p:cNvPr id="81924" name="Slide Number Placeholder 3"/>
          <p:cNvSpPr>
            <a:spLocks noGrp="1"/>
          </p:cNvSpPr>
          <p:nvPr>
            <p:ph type="sldNum" sz="quarter" idx="12"/>
          </p:nvPr>
        </p:nvSpPr>
        <p:spPr>
          <a:noFill/>
          <a:ln>
            <a:miter lim="800000"/>
            <a:headEnd/>
            <a:tailEnd/>
          </a:ln>
        </p:spPr>
        <p:txBody>
          <a:bodyPr/>
          <a:lstStyle/>
          <a:p>
            <a:fld id="{4D860A2F-7EBA-42C8-A9B1-8D5F3971CFAC}" type="slidenum">
              <a:rPr lang="en-US" altLang="en-US"/>
              <a:pPr/>
              <a:t>94</a:t>
            </a:fld>
            <a:endParaRPr lang="en-US"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altLang="en-US" smtClean="0"/>
              <a:t>ROBUST WORST-CASE TESTING METHOD</a:t>
            </a:r>
          </a:p>
        </p:txBody>
      </p:sp>
      <p:sp>
        <p:nvSpPr>
          <p:cNvPr id="82947" name="Content Placeholder 2"/>
          <p:cNvSpPr>
            <a:spLocks noGrp="1"/>
          </p:cNvSpPr>
          <p:nvPr>
            <p:ph idx="1"/>
          </p:nvPr>
        </p:nvSpPr>
        <p:spPr/>
        <p:txBody>
          <a:bodyPr/>
          <a:lstStyle/>
          <a:p>
            <a:pPr algn="just"/>
            <a:r>
              <a:rPr lang="en-US" altLang="en-US" dirty="0" smtClean="0"/>
              <a:t>In the previous method, the extreme values of a variable considered are of BVC only. </a:t>
            </a:r>
          </a:p>
          <a:p>
            <a:pPr algn="just"/>
            <a:r>
              <a:rPr lang="en-US" altLang="en-US" dirty="0" smtClean="0"/>
              <a:t>The worst case can be further extended if we consider robustness also, that is, in worst case testing  if we consider the extreme values of the variables as in robustness testing method covered in Robustness Testing</a:t>
            </a:r>
          </a:p>
        </p:txBody>
      </p:sp>
      <p:sp>
        <p:nvSpPr>
          <p:cNvPr id="82948" name="Slide Number Placeholder 3"/>
          <p:cNvSpPr>
            <a:spLocks noGrp="1"/>
          </p:cNvSpPr>
          <p:nvPr>
            <p:ph type="sldNum" sz="quarter" idx="12"/>
          </p:nvPr>
        </p:nvSpPr>
        <p:spPr>
          <a:noFill/>
          <a:ln>
            <a:miter lim="800000"/>
            <a:headEnd/>
            <a:tailEnd/>
          </a:ln>
        </p:spPr>
        <p:txBody>
          <a:bodyPr/>
          <a:lstStyle/>
          <a:p>
            <a:fld id="{272D92AB-95F6-4A73-AE3B-257F3891632C}" type="slidenum">
              <a:rPr lang="en-US" altLang="en-US"/>
              <a:pPr/>
              <a:t>95</a:t>
            </a:fld>
            <a:endParaRPr lang="en-US" alt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altLang="en-US" smtClean="0"/>
              <a:t>ROBUST WORST-CASE TESTING METHOD</a:t>
            </a:r>
          </a:p>
        </p:txBody>
      </p:sp>
      <p:sp>
        <p:nvSpPr>
          <p:cNvPr id="83971" name="Content Placeholder 2"/>
          <p:cNvSpPr>
            <a:spLocks noGrp="1"/>
          </p:cNvSpPr>
          <p:nvPr>
            <p:ph idx="1"/>
          </p:nvPr>
        </p:nvSpPr>
        <p:spPr/>
        <p:txBody>
          <a:bodyPr/>
          <a:lstStyle/>
          <a:p>
            <a:pPr algn="just"/>
            <a:r>
              <a:rPr lang="en-US" altLang="en-US" dirty="0" smtClean="0"/>
              <a:t>Again take the example of two variables, A and B. We can add the following test cases to the list of 25 test cases designed in previous section.</a:t>
            </a:r>
          </a:p>
          <a:p>
            <a:pPr algn="just"/>
            <a:r>
              <a:rPr lang="en-US" altLang="en-US" dirty="0" smtClean="0"/>
              <a:t>26. </a:t>
            </a:r>
            <a:r>
              <a:rPr lang="en-US" altLang="en-US" dirty="0" err="1" smtClean="0"/>
              <a:t>Amin</a:t>
            </a:r>
            <a:r>
              <a:rPr lang="en-US" altLang="en-US" dirty="0" smtClean="0"/>
              <a:t>-, </a:t>
            </a:r>
            <a:r>
              <a:rPr lang="en-US" altLang="en-US" dirty="0" err="1" smtClean="0"/>
              <a:t>Bmin</a:t>
            </a:r>
            <a:r>
              <a:rPr lang="en-US" altLang="en-US" dirty="0" smtClean="0"/>
              <a:t>-        28. </a:t>
            </a:r>
            <a:r>
              <a:rPr lang="en-US" altLang="en-US" dirty="0" err="1" smtClean="0"/>
              <a:t>Amin</a:t>
            </a:r>
            <a:r>
              <a:rPr lang="en-US" altLang="en-US" dirty="0" smtClean="0"/>
              <a:t>, </a:t>
            </a:r>
            <a:r>
              <a:rPr lang="en-US" altLang="en-US" dirty="0" err="1" smtClean="0"/>
              <a:t>Bmin</a:t>
            </a:r>
            <a:r>
              <a:rPr lang="en-US" altLang="en-US" dirty="0" smtClean="0"/>
              <a:t>-  </a:t>
            </a:r>
          </a:p>
          <a:p>
            <a:pPr algn="just"/>
            <a:r>
              <a:rPr lang="en-US" altLang="en-US" dirty="0" smtClean="0"/>
              <a:t>27. </a:t>
            </a:r>
            <a:r>
              <a:rPr lang="en-US" altLang="en-US" dirty="0" err="1" smtClean="0"/>
              <a:t>Amin</a:t>
            </a:r>
            <a:r>
              <a:rPr lang="en-US" altLang="en-US" dirty="0" smtClean="0"/>
              <a:t>-, </a:t>
            </a:r>
            <a:r>
              <a:rPr lang="en-US" altLang="en-US" dirty="0" err="1" smtClean="0"/>
              <a:t>Bmin</a:t>
            </a:r>
            <a:r>
              <a:rPr lang="en-US" altLang="en-US" dirty="0" smtClean="0"/>
              <a:t>         29. </a:t>
            </a:r>
            <a:r>
              <a:rPr lang="en-US" altLang="en-US" dirty="0" err="1" smtClean="0"/>
              <a:t>Amin</a:t>
            </a:r>
            <a:r>
              <a:rPr lang="en-US" altLang="en-US" dirty="0" smtClean="0"/>
              <a:t>-, </a:t>
            </a:r>
            <a:r>
              <a:rPr lang="en-US" altLang="en-US" dirty="0" err="1" smtClean="0"/>
              <a:t>Bmin</a:t>
            </a:r>
            <a:r>
              <a:rPr lang="en-US" altLang="en-US" dirty="0" smtClean="0"/>
              <a:t>+</a:t>
            </a:r>
          </a:p>
          <a:p>
            <a:pPr algn="just"/>
            <a:r>
              <a:rPr lang="en-US" altLang="en-US" dirty="0" smtClean="0"/>
              <a:t>30. </a:t>
            </a:r>
            <a:r>
              <a:rPr lang="en-US" altLang="en-US" dirty="0" err="1" smtClean="0"/>
              <a:t>Amin</a:t>
            </a:r>
            <a:r>
              <a:rPr lang="en-US" altLang="en-US" dirty="0" smtClean="0"/>
              <a:t>+, </a:t>
            </a:r>
            <a:r>
              <a:rPr lang="en-US" altLang="en-US" dirty="0" err="1" smtClean="0"/>
              <a:t>Bmin</a:t>
            </a:r>
            <a:r>
              <a:rPr lang="en-US" altLang="en-US" dirty="0" smtClean="0"/>
              <a:t>-        31. </a:t>
            </a:r>
            <a:r>
              <a:rPr lang="en-US" altLang="en-US" dirty="0" err="1" smtClean="0"/>
              <a:t>Amin</a:t>
            </a:r>
            <a:r>
              <a:rPr lang="en-US" altLang="en-US" dirty="0" smtClean="0"/>
              <a:t>-, </a:t>
            </a:r>
            <a:r>
              <a:rPr lang="en-US" altLang="en-US" dirty="0" err="1" smtClean="0"/>
              <a:t>Bmax</a:t>
            </a:r>
            <a:r>
              <a:rPr lang="en-US" altLang="en-US" dirty="0" smtClean="0"/>
              <a:t>  </a:t>
            </a:r>
          </a:p>
          <a:p>
            <a:pPr algn="just"/>
            <a:r>
              <a:rPr lang="en-US" altLang="en-US" dirty="0" smtClean="0"/>
              <a:t>  </a:t>
            </a:r>
          </a:p>
          <a:p>
            <a:pPr algn="just"/>
            <a:endParaRPr lang="en-US" altLang="en-US" dirty="0" smtClean="0"/>
          </a:p>
        </p:txBody>
      </p:sp>
      <p:sp>
        <p:nvSpPr>
          <p:cNvPr id="83972" name="Slide Number Placeholder 3"/>
          <p:cNvSpPr>
            <a:spLocks noGrp="1"/>
          </p:cNvSpPr>
          <p:nvPr>
            <p:ph type="sldNum" sz="quarter" idx="12"/>
          </p:nvPr>
        </p:nvSpPr>
        <p:spPr>
          <a:noFill/>
          <a:ln>
            <a:miter lim="800000"/>
            <a:headEnd/>
            <a:tailEnd/>
          </a:ln>
        </p:spPr>
        <p:txBody>
          <a:bodyPr/>
          <a:lstStyle/>
          <a:p>
            <a:fld id="{98D37C7B-7DE8-4545-AA45-84A2A06BCA5A}" type="slidenum">
              <a:rPr lang="en-US" altLang="en-US"/>
              <a:pPr/>
              <a:t>96</a:t>
            </a:fld>
            <a:endParaRPr lang="en-US" alt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ltLang="en-US" sz="4800" dirty="0" smtClean="0"/>
              <a:t>Solution</a:t>
            </a:r>
          </a:p>
        </p:txBody>
      </p:sp>
      <p:sp>
        <p:nvSpPr>
          <p:cNvPr id="84995" name="Content Placeholder 2"/>
          <p:cNvSpPr>
            <a:spLocks noGrp="1"/>
          </p:cNvSpPr>
          <p:nvPr>
            <p:ph idx="1"/>
          </p:nvPr>
        </p:nvSpPr>
        <p:spPr>
          <a:xfrm>
            <a:off x="508000" y="1885950"/>
            <a:ext cx="8178800" cy="4171950"/>
          </a:xfrm>
        </p:spPr>
        <p:txBody>
          <a:bodyPr/>
          <a:lstStyle/>
          <a:p>
            <a:r>
              <a:rPr lang="en-US" altLang="en-US" smtClean="0"/>
              <a:t>32. Amax, Bmin-        33. Amin-, Bmax-  </a:t>
            </a:r>
          </a:p>
          <a:p>
            <a:r>
              <a:rPr lang="en-US" altLang="en-US" smtClean="0"/>
              <a:t>34. Amax-, Bmin-        35. Amax+,Bmax+</a:t>
            </a:r>
          </a:p>
          <a:p>
            <a:r>
              <a:rPr lang="en-US" altLang="en-US" smtClean="0"/>
              <a:t>36. Amax+, Bmin        37. Amin, Bmin+ </a:t>
            </a:r>
          </a:p>
          <a:p>
            <a:r>
              <a:rPr lang="en-US" altLang="en-US" smtClean="0"/>
              <a:t>38. Amax+, Bmin+      39. Amax+,Bmax+</a:t>
            </a:r>
          </a:p>
          <a:p>
            <a:r>
              <a:rPr lang="en-US" altLang="en-US" smtClean="0"/>
              <a:t>40. Amax+,Bmax 		41. Amax, Bmax+</a:t>
            </a:r>
          </a:p>
          <a:p>
            <a:r>
              <a:rPr lang="en-US" altLang="en-US" smtClean="0"/>
              <a:t>42. Amax+,Bmax- 	43. Amax-, Bmax+</a:t>
            </a:r>
          </a:p>
          <a:p>
            <a:r>
              <a:rPr lang="en-US" altLang="en-US" smtClean="0"/>
              <a:t>44. Amax+,Bnom  	45. Anom, Bmax+</a:t>
            </a:r>
          </a:p>
          <a:p>
            <a:endParaRPr lang="en-US" altLang="en-US" smtClean="0"/>
          </a:p>
          <a:p>
            <a:endParaRPr lang="en-US" altLang="en-US" smtClean="0"/>
          </a:p>
          <a:p>
            <a:endParaRPr lang="en-US" altLang="en-US" smtClean="0"/>
          </a:p>
          <a:p>
            <a:endParaRPr lang="en-US" altLang="en-US" smtClean="0"/>
          </a:p>
          <a:p>
            <a:endParaRPr lang="en-US" altLang="en-US" b="1" smtClean="0"/>
          </a:p>
        </p:txBody>
      </p:sp>
      <p:sp>
        <p:nvSpPr>
          <p:cNvPr id="84996" name="Slide Number Placeholder 3"/>
          <p:cNvSpPr>
            <a:spLocks noGrp="1"/>
          </p:cNvSpPr>
          <p:nvPr>
            <p:ph type="sldNum" sz="quarter" idx="12"/>
          </p:nvPr>
        </p:nvSpPr>
        <p:spPr>
          <a:noFill/>
          <a:ln>
            <a:miter lim="800000"/>
            <a:headEnd/>
            <a:tailEnd/>
          </a:ln>
        </p:spPr>
        <p:txBody>
          <a:bodyPr/>
          <a:lstStyle/>
          <a:p>
            <a:fld id="{FDF369D5-780D-4A5A-9958-96BC473CF213}" type="slidenum">
              <a:rPr lang="en-US" altLang="en-US"/>
              <a:pPr/>
              <a:t>97</a:t>
            </a:fld>
            <a:endParaRPr lang="en-US" alt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sz="4800" dirty="0" smtClean="0"/>
              <a:t>Solution</a:t>
            </a:r>
          </a:p>
        </p:txBody>
      </p:sp>
      <p:sp>
        <p:nvSpPr>
          <p:cNvPr id="86019" name="Content Placeholder 2"/>
          <p:cNvSpPr>
            <a:spLocks noGrp="1"/>
          </p:cNvSpPr>
          <p:nvPr>
            <p:ph idx="1"/>
          </p:nvPr>
        </p:nvSpPr>
        <p:spPr/>
        <p:txBody>
          <a:bodyPr/>
          <a:lstStyle/>
          <a:p>
            <a:r>
              <a:rPr lang="en-US" altLang="en-US" smtClean="0"/>
              <a:t>46. Amin-,Bnom 	       47. Anom, Bmin-</a:t>
            </a:r>
          </a:p>
          <a:p>
            <a:r>
              <a:rPr lang="en-US" altLang="en-US" smtClean="0"/>
              <a:t>48. Amax+,Bmin-  	49. Amin-, Bmax+</a:t>
            </a:r>
          </a:p>
          <a:p>
            <a:endParaRPr lang="en-US" altLang="en-US" smtClean="0"/>
          </a:p>
        </p:txBody>
      </p:sp>
      <p:sp>
        <p:nvSpPr>
          <p:cNvPr id="86020" name="Slide Number Placeholder 3"/>
          <p:cNvSpPr>
            <a:spLocks noGrp="1"/>
          </p:cNvSpPr>
          <p:nvPr>
            <p:ph type="sldNum" sz="quarter" idx="12"/>
          </p:nvPr>
        </p:nvSpPr>
        <p:spPr>
          <a:noFill/>
          <a:ln>
            <a:miter lim="800000"/>
            <a:headEnd/>
            <a:tailEnd/>
          </a:ln>
        </p:spPr>
        <p:txBody>
          <a:bodyPr/>
          <a:lstStyle/>
          <a:p>
            <a:fld id="{F95F74AC-0F76-4E92-AE60-609E45B0399A}" type="slidenum">
              <a:rPr lang="en-US" altLang="en-US"/>
              <a:pPr/>
              <a:t>98</a:t>
            </a:fld>
            <a:endParaRPr lang="en-US" alt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b="1" i="1" dirty="0" smtClean="0"/>
              <a:t>STATE TABLE – BASED TESTING </a:t>
            </a:r>
            <a:endParaRPr lang="en-US" dirty="0" smtClean="0"/>
          </a:p>
        </p:txBody>
      </p:sp>
      <p:sp>
        <p:nvSpPr>
          <p:cNvPr id="3075" name="Content Placeholder 2"/>
          <p:cNvSpPr>
            <a:spLocks noGrp="1"/>
          </p:cNvSpPr>
          <p:nvPr>
            <p:ph idx="1"/>
          </p:nvPr>
        </p:nvSpPr>
        <p:spPr/>
        <p:txBody>
          <a:bodyPr/>
          <a:lstStyle/>
          <a:p>
            <a:r>
              <a:rPr lang="en-US" smtClean="0"/>
              <a:t>Tables are useful tools for representing and documenting many types of information      relating to test case design.</a:t>
            </a:r>
          </a:p>
          <a:p>
            <a:r>
              <a:rPr lang="en-US" smtClean="0"/>
              <a:t>Theses are beneficial for applications which can be described using state transition diagrams and state 	tables.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Black"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Black" pitchFamily="34"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265</TotalTime>
  <Words>7830</Words>
  <Application>Microsoft Office PowerPoint</Application>
  <PresentationFormat>On-screen Show (4:3)</PresentationFormat>
  <Paragraphs>1536</Paragraphs>
  <Slides>184</Slides>
  <Notes>96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184</vt:i4>
      </vt:variant>
    </vt:vector>
  </HeadingPairs>
  <TitlesOfParts>
    <vt:vector size="186" baseType="lpstr">
      <vt:lpstr>Contemporary Portrait</vt:lpstr>
      <vt:lpstr>Equation</vt:lpstr>
      <vt:lpstr>PowerPoint Presentation</vt:lpstr>
      <vt:lpstr>PowerPoint Presentation</vt:lpstr>
      <vt:lpstr>Software Life Cycle</vt:lpstr>
      <vt:lpstr>Classical Waterfall Model</vt:lpstr>
      <vt:lpstr>Classical Waterfall Model</vt:lpstr>
      <vt:lpstr>Defect Reduction Techniques</vt:lpstr>
      <vt:lpstr>Why to Test?</vt:lpstr>
      <vt:lpstr>Organization of this lecture</vt:lpstr>
      <vt:lpstr>How Do You Test a Program?</vt:lpstr>
      <vt:lpstr>How Do You Test a Program?</vt:lpstr>
      <vt:lpstr>How Do You Test a Program?</vt:lpstr>
      <vt:lpstr>What’s So Hard About Testing ?</vt:lpstr>
      <vt:lpstr>Testing Facts</vt:lpstr>
      <vt:lpstr>Testing Facts</vt:lpstr>
      <vt:lpstr>Overview of Testing Activities</vt:lpstr>
      <vt:lpstr>Error, Faults, and Failures</vt:lpstr>
      <vt:lpstr>Pesticide Effect</vt:lpstr>
      <vt:lpstr>Pesticide Effect</vt:lpstr>
      <vt:lpstr>Fault Model</vt:lpstr>
      <vt:lpstr>Fault Model of an OO Program</vt:lpstr>
      <vt:lpstr>Hardware Fault-Model</vt:lpstr>
      <vt:lpstr>Software Testing</vt:lpstr>
      <vt:lpstr>Test Cases and Test Suites</vt:lpstr>
      <vt:lpstr>Test Cases and Test Suites</vt:lpstr>
      <vt:lpstr>Verification versus Validation</vt:lpstr>
      <vt:lpstr>Verification versus Validation</vt:lpstr>
      <vt:lpstr>Design of Test Cases</vt:lpstr>
      <vt:lpstr>Design of Test Cases</vt:lpstr>
      <vt:lpstr>Design of Test Cases</vt:lpstr>
      <vt:lpstr>Design of Test Cases</vt:lpstr>
      <vt:lpstr>Design of Test Cases</vt:lpstr>
      <vt:lpstr>Design of Test Cases</vt:lpstr>
      <vt:lpstr>Black-Box Testing</vt:lpstr>
      <vt:lpstr>White-box Testing</vt:lpstr>
      <vt:lpstr>White-Box Testing</vt:lpstr>
      <vt:lpstr>Black-box Testing</vt:lpstr>
      <vt:lpstr>Black-box Testing</vt:lpstr>
      <vt:lpstr> Equivalence class partitioning</vt:lpstr>
      <vt:lpstr>Equivalence class partitioning</vt:lpstr>
      <vt:lpstr>Equivalence Class  Partitioning</vt:lpstr>
      <vt:lpstr>Why define equivalence classes?</vt:lpstr>
      <vt:lpstr>Equivalence Class  Partitioning</vt:lpstr>
      <vt:lpstr>Equivalence Class  Partitioning</vt:lpstr>
      <vt:lpstr>Equivalence Class  Partitioning</vt:lpstr>
      <vt:lpstr>Example</vt:lpstr>
      <vt:lpstr> Example (cont.)</vt:lpstr>
      <vt:lpstr>Example (cont.)</vt:lpstr>
      <vt:lpstr>Example </vt:lpstr>
      <vt:lpstr>Solution</vt:lpstr>
      <vt:lpstr>Solution</vt:lpstr>
      <vt:lpstr>Solution</vt:lpstr>
      <vt:lpstr>Solution</vt:lpstr>
      <vt:lpstr>Solution</vt:lpstr>
      <vt:lpstr>Solution</vt:lpstr>
      <vt:lpstr>Solution</vt:lpstr>
      <vt:lpstr>Example</vt:lpstr>
      <vt:lpstr>Example</vt:lpstr>
      <vt:lpstr>Solution </vt:lpstr>
      <vt:lpstr>Solution</vt:lpstr>
      <vt:lpstr>Solution</vt:lpstr>
      <vt:lpstr>Solution</vt:lpstr>
      <vt:lpstr>Example</vt:lpstr>
      <vt:lpstr>Solution</vt:lpstr>
      <vt:lpstr>Solution</vt:lpstr>
      <vt:lpstr>Solution</vt:lpstr>
      <vt:lpstr>Solution</vt:lpstr>
      <vt:lpstr>Solution</vt:lpstr>
      <vt:lpstr>Solution</vt:lpstr>
      <vt:lpstr>Boundary Value Analysis</vt:lpstr>
      <vt:lpstr>Boundary Value Analysis</vt:lpstr>
      <vt:lpstr>Example</vt:lpstr>
      <vt:lpstr>PowerPoint Presentation</vt:lpstr>
      <vt:lpstr>More Examples on Testing</vt:lpstr>
      <vt:lpstr>Ex:-1</vt:lpstr>
      <vt:lpstr>Ex:-1  Contd.</vt:lpstr>
      <vt:lpstr>Ex:-2</vt:lpstr>
      <vt:lpstr>Ex:-3</vt:lpstr>
      <vt:lpstr>Example </vt:lpstr>
      <vt:lpstr>Ex:-3</vt:lpstr>
      <vt:lpstr>Example: Query Book Option in LIS</vt:lpstr>
      <vt:lpstr>Black Box testing</vt:lpstr>
      <vt:lpstr>PowerPoint Presentation</vt:lpstr>
      <vt:lpstr>BOUNDARY VALUE ANALYSIS (BVA)</vt:lpstr>
      <vt:lpstr>BOUNDARY VALUE CHECKING (BVC)</vt:lpstr>
      <vt:lpstr>BOUNDARY VALUE CHECKING (BVC)</vt:lpstr>
      <vt:lpstr>BOUNDARY VALUE CHECKING (BVC)</vt:lpstr>
      <vt:lpstr>BOUNDARY VALUE CHECKING (BVC)</vt:lpstr>
      <vt:lpstr>BOUNDARY VALUE CHECKING (BVC)</vt:lpstr>
      <vt:lpstr>ROBUSTNESS TESTING METHOD</vt:lpstr>
      <vt:lpstr>ROBUSTNESS TESTING METHOD</vt:lpstr>
      <vt:lpstr>ROBUSTNESS TESTING METHOD</vt:lpstr>
      <vt:lpstr>WORST-CASE TESTING METHOD</vt:lpstr>
      <vt:lpstr>WORST-CASE TESTING METHOD</vt:lpstr>
      <vt:lpstr>WORST-CASE TESTING METHOD</vt:lpstr>
      <vt:lpstr>ROBUST WORST-CASE TESTING METHOD</vt:lpstr>
      <vt:lpstr>ROBUST WORST-CASE TESTING METHOD</vt:lpstr>
      <vt:lpstr>Solution</vt:lpstr>
      <vt:lpstr>Solution</vt:lpstr>
      <vt:lpstr>STATE TABLE – BASED TESTING </vt:lpstr>
      <vt:lpstr>Basic terms related to State Table 1.  Finite State Machine (FSM) </vt:lpstr>
      <vt:lpstr>2. State Transition Diagrams or State Graph</vt:lpstr>
      <vt:lpstr>PowerPoint Presentation</vt:lpstr>
      <vt:lpstr>PowerPoint Presentation</vt:lpstr>
      <vt:lpstr>State Graph</vt:lpstr>
      <vt:lpstr>PowerPoint Presentation</vt:lpstr>
      <vt:lpstr>3.  State Table </vt:lpstr>
      <vt:lpstr>4. State Table-Based Testing </vt:lpstr>
      <vt:lpstr>PowerPoint Presentation</vt:lpstr>
      <vt:lpstr>PowerPoint Presentation</vt:lpstr>
      <vt:lpstr> </vt:lpstr>
      <vt:lpstr>5.  Create the corresponding test cases from the state table</vt:lpstr>
      <vt:lpstr>Decision Table – Based Testing </vt:lpstr>
      <vt:lpstr>Formation of Decision Table</vt:lpstr>
      <vt:lpstr>Test Case Design using Decision Table</vt:lpstr>
      <vt:lpstr>Example </vt:lpstr>
      <vt:lpstr>Expanding the Immaterial Cases in Decision Table</vt:lpstr>
      <vt:lpstr>Example </vt:lpstr>
      <vt:lpstr>Entry (Expanded decision table)</vt:lpstr>
      <vt:lpstr>Orthogonal Array Testing </vt:lpstr>
      <vt:lpstr>Example</vt:lpstr>
      <vt:lpstr>Example</vt:lpstr>
      <vt:lpstr>Orthogonal Array Testing</vt:lpstr>
      <vt:lpstr>Orthogonal Array Testing</vt:lpstr>
      <vt:lpstr>Orthogonal Array Testing</vt:lpstr>
      <vt:lpstr>Steps to use OATS </vt:lpstr>
      <vt:lpstr>Steps to use OATS </vt:lpstr>
      <vt:lpstr>Example 1</vt:lpstr>
      <vt:lpstr>Example 1</vt:lpstr>
      <vt:lpstr>Solution</vt:lpstr>
      <vt:lpstr>Solution</vt:lpstr>
      <vt:lpstr>Solution</vt:lpstr>
      <vt:lpstr>Solution</vt:lpstr>
      <vt:lpstr>Solution</vt:lpstr>
      <vt:lpstr>Debugging</vt:lpstr>
      <vt:lpstr>Brute-force method</vt:lpstr>
      <vt:lpstr>Symbolic Debugger</vt:lpstr>
      <vt:lpstr>Symbolic Debugger</vt:lpstr>
      <vt:lpstr>Backtracking</vt:lpstr>
      <vt:lpstr>Example</vt:lpstr>
      <vt:lpstr>Backtracking</vt:lpstr>
      <vt:lpstr>Cause-elimination method</vt:lpstr>
      <vt:lpstr>Program Slicing</vt:lpstr>
      <vt:lpstr>Example</vt:lpstr>
      <vt:lpstr>Debugging Guidelines</vt:lpstr>
      <vt:lpstr>Debugging Guidelines</vt:lpstr>
      <vt:lpstr>Program Analysis Tools</vt:lpstr>
      <vt:lpstr>Program Analysis Tools</vt:lpstr>
      <vt:lpstr>Static Analysis Tools</vt:lpstr>
      <vt:lpstr>Static Analysis Tools</vt:lpstr>
      <vt:lpstr>Static Analysis Tools</vt:lpstr>
      <vt:lpstr>Dynamic Analysis Tools</vt:lpstr>
      <vt:lpstr>Testing</vt:lpstr>
      <vt:lpstr>Testing</vt:lpstr>
      <vt:lpstr>Testing</vt:lpstr>
      <vt:lpstr>Testing</vt:lpstr>
      <vt:lpstr>Testing</vt:lpstr>
      <vt:lpstr>Testing</vt:lpstr>
      <vt:lpstr>Testing</vt:lpstr>
      <vt:lpstr>Unit testing</vt:lpstr>
      <vt:lpstr>Unit testing</vt:lpstr>
      <vt:lpstr>Integration testing</vt:lpstr>
      <vt:lpstr>System Testing</vt:lpstr>
      <vt:lpstr>Integration Testing</vt:lpstr>
      <vt:lpstr> Example Structured Design</vt:lpstr>
      <vt:lpstr>Big bang Integration Testing</vt:lpstr>
      <vt:lpstr>Big bang Integration Testing</vt:lpstr>
      <vt:lpstr>Bottom-up Integration Testing</vt:lpstr>
      <vt:lpstr>Top-down integration testing</vt:lpstr>
      <vt:lpstr>Mixed integration testing</vt:lpstr>
      <vt:lpstr>Integration Testing</vt:lpstr>
      <vt:lpstr>System Testing</vt:lpstr>
      <vt:lpstr>Alpha Testing</vt:lpstr>
      <vt:lpstr>Beta Testing</vt:lpstr>
      <vt:lpstr>Acceptance Testing</vt:lpstr>
      <vt:lpstr>Stress Testing</vt:lpstr>
      <vt:lpstr>How many errors are still remaining?</vt:lpstr>
      <vt:lpstr>Error Seeding</vt:lpstr>
      <vt:lpstr>Error Seeding</vt:lpstr>
      <vt:lpstr>Example</vt:lpstr>
      <vt:lpstr>Error Seeding</vt:lpstr>
      <vt:lpstr>Summary</vt:lpstr>
      <vt:lpstr>Summary</vt:lpstr>
      <vt:lpstr>Summary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rajib</dc:creator>
  <cp:lastModifiedBy>Admin</cp:lastModifiedBy>
  <cp:revision>31</cp:revision>
  <cp:lastPrinted>2001-10-09T04:34:25Z</cp:lastPrinted>
  <dcterms:created xsi:type="dcterms:W3CDTF">1999-04-24T15:00:33Z</dcterms:created>
  <dcterms:modified xsi:type="dcterms:W3CDTF">2022-10-31T10:51:16Z</dcterms:modified>
</cp:coreProperties>
</file>