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33.xml" ContentType="application/vnd.openxmlformats-officedocument.presentationml.slide+xml"/>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37.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51.xml" ContentType="application/vnd.openxmlformats-officedocument.presentationml.slideLayout+xml"/>
  <Override PartName="/ppt/slideLayouts/slideLayout36.xml" ContentType="application/vnd.openxmlformats-officedocument.presentationml.slideLayout+xml"/>
  <Override PartName="/ppt/slideLayouts/slideLayout49.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50.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4.xml" ContentType="application/vnd.openxmlformats-officedocument.presentationml.slideLayout+xml"/>
  <Override PartName="/ppt/slideLayouts/slideLayout41.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90" r:id="rId4"/>
  </p:sldMasterIdLst>
  <p:notesMasterIdLst>
    <p:notesMasterId r:id="rId38"/>
  </p:notesMasterIdLst>
  <p:sldIdLst>
    <p:sldId id="265" r:id="rId5"/>
    <p:sldId id="295" r:id="rId6"/>
    <p:sldId id="296" r:id="rId7"/>
    <p:sldId id="274" r:id="rId8"/>
    <p:sldId id="275" r:id="rId9"/>
    <p:sldId id="276" r:id="rId10"/>
    <p:sldId id="268" r:id="rId11"/>
    <p:sldId id="269" r:id="rId12"/>
    <p:sldId id="284" r:id="rId13"/>
    <p:sldId id="281" r:id="rId14"/>
    <p:sldId id="270" r:id="rId15"/>
    <p:sldId id="271" r:id="rId16"/>
    <p:sldId id="272" r:id="rId17"/>
    <p:sldId id="285" r:id="rId18"/>
    <p:sldId id="286" r:id="rId19"/>
    <p:sldId id="287" r:id="rId20"/>
    <p:sldId id="288" r:id="rId21"/>
    <p:sldId id="261" r:id="rId22"/>
    <p:sldId id="277" r:id="rId23"/>
    <p:sldId id="262" r:id="rId24"/>
    <p:sldId id="263" r:id="rId25"/>
    <p:sldId id="278" r:id="rId26"/>
    <p:sldId id="294" r:id="rId27"/>
    <p:sldId id="258" r:id="rId28"/>
    <p:sldId id="259" r:id="rId29"/>
    <p:sldId id="260" r:id="rId30"/>
    <p:sldId id="290" r:id="rId31"/>
    <p:sldId id="291" r:id="rId32"/>
    <p:sldId id="292" r:id="rId33"/>
    <p:sldId id="293" r:id="rId34"/>
    <p:sldId id="297" r:id="rId35"/>
    <p:sldId id="298" r:id="rId36"/>
    <p:sldId id="267" r:id="rId37"/>
  </p:sldIdLst>
  <p:sldSz cx="9144000" cy="6858000" type="screen4x3"/>
  <p:notesSz cx="6858000" cy="9144000"/>
  <p:defaultTextStyle>
    <a:defPPr>
      <a:defRPr lang="en-US"/>
    </a:defPPr>
    <a:lvl1pPr marL="0" algn="l" defTabSz="914021" rtl="0" eaLnBrk="1" latinLnBrk="0" hangingPunct="1">
      <a:defRPr sz="1800" kern="1200">
        <a:solidFill>
          <a:schemeClr val="tx1"/>
        </a:solidFill>
        <a:latin typeface="+mn-lt"/>
        <a:ea typeface="+mn-ea"/>
        <a:cs typeface="+mn-cs"/>
      </a:defRPr>
    </a:lvl1pPr>
    <a:lvl2pPr marL="457011" algn="l" defTabSz="914021" rtl="0" eaLnBrk="1" latinLnBrk="0" hangingPunct="1">
      <a:defRPr sz="1800" kern="1200">
        <a:solidFill>
          <a:schemeClr val="tx1"/>
        </a:solidFill>
        <a:latin typeface="+mn-lt"/>
        <a:ea typeface="+mn-ea"/>
        <a:cs typeface="+mn-cs"/>
      </a:defRPr>
    </a:lvl2pPr>
    <a:lvl3pPr marL="914021" algn="l" defTabSz="914021" rtl="0" eaLnBrk="1" latinLnBrk="0" hangingPunct="1">
      <a:defRPr sz="1800" kern="1200">
        <a:solidFill>
          <a:schemeClr val="tx1"/>
        </a:solidFill>
        <a:latin typeface="+mn-lt"/>
        <a:ea typeface="+mn-ea"/>
        <a:cs typeface="+mn-cs"/>
      </a:defRPr>
    </a:lvl3pPr>
    <a:lvl4pPr marL="1371032" algn="l" defTabSz="914021" rtl="0" eaLnBrk="1" latinLnBrk="0" hangingPunct="1">
      <a:defRPr sz="1800" kern="1200">
        <a:solidFill>
          <a:schemeClr val="tx1"/>
        </a:solidFill>
        <a:latin typeface="+mn-lt"/>
        <a:ea typeface="+mn-ea"/>
        <a:cs typeface="+mn-cs"/>
      </a:defRPr>
    </a:lvl4pPr>
    <a:lvl5pPr marL="1828041" algn="l" defTabSz="914021" rtl="0" eaLnBrk="1" latinLnBrk="0" hangingPunct="1">
      <a:defRPr sz="1800" kern="1200">
        <a:solidFill>
          <a:schemeClr val="tx1"/>
        </a:solidFill>
        <a:latin typeface="+mn-lt"/>
        <a:ea typeface="+mn-ea"/>
        <a:cs typeface="+mn-cs"/>
      </a:defRPr>
    </a:lvl5pPr>
    <a:lvl6pPr marL="2285052" algn="l" defTabSz="914021" rtl="0" eaLnBrk="1" latinLnBrk="0" hangingPunct="1">
      <a:defRPr sz="1800" kern="1200">
        <a:solidFill>
          <a:schemeClr val="tx1"/>
        </a:solidFill>
        <a:latin typeface="+mn-lt"/>
        <a:ea typeface="+mn-ea"/>
        <a:cs typeface="+mn-cs"/>
      </a:defRPr>
    </a:lvl6pPr>
    <a:lvl7pPr marL="2742062" algn="l" defTabSz="914021" rtl="0" eaLnBrk="1" latinLnBrk="0" hangingPunct="1">
      <a:defRPr sz="1800" kern="1200">
        <a:solidFill>
          <a:schemeClr val="tx1"/>
        </a:solidFill>
        <a:latin typeface="+mn-lt"/>
        <a:ea typeface="+mn-ea"/>
        <a:cs typeface="+mn-cs"/>
      </a:defRPr>
    </a:lvl7pPr>
    <a:lvl8pPr marL="3199072" algn="l" defTabSz="914021" rtl="0" eaLnBrk="1" latinLnBrk="0" hangingPunct="1">
      <a:defRPr sz="1800" kern="1200">
        <a:solidFill>
          <a:schemeClr val="tx1"/>
        </a:solidFill>
        <a:latin typeface="+mn-lt"/>
        <a:ea typeface="+mn-ea"/>
        <a:cs typeface="+mn-cs"/>
      </a:defRPr>
    </a:lvl8pPr>
    <a:lvl9pPr marL="3656083" algn="l" defTabSz="91402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ustomXml" Target="../customXml/item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63995-5011-4456-B9AA-3FF9BF435963}" type="datetimeFigureOut">
              <a:rPr lang="en-US" smtClean="0"/>
              <a:pPr/>
              <a:t>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3491B-D38E-4D0F-9878-9B57B399BDE3}" type="slidenum">
              <a:rPr lang="en-US" smtClean="0"/>
              <a:pPr/>
              <a:t>‹#›</a:t>
            </a:fld>
            <a:endParaRPr lang="en-US"/>
          </a:p>
        </p:txBody>
      </p:sp>
    </p:spTree>
    <p:extLst>
      <p:ext uri="{BB962C8B-B14F-4D97-AF65-F5344CB8AC3E}">
        <p14:creationId xmlns:p14="http://schemas.microsoft.com/office/powerpoint/2010/main" val="2202958425"/>
      </p:ext>
    </p:extLst>
  </p:cSld>
  <p:clrMap bg1="lt1" tx1="dk1" bg2="lt2" tx2="dk2" accent1="accent1" accent2="accent2" accent3="accent3" accent4="accent4" accent5="accent5" accent6="accent6" hlink="hlink" folHlink="folHlink"/>
  <p:notesStyle>
    <a:lvl1pPr marL="0" algn="l" defTabSz="914021" rtl="0" eaLnBrk="1" latinLnBrk="0" hangingPunct="1">
      <a:defRPr sz="1200" kern="1200">
        <a:solidFill>
          <a:schemeClr val="tx1"/>
        </a:solidFill>
        <a:latin typeface="+mn-lt"/>
        <a:ea typeface="+mn-ea"/>
        <a:cs typeface="+mn-cs"/>
      </a:defRPr>
    </a:lvl1pPr>
    <a:lvl2pPr marL="457011" algn="l" defTabSz="914021" rtl="0" eaLnBrk="1" latinLnBrk="0" hangingPunct="1">
      <a:defRPr sz="1200" kern="1200">
        <a:solidFill>
          <a:schemeClr val="tx1"/>
        </a:solidFill>
        <a:latin typeface="+mn-lt"/>
        <a:ea typeface="+mn-ea"/>
        <a:cs typeface="+mn-cs"/>
      </a:defRPr>
    </a:lvl2pPr>
    <a:lvl3pPr marL="914021" algn="l" defTabSz="914021" rtl="0" eaLnBrk="1" latinLnBrk="0" hangingPunct="1">
      <a:defRPr sz="1200" kern="1200">
        <a:solidFill>
          <a:schemeClr val="tx1"/>
        </a:solidFill>
        <a:latin typeface="+mn-lt"/>
        <a:ea typeface="+mn-ea"/>
        <a:cs typeface="+mn-cs"/>
      </a:defRPr>
    </a:lvl3pPr>
    <a:lvl4pPr marL="1371032" algn="l" defTabSz="914021" rtl="0" eaLnBrk="1" latinLnBrk="0" hangingPunct="1">
      <a:defRPr sz="1200" kern="1200">
        <a:solidFill>
          <a:schemeClr val="tx1"/>
        </a:solidFill>
        <a:latin typeface="+mn-lt"/>
        <a:ea typeface="+mn-ea"/>
        <a:cs typeface="+mn-cs"/>
      </a:defRPr>
    </a:lvl4pPr>
    <a:lvl5pPr marL="1828041" algn="l" defTabSz="914021" rtl="0" eaLnBrk="1" latinLnBrk="0" hangingPunct="1">
      <a:defRPr sz="1200" kern="1200">
        <a:solidFill>
          <a:schemeClr val="tx1"/>
        </a:solidFill>
        <a:latin typeface="+mn-lt"/>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2" algn="l" defTabSz="914021" rtl="0" eaLnBrk="1" latinLnBrk="0" hangingPunct="1">
      <a:defRPr sz="1200" kern="1200">
        <a:solidFill>
          <a:schemeClr val="tx1"/>
        </a:solidFill>
        <a:latin typeface="+mn-lt"/>
        <a:ea typeface="+mn-ea"/>
        <a:cs typeface="+mn-cs"/>
      </a:defRPr>
    </a:lvl7pPr>
    <a:lvl8pPr marL="3199072"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303213"/>
            <a:ext cx="4876800" cy="3657600"/>
          </a:xfrm>
          <a:solidFill>
            <a:srgbClr val="FFFFFF"/>
          </a:solidFill>
          <a:ln>
            <a:solidFill>
              <a:srgbClr val="000000"/>
            </a:solidFill>
            <a:miter lim="800000"/>
          </a:ln>
        </p:spPr>
      </p:sp>
      <p:sp>
        <p:nvSpPr>
          <p:cNvPr id="29699" name="Text Box 3"/>
          <p:cNvSpPr txBox="1">
            <a:spLocks noChangeArrowheads="1"/>
          </p:cNvSpPr>
          <p:nvPr/>
        </p:nvSpPr>
        <p:spPr bwMode="auto">
          <a:xfrm>
            <a:off x="502824" y="4316077"/>
            <a:ext cx="5855234" cy="4059474"/>
          </a:xfrm>
          <a:prstGeom prst="rect">
            <a:avLst/>
          </a:prstGeom>
          <a:noFill/>
          <a:ln w="9525">
            <a:noFill/>
            <a:miter lim="800000"/>
            <a:headEnd/>
            <a:tailEnd/>
          </a:ln>
        </p:spPr>
        <p:txBody>
          <a:bodyPr lIns="0" tIns="0" rIns="0" bIns="0"/>
          <a:lstStyle/>
          <a:p>
            <a:pPr defTabSz="914596"/>
            <a:endParaRPr lang="en-US" altLang="en-US" sz="2400" dirty="0">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2819"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3843"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3843"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4867"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5891"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6915"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63613" y="347663"/>
            <a:ext cx="5464175" cy="4098925"/>
          </a:xfrm>
        </p:spPr>
      </p:sp>
      <p:sp>
        <p:nvSpPr>
          <p:cNvPr id="59395" name="Text Box 3"/>
          <p:cNvSpPr txBox="1">
            <a:spLocks noChangeArrowheads="1"/>
          </p:cNvSpPr>
          <p:nvPr/>
        </p:nvSpPr>
        <p:spPr bwMode="auto">
          <a:xfrm>
            <a:off x="542116" y="4964779"/>
            <a:ext cx="6311223" cy="466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9" tIns="44870" rIns="89739" bIns="44870" anchor="ctr"/>
          <a:lstStyle>
            <a:lvl1pPr>
              <a:spcBef>
                <a:spcPct val="30000"/>
              </a:spcBef>
              <a:buClr>
                <a:srgbClr val="000000"/>
              </a:buClr>
              <a:buSzPct val="100000"/>
              <a:buFont typeface="Times New Roman" pitchFamily="18" charset="0"/>
              <a:defRPr sz="1200">
                <a:solidFill>
                  <a:srgbClr val="000000"/>
                </a:solidFill>
                <a:latin typeface="Times New Roman" pitchFamily="18" charset="0"/>
              </a:defRPr>
            </a:lvl1pPr>
            <a:lvl2pPr marL="742950" indent="-285750">
              <a:spcBef>
                <a:spcPct val="30000"/>
              </a:spcBef>
              <a:buClr>
                <a:srgbClr val="000000"/>
              </a:buClr>
              <a:buSzPct val="100000"/>
              <a:buFont typeface="Times New Roman" pitchFamily="18" charset="0"/>
              <a:defRPr sz="1200">
                <a:solidFill>
                  <a:srgbClr val="000000"/>
                </a:solidFill>
                <a:latin typeface="Times New Roman" pitchFamily="18" charset="0"/>
              </a:defRPr>
            </a:lvl2pPr>
            <a:lvl3pPr marL="1143000" indent="-228600">
              <a:spcBef>
                <a:spcPct val="30000"/>
              </a:spcBef>
              <a:buClr>
                <a:srgbClr val="000000"/>
              </a:buClr>
              <a:buSzPct val="100000"/>
              <a:buFont typeface="Times New Roman" pitchFamily="18" charset="0"/>
              <a:defRPr sz="1200">
                <a:solidFill>
                  <a:srgbClr val="000000"/>
                </a:solidFill>
                <a:latin typeface="Times New Roman" pitchFamily="18" charset="0"/>
              </a:defRPr>
            </a:lvl3pPr>
            <a:lvl4pPr marL="1600200" indent="-228600">
              <a:spcBef>
                <a:spcPct val="30000"/>
              </a:spcBef>
              <a:buClr>
                <a:srgbClr val="000000"/>
              </a:buClr>
              <a:buSzPct val="100000"/>
              <a:buFont typeface="Times New Roman" pitchFamily="18" charset="0"/>
              <a:defRPr sz="1200">
                <a:solidFill>
                  <a:srgbClr val="000000"/>
                </a:solidFill>
                <a:latin typeface="Times New Roman" pitchFamily="18" charset="0"/>
              </a:defRPr>
            </a:lvl4pPr>
            <a:lvl5pPr marL="2057400" indent="-228600">
              <a:spcBef>
                <a:spcPct val="30000"/>
              </a:spcBef>
              <a:buClr>
                <a:srgbClr val="000000"/>
              </a:buClr>
              <a:buSzPct val="100000"/>
              <a:buFont typeface="Times New Roman" pitchFamily="18" charset="0"/>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9pPr>
          </a:lstStyle>
          <a:p>
            <a:pPr defTabSz="448649" fontAlgn="base">
              <a:spcBef>
                <a:spcPct val="0"/>
              </a:spcBef>
              <a:spcAft>
                <a:spcPct val="0"/>
              </a:spcAft>
              <a:buClrTx/>
              <a:buSzTx/>
            </a:pPr>
            <a:endParaRPr lang="en-US" altLang="en-US" sz="2400">
              <a:solidFill>
                <a:prstClr val="white"/>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1"/>
          <p:cNvSpPr>
            <a:spLocks noGrp="1" noRot="1" noChangeAspect="1" noChangeArrowheads="1" noTextEdit="1"/>
          </p:cNvSpPr>
          <p:nvPr>
            <p:ph type="sldImg"/>
          </p:nvPr>
        </p:nvSpPr>
        <p:spPr>
          <a:ln/>
        </p:spPr>
      </p:sp>
      <p:sp>
        <p:nvSpPr>
          <p:cNvPr id="21197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11" indent="0" algn="ctr">
              <a:buNone/>
              <a:defRPr>
                <a:solidFill>
                  <a:schemeClr val="tx1">
                    <a:tint val="75000"/>
                  </a:schemeClr>
                </a:solidFill>
              </a:defRPr>
            </a:lvl2pPr>
            <a:lvl3pPr marL="914021" indent="0" algn="ctr">
              <a:buNone/>
              <a:defRPr>
                <a:solidFill>
                  <a:schemeClr val="tx1">
                    <a:tint val="75000"/>
                  </a:schemeClr>
                </a:solidFill>
              </a:defRPr>
            </a:lvl3pPr>
            <a:lvl4pPr marL="1371032" indent="0" algn="ctr">
              <a:buNone/>
              <a:defRPr>
                <a:solidFill>
                  <a:schemeClr val="tx1">
                    <a:tint val="75000"/>
                  </a:schemeClr>
                </a:solidFill>
              </a:defRPr>
            </a:lvl4pPr>
            <a:lvl5pPr marL="1828041" indent="0" algn="ctr">
              <a:buNone/>
              <a:defRPr>
                <a:solidFill>
                  <a:schemeClr val="tx1">
                    <a:tint val="75000"/>
                  </a:schemeClr>
                </a:solidFill>
              </a:defRPr>
            </a:lvl5pPr>
            <a:lvl6pPr marL="2285052" indent="0" algn="ctr">
              <a:buNone/>
              <a:defRPr>
                <a:solidFill>
                  <a:schemeClr val="tx1">
                    <a:tint val="75000"/>
                  </a:schemeClr>
                </a:solidFill>
              </a:defRPr>
            </a:lvl6pPr>
            <a:lvl7pPr marL="2742062" indent="0" algn="ctr">
              <a:buNone/>
              <a:defRPr>
                <a:solidFill>
                  <a:schemeClr val="tx1">
                    <a:tint val="75000"/>
                  </a:schemeClr>
                </a:solidFill>
              </a:defRPr>
            </a:lvl7pPr>
            <a:lvl8pPr marL="3199072" indent="0" algn="ctr">
              <a:buNone/>
              <a:defRPr>
                <a:solidFill>
                  <a:schemeClr val="tx1">
                    <a:tint val="75000"/>
                  </a:schemeClr>
                </a:solidFill>
              </a:defRPr>
            </a:lvl8pPr>
            <a:lvl9pPr marL="365608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554" indent="0" algn="ctr">
              <a:buNone/>
              <a:defRPr/>
            </a:lvl2pPr>
            <a:lvl3pPr marL="829108" indent="0" algn="ctr">
              <a:buNone/>
              <a:defRPr/>
            </a:lvl3pPr>
            <a:lvl4pPr marL="1243662" indent="0" algn="ctr">
              <a:buNone/>
              <a:defRPr/>
            </a:lvl4pPr>
            <a:lvl5pPr marL="1658216" indent="0" algn="ctr">
              <a:buNone/>
              <a:defRPr/>
            </a:lvl5pPr>
            <a:lvl6pPr marL="2072771" indent="0" algn="ctr">
              <a:buNone/>
              <a:defRPr/>
            </a:lvl6pPr>
            <a:lvl7pPr marL="2487325" indent="0" algn="ctr">
              <a:buNone/>
              <a:defRPr/>
            </a:lvl7pPr>
            <a:lvl8pPr marL="2901879" indent="0" algn="ctr">
              <a:buNone/>
              <a:defRPr/>
            </a:lvl8pPr>
            <a:lvl9pPr marL="3316433"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4545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684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7"/>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554" indent="0">
              <a:buNone/>
              <a:defRPr sz="1600"/>
            </a:lvl2pPr>
            <a:lvl3pPr marL="829108" indent="0">
              <a:buNone/>
              <a:defRPr sz="1500"/>
            </a:lvl3pPr>
            <a:lvl4pPr marL="1243662" indent="0">
              <a:buNone/>
              <a:defRPr sz="1300"/>
            </a:lvl4pPr>
            <a:lvl5pPr marL="1658216" indent="0">
              <a:buNone/>
              <a:defRPr sz="1300"/>
            </a:lvl5pPr>
            <a:lvl6pPr marL="2072771" indent="0">
              <a:buNone/>
              <a:defRPr sz="1300"/>
            </a:lvl6pPr>
            <a:lvl7pPr marL="2487325" indent="0">
              <a:buNone/>
              <a:defRPr sz="1300"/>
            </a:lvl7pPr>
            <a:lvl8pPr marL="2901879" indent="0">
              <a:buNone/>
              <a:defRPr sz="1300"/>
            </a:lvl8pPr>
            <a:lvl9pPr marL="3316433" indent="0">
              <a:buNone/>
              <a:defRPr sz="1300"/>
            </a:lvl9pPr>
          </a:lstStyle>
          <a:p>
            <a:pPr lvl="0"/>
            <a:r>
              <a:rPr lang="en-US" smtClean="0"/>
              <a:t>Click to edit Master text styles</a:t>
            </a:r>
          </a:p>
        </p:txBody>
      </p:sp>
    </p:spTree>
    <p:extLst>
      <p:ext uri="{BB962C8B-B14F-4D97-AF65-F5344CB8AC3E}">
        <p14:creationId xmlns:p14="http://schemas.microsoft.com/office/powerpoint/2010/main" val="177406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042" y="1745463"/>
            <a:ext cx="382896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587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4"/>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488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7927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651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5" y="273633"/>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5"/>
            <a:ext cx="3008160" cy="4692013"/>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smtClean="0"/>
              <a:t>Click to edit Master text styles</a:t>
            </a:r>
          </a:p>
        </p:txBody>
      </p:sp>
    </p:spTree>
    <p:extLst>
      <p:ext uri="{BB962C8B-B14F-4D97-AF65-F5344CB8AC3E}">
        <p14:creationId xmlns:p14="http://schemas.microsoft.com/office/powerpoint/2010/main" val="387917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5"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5" y="612065"/>
            <a:ext cx="5486400" cy="4115952"/>
          </a:xfrm>
        </p:spPr>
        <p:txBody>
          <a:bodyPr/>
          <a:lstStyle>
            <a:lvl1pPr marL="0" indent="0">
              <a:buNone/>
              <a:defRPr sz="2900"/>
            </a:lvl1pPr>
            <a:lvl2pPr marL="414554" indent="0">
              <a:buNone/>
              <a:defRPr sz="2500"/>
            </a:lvl2pPr>
            <a:lvl3pPr marL="829108" indent="0">
              <a:buNone/>
              <a:defRPr sz="2200"/>
            </a:lvl3pPr>
            <a:lvl4pPr marL="1243662" indent="0">
              <a:buNone/>
              <a:defRPr sz="1800"/>
            </a:lvl4pPr>
            <a:lvl5pPr marL="1658216" indent="0">
              <a:buNone/>
              <a:defRPr sz="1800"/>
            </a:lvl5pPr>
            <a:lvl6pPr marL="2072771" indent="0">
              <a:buNone/>
              <a:defRPr sz="1800"/>
            </a:lvl6pPr>
            <a:lvl7pPr marL="2487325" indent="0">
              <a:buNone/>
              <a:defRPr sz="1800"/>
            </a:lvl7pPr>
            <a:lvl8pPr marL="2901879" indent="0">
              <a:buNone/>
              <a:defRPr sz="1800"/>
            </a:lvl8pPr>
            <a:lvl9pPr marL="3316433" indent="0">
              <a:buNone/>
              <a:defRPr sz="1800"/>
            </a:lvl9pPr>
          </a:lstStyle>
          <a:p>
            <a:pPr lvl="0"/>
            <a:endParaRPr lang="en-US" noProof="0" smtClean="0"/>
          </a:p>
        </p:txBody>
      </p:sp>
      <p:sp>
        <p:nvSpPr>
          <p:cNvPr id="4" name="Text Placeholder 3"/>
          <p:cNvSpPr>
            <a:spLocks noGrp="1"/>
          </p:cNvSpPr>
          <p:nvPr>
            <p:ph type="body" sz="half" idx="2"/>
          </p:nvPr>
        </p:nvSpPr>
        <p:spPr>
          <a:xfrm>
            <a:off x="1792805" y="5367444"/>
            <a:ext cx="5486400" cy="805044"/>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smtClean="0"/>
              <a:t>Click to edit Master text styles</a:t>
            </a:r>
          </a:p>
        </p:txBody>
      </p:sp>
    </p:spTree>
    <p:extLst>
      <p:ext uri="{BB962C8B-B14F-4D97-AF65-F5344CB8AC3E}">
        <p14:creationId xmlns:p14="http://schemas.microsoft.com/office/powerpoint/2010/main" val="672141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4258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0320" y="325476"/>
            <a:ext cx="1948320" cy="5730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040" y="325476"/>
            <a:ext cx="5711040" cy="573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535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042" y="1745463"/>
            <a:ext cx="382896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1297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1042" y="325476"/>
            <a:ext cx="7797600" cy="113916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71042" y="1745463"/>
            <a:ext cx="382896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0" y="1745463"/>
            <a:ext cx="383040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71042" y="3969056"/>
            <a:ext cx="382896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8240" y="3969056"/>
            <a:ext cx="383040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7021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71042" y="1746904"/>
            <a:ext cx="7797600" cy="4308932"/>
          </a:xfrm>
        </p:spPr>
        <p:txBody>
          <a:bodyPr/>
          <a:lstStyle/>
          <a:p>
            <a:pPr lvl="0"/>
            <a:endParaRPr lang="en-US" noProof="0"/>
          </a:p>
        </p:txBody>
      </p:sp>
    </p:spTree>
    <p:extLst>
      <p:ext uri="{BB962C8B-B14F-4D97-AF65-F5344CB8AC3E}">
        <p14:creationId xmlns:p14="http://schemas.microsoft.com/office/powerpoint/2010/main" val="1072018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597" indent="0" algn="ctr">
              <a:buNone/>
              <a:defRPr/>
            </a:lvl2pPr>
            <a:lvl3pPr marL="829194" indent="0" algn="ctr">
              <a:buNone/>
              <a:defRPr/>
            </a:lvl3pPr>
            <a:lvl4pPr marL="1243791" indent="0" algn="ctr">
              <a:buNone/>
              <a:defRPr/>
            </a:lvl4pPr>
            <a:lvl5pPr marL="1658388" indent="0" algn="ctr">
              <a:buNone/>
              <a:defRPr/>
            </a:lvl5pPr>
            <a:lvl6pPr marL="2072986" indent="0" algn="ctr">
              <a:buNone/>
              <a:defRPr/>
            </a:lvl6pPr>
            <a:lvl7pPr marL="2487583" indent="0" algn="ctr">
              <a:buNone/>
              <a:defRPr/>
            </a:lvl7pPr>
            <a:lvl8pPr marL="2902180" indent="0" algn="ctr">
              <a:buNone/>
              <a:defRPr/>
            </a:lvl8pPr>
            <a:lvl9pPr marL="331677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4278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19315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6"/>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597" indent="0">
              <a:buNone/>
              <a:defRPr sz="1600"/>
            </a:lvl2pPr>
            <a:lvl3pPr marL="829194" indent="0">
              <a:buNone/>
              <a:defRPr sz="1500"/>
            </a:lvl3pPr>
            <a:lvl4pPr marL="1243791" indent="0">
              <a:buNone/>
              <a:defRPr sz="1300"/>
            </a:lvl4pPr>
            <a:lvl5pPr marL="1658388" indent="0">
              <a:buNone/>
              <a:defRPr sz="1300"/>
            </a:lvl5pPr>
            <a:lvl6pPr marL="2072986" indent="0">
              <a:buNone/>
              <a:defRPr sz="1300"/>
            </a:lvl6pPr>
            <a:lvl7pPr marL="2487583" indent="0">
              <a:buNone/>
              <a:defRPr sz="1300"/>
            </a:lvl7pPr>
            <a:lvl8pPr marL="2902180" indent="0">
              <a:buNone/>
              <a:defRPr sz="1300"/>
            </a:lvl8pPr>
            <a:lvl9pPr marL="3316777" indent="0">
              <a:buNone/>
              <a:defRPr sz="1300"/>
            </a:lvl9pPr>
          </a:lstStyle>
          <a:p>
            <a:pPr lvl="0"/>
            <a:r>
              <a:rPr lang="en-US" smtClean="0"/>
              <a:t>Click to edit Master text styles</a:t>
            </a:r>
          </a:p>
        </p:txBody>
      </p:sp>
    </p:spTree>
    <p:extLst>
      <p:ext uri="{BB962C8B-B14F-4D97-AF65-F5344CB8AC3E}">
        <p14:creationId xmlns:p14="http://schemas.microsoft.com/office/powerpoint/2010/main" val="343311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042" y="1745463"/>
            <a:ext cx="382896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88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7011" indent="0">
              <a:buNone/>
              <a:defRPr sz="1800">
                <a:solidFill>
                  <a:schemeClr val="tx1">
                    <a:tint val="75000"/>
                  </a:schemeClr>
                </a:solidFill>
              </a:defRPr>
            </a:lvl2pPr>
            <a:lvl3pPr marL="914021" indent="0">
              <a:buNone/>
              <a:defRPr sz="1600">
                <a:solidFill>
                  <a:schemeClr val="tx1">
                    <a:tint val="75000"/>
                  </a:schemeClr>
                </a:solidFill>
              </a:defRPr>
            </a:lvl3pPr>
            <a:lvl4pPr marL="1371032" indent="0">
              <a:buNone/>
              <a:defRPr sz="1400">
                <a:solidFill>
                  <a:schemeClr val="tx1">
                    <a:tint val="75000"/>
                  </a:schemeClr>
                </a:solidFill>
              </a:defRPr>
            </a:lvl4pPr>
            <a:lvl5pPr marL="1828041" indent="0">
              <a:buNone/>
              <a:defRPr sz="1400">
                <a:solidFill>
                  <a:schemeClr val="tx1">
                    <a:tint val="75000"/>
                  </a:schemeClr>
                </a:solidFill>
              </a:defRPr>
            </a:lvl5pPr>
            <a:lvl6pPr marL="2285052" indent="0">
              <a:buNone/>
              <a:defRPr sz="1400">
                <a:solidFill>
                  <a:schemeClr val="tx1">
                    <a:tint val="75000"/>
                  </a:schemeClr>
                </a:solidFill>
              </a:defRPr>
            </a:lvl6pPr>
            <a:lvl7pPr marL="2742062" indent="0">
              <a:buNone/>
              <a:defRPr sz="1400">
                <a:solidFill>
                  <a:schemeClr val="tx1">
                    <a:tint val="75000"/>
                  </a:schemeClr>
                </a:solidFill>
              </a:defRPr>
            </a:lvl7pPr>
            <a:lvl8pPr marL="3199072" indent="0">
              <a:buNone/>
              <a:defRPr sz="1400">
                <a:solidFill>
                  <a:schemeClr val="tx1">
                    <a:tint val="75000"/>
                  </a:schemeClr>
                </a:solidFill>
              </a:defRPr>
            </a:lvl8pPr>
            <a:lvl9pPr marL="365608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3"/>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2128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2123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208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4" y="273632"/>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4"/>
            <a:ext cx="3008160" cy="4692013"/>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smtClean="0"/>
              <a:t>Click to edit Master text styles</a:t>
            </a:r>
          </a:p>
        </p:txBody>
      </p:sp>
    </p:spTree>
    <p:extLst>
      <p:ext uri="{BB962C8B-B14F-4D97-AF65-F5344CB8AC3E}">
        <p14:creationId xmlns:p14="http://schemas.microsoft.com/office/powerpoint/2010/main" val="26744903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4"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4" y="612065"/>
            <a:ext cx="5486400" cy="4115952"/>
          </a:xfrm>
        </p:spPr>
        <p:txBody>
          <a:bodyPr/>
          <a:lstStyle>
            <a:lvl1pPr marL="0" indent="0">
              <a:buNone/>
              <a:defRPr sz="2900"/>
            </a:lvl1pPr>
            <a:lvl2pPr marL="414597" indent="0">
              <a:buNone/>
              <a:defRPr sz="2500"/>
            </a:lvl2pPr>
            <a:lvl3pPr marL="829194" indent="0">
              <a:buNone/>
              <a:defRPr sz="2200"/>
            </a:lvl3pPr>
            <a:lvl4pPr marL="1243791" indent="0">
              <a:buNone/>
              <a:defRPr sz="1800"/>
            </a:lvl4pPr>
            <a:lvl5pPr marL="1658388" indent="0">
              <a:buNone/>
              <a:defRPr sz="1800"/>
            </a:lvl5pPr>
            <a:lvl6pPr marL="2072986" indent="0">
              <a:buNone/>
              <a:defRPr sz="1800"/>
            </a:lvl6pPr>
            <a:lvl7pPr marL="2487583" indent="0">
              <a:buNone/>
              <a:defRPr sz="1800"/>
            </a:lvl7pPr>
            <a:lvl8pPr marL="2902180" indent="0">
              <a:buNone/>
              <a:defRPr sz="1800"/>
            </a:lvl8pPr>
            <a:lvl9pPr marL="3316777" indent="0">
              <a:buNone/>
              <a:defRPr sz="1800"/>
            </a:lvl9pPr>
          </a:lstStyle>
          <a:p>
            <a:pPr lvl="0"/>
            <a:endParaRPr lang="en-US" noProof="0" smtClean="0"/>
          </a:p>
        </p:txBody>
      </p:sp>
      <p:sp>
        <p:nvSpPr>
          <p:cNvPr id="4" name="Text Placeholder 3"/>
          <p:cNvSpPr>
            <a:spLocks noGrp="1"/>
          </p:cNvSpPr>
          <p:nvPr>
            <p:ph type="body" sz="half" idx="2"/>
          </p:nvPr>
        </p:nvSpPr>
        <p:spPr>
          <a:xfrm>
            <a:off x="1792804" y="5367444"/>
            <a:ext cx="5486400" cy="805044"/>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smtClean="0"/>
              <a:t>Click to edit Master text styles</a:t>
            </a:r>
          </a:p>
        </p:txBody>
      </p:sp>
    </p:spTree>
    <p:extLst>
      <p:ext uri="{BB962C8B-B14F-4D97-AF65-F5344CB8AC3E}">
        <p14:creationId xmlns:p14="http://schemas.microsoft.com/office/powerpoint/2010/main" val="19217237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9700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0320" y="325476"/>
            <a:ext cx="1948320" cy="5730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040" y="325476"/>
            <a:ext cx="5711040" cy="573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15282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042" y="1745463"/>
            <a:ext cx="382896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03952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1042" y="325476"/>
            <a:ext cx="7797600" cy="113916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71042" y="1745463"/>
            <a:ext cx="382896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0" y="1745463"/>
            <a:ext cx="383040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71042" y="3969056"/>
            <a:ext cx="382896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8240" y="3969056"/>
            <a:ext cx="383040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5577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71042" y="1746904"/>
            <a:ext cx="7797600" cy="4308932"/>
          </a:xfrm>
        </p:spPr>
        <p:txBody>
          <a:bodyPr/>
          <a:lstStyle/>
          <a:p>
            <a:pPr lvl="0"/>
            <a:endParaRPr lang="en-US" noProof="0"/>
          </a:p>
        </p:txBody>
      </p:sp>
    </p:spTree>
    <p:extLst>
      <p:ext uri="{BB962C8B-B14F-4D97-AF65-F5344CB8AC3E}">
        <p14:creationId xmlns:p14="http://schemas.microsoft.com/office/powerpoint/2010/main" val="1650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229104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64386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Tree>
    <p:extLst>
      <p:ext uri="{BB962C8B-B14F-4D97-AF65-F5344CB8AC3E}">
        <p14:creationId xmlns:p14="http://schemas.microsoft.com/office/powerpoint/2010/main" val="4001396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041" y="1745463"/>
            <a:ext cx="382896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83552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9478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05204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8606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Tree>
    <p:extLst>
      <p:ext uri="{BB962C8B-B14F-4D97-AF65-F5344CB8AC3E}">
        <p14:creationId xmlns:p14="http://schemas.microsoft.com/office/powerpoint/2010/main" val="30563760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endParaRPr lang="en-US" noProof="0" smtClean="0"/>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Tree>
    <p:extLst>
      <p:ext uri="{BB962C8B-B14F-4D97-AF65-F5344CB8AC3E}">
        <p14:creationId xmlns:p14="http://schemas.microsoft.com/office/powerpoint/2010/main" val="2891319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779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011" indent="0">
              <a:buNone/>
              <a:defRPr sz="2000" b="1"/>
            </a:lvl2pPr>
            <a:lvl3pPr marL="914021" indent="0">
              <a:buNone/>
              <a:defRPr sz="1800" b="1"/>
            </a:lvl3pPr>
            <a:lvl4pPr marL="1371032" indent="0">
              <a:buNone/>
              <a:defRPr sz="1600" b="1"/>
            </a:lvl4pPr>
            <a:lvl5pPr marL="1828041" indent="0">
              <a:buNone/>
              <a:defRPr sz="1600" b="1"/>
            </a:lvl5pPr>
            <a:lvl6pPr marL="2285052" indent="0">
              <a:buNone/>
              <a:defRPr sz="1600" b="1"/>
            </a:lvl6pPr>
            <a:lvl7pPr marL="2742062" indent="0">
              <a:buNone/>
              <a:defRPr sz="1600" b="1"/>
            </a:lvl7pPr>
            <a:lvl8pPr marL="3199072" indent="0">
              <a:buNone/>
              <a:defRPr sz="1600" b="1"/>
            </a:lvl8pPr>
            <a:lvl9pPr marL="36560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4"/>
            <a:ext cx="4041775" cy="639762"/>
          </a:xfrm>
        </p:spPr>
        <p:txBody>
          <a:bodyPr anchor="b"/>
          <a:lstStyle>
            <a:lvl1pPr marL="0" indent="0">
              <a:buNone/>
              <a:defRPr sz="2400" b="1"/>
            </a:lvl1pPr>
            <a:lvl2pPr marL="457011" indent="0">
              <a:buNone/>
              <a:defRPr sz="2000" b="1"/>
            </a:lvl2pPr>
            <a:lvl3pPr marL="914021" indent="0">
              <a:buNone/>
              <a:defRPr sz="1800" b="1"/>
            </a:lvl3pPr>
            <a:lvl4pPr marL="1371032" indent="0">
              <a:buNone/>
              <a:defRPr sz="1600" b="1"/>
            </a:lvl4pPr>
            <a:lvl5pPr marL="1828041" indent="0">
              <a:buNone/>
              <a:defRPr sz="1600" b="1"/>
            </a:lvl5pPr>
            <a:lvl6pPr marL="2285052" indent="0">
              <a:buNone/>
              <a:defRPr sz="1600" b="1"/>
            </a:lvl6pPr>
            <a:lvl7pPr marL="2742062" indent="0">
              <a:buNone/>
              <a:defRPr sz="1600" b="1"/>
            </a:lvl7pPr>
            <a:lvl8pPr marL="3199072" indent="0">
              <a:buNone/>
              <a:defRPr sz="1600" b="1"/>
            </a:lvl8pPr>
            <a:lvl9pPr marL="36560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0320" y="325475"/>
            <a:ext cx="1948320" cy="5730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040" y="325475"/>
            <a:ext cx="5711040" cy="573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73316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041" y="325475"/>
            <a:ext cx="7797600" cy="113916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041" y="1745463"/>
            <a:ext cx="382896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152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1041" y="325475"/>
            <a:ext cx="7797600" cy="113916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71041" y="1745463"/>
            <a:ext cx="382896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0" y="1745463"/>
            <a:ext cx="383040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71041" y="3969056"/>
            <a:ext cx="382896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8240" y="3969056"/>
            <a:ext cx="383040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1421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71041" y="325475"/>
            <a:ext cx="7797600" cy="113916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71041" y="1746904"/>
            <a:ext cx="7797600" cy="4308932"/>
          </a:xfrm>
        </p:spPr>
        <p:txBody>
          <a:bodyPr/>
          <a:lstStyle/>
          <a:p>
            <a:pPr lvl="0"/>
            <a:endParaRPr lang="en-US" noProof="0"/>
          </a:p>
        </p:txBody>
      </p:sp>
    </p:spTree>
    <p:extLst>
      <p:ext uri="{BB962C8B-B14F-4D97-AF65-F5344CB8AC3E}">
        <p14:creationId xmlns:p14="http://schemas.microsoft.com/office/powerpoint/2010/main" val="198915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4"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011" indent="0">
              <a:buNone/>
              <a:defRPr sz="1200"/>
            </a:lvl2pPr>
            <a:lvl3pPr marL="914021" indent="0">
              <a:buNone/>
              <a:defRPr sz="1000"/>
            </a:lvl3pPr>
            <a:lvl4pPr marL="1371032" indent="0">
              <a:buNone/>
              <a:defRPr sz="900"/>
            </a:lvl4pPr>
            <a:lvl5pPr marL="1828041" indent="0">
              <a:buNone/>
              <a:defRPr sz="900"/>
            </a:lvl5pPr>
            <a:lvl6pPr marL="2285052" indent="0">
              <a:buNone/>
              <a:defRPr sz="900"/>
            </a:lvl6pPr>
            <a:lvl7pPr marL="2742062" indent="0">
              <a:buNone/>
              <a:defRPr sz="900"/>
            </a:lvl7pPr>
            <a:lvl8pPr marL="3199072" indent="0">
              <a:buNone/>
              <a:defRPr sz="900"/>
            </a:lvl8pPr>
            <a:lvl9pPr marL="365608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11" indent="0">
              <a:buNone/>
              <a:defRPr sz="2800"/>
            </a:lvl2pPr>
            <a:lvl3pPr marL="914021" indent="0">
              <a:buNone/>
              <a:defRPr sz="2400"/>
            </a:lvl3pPr>
            <a:lvl4pPr marL="1371032" indent="0">
              <a:buNone/>
              <a:defRPr sz="2000"/>
            </a:lvl4pPr>
            <a:lvl5pPr marL="1828041" indent="0">
              <a:buNone/>
              <a:defRPr sz="2000"/>
            </a:lvl5pPr>
            <a:lvl6pPr marL="2285052" indent="0">
              <a:buNone/>
              <a:defRPr sz="2000"/>
            </a:lvl6pPr>
            <a:lvl7pPr marL="2742062" indent="0">
              <a:buNone/>
              <a:defRPr sz="2000"/>
            </a:lvl7pPr>
            <a:lvl8pPr marL="3199072" indent="0">
              <a:buNone/>
              <a:defRPr sz="2000"/>
            </a:lvl8pPr>
            <a:lvl9pPr marL="3656083"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11" indent="0">
              <a:buNone/>
              <a:defRPr sz="1200"/>
            </a:lvl2pPr>
            <a:lvl3pPr marL="914021" indent="0">
              <a:buNone/>
              <a:defRPr sz="1000"/>
            </a:lvl3pPr>
            <a:lvl4pPr marL="1371032" indent="0">
              <a:buNone/>
              <a:defRPr sz="900"/>
            </a:lvl4pPr>
            <a:lvl5pPr marL="1828041" indent="0">
              <a:buNone/>
              <a:defRPr sz="900"/>
            </a:lvl5pPr>
            <a:lvl6pPr marL="2285052" indent="0">
              <a:buNone/>
              <a:defRPr sz="900"/>
            </a:lvl6pPr>
            <a:lvl7pPr marL="2742062" indent="0">
              <a:buNone/>
              <a:defRPr sz="900"/>
            </a:lvl7pPr>
            <a:lvl8pPr marL="3199072" indent="0">
              <a:buNone/>
              <a:defRPr sz="900"/>
            </a:lvl8pPr>
            <a:lvl9pPr marL="365608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00" tIns="45702" rIns="91400" bIns="4570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3"/>
            <a:ext cx="8229600" cy="4525963"/>
          </a:xfrm>
          <a:prstGeom prst="rect">
            <a:avLst/>
          </a:prstGeom>
        </p:spPr>
        <p:txBody>
          <a:bodyPr vert="horz" lIns="91400" tIns="45702" rIns="91400" bIns="457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00" tIns="45702" rIns="91400" bIns="45702" rtlCol="0" anchor="ctr"/>
          <a:lstStyle>
            <a:lvl1pPr algn="l">
              <a:defRPr sz="1200">
                <a:solidFill>
                  <a:schemeClr val="tx1">
                    <a:tint val="75000"/>
                  </a:schemeClr>
                </a:solidFill>
              </a:defRPr>
            </a:lvl1pPr>
          </a:lstStyle>
          <a:p>
            <a:fld id="{1D8BD707-D9CF-40AE-B4C6-C98DA3205C09}" type="datetimeFigureOut">
              <a:rPr lang="en-US" smtClean="0"/>
              <a:pPr/>
              <a:t>1/8/2021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00" tIns="45702" rIns="91400" bIns="45702"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00" tIns="45702" rIns="91400" bIns="45702"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021" rtl="0" eaLnBrk="1" latinLnBrk="0" hangingPunct="1">
        <a:spcBef>
          <a:spcPct val="0"/>
        </a:spcBef>
        <a:buNone/>
        <a:defRPr sz="4400" kern="1200">
          <a:solidFill>
            <a:schemeClr val="tx1"/>
          </a:solidFill>
          <a:latin typeface="+mj-lt"/>
          <a:ea typeface="+mj-ea"/>
          <a:cs typeface="+mj-cs"/>
        </a:defRPr>
      </a:lvl1pPr>
    </p:titleStyle>
    <p:bodyStyle>
      <a:lvl1pPr marL="342758" indent="-342758" algn="l" defTabSz="91402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42" indent="-285630" algn="l" defTabSz="91402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528" indent="-228506" algn="l" defTabSz="91402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537"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547"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558"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68"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79"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89"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21" rtl="0" eaLnBrk="1" latinLnBrk="0" hangingPunct="1">
        <a:defRPr sz="1800" kern="1200">
          <a:solidFill>
            <a:schemeClr val="tx1"/>
          </a:solidFill>
          <a:latin typeface="+mn-lt"/>
          <a:ea typeface="+mn-ea"/>
          <a:cs typeface="+mn-cs"/>
        </a:defRPr>
      </a:lvl1pPr>
      <a:lvl2pPr marL="457011" algn="l" defTabSz="914021" rtl="0" eaLnBrk="1" latinLnBrk="0" hangingPunct="1">
        <a:defRPr sz="1800" kern="1200">
          <a:solidFill>
            <a:schemeClr val="tx1"/>
          </a:solidFill>
          <a:latin typeface="+mn-lt"/>
          <a:ea typeface="+mn-ea"/>
          <a:cs typeface="+mn-cs"/>
        </a:defRPr>
      </a:lvl2pPr>
      <a:lvl3pPr marL="914021" algn="l" defTabSz="914021" rtl="0" eaLnBrk="1" latinLnBrk="0" hangingPunct="1">
        <a:defRPr sz="1800" kern="1200">
          <a:solidFill>
            <a:schemeClr val="tx1"/>
          </a:solidFill>
          <a:latin typeface="+mn-lt"/>
          <a:ea typeface="+mn-ea"/>
          <a:cs typeface="+mn-cs"/>
        </a:defRPr>
      </a:lvl3pPr>
      <a:lvl4pPr marL="1371032" algn="l" defTabSz="914021" rtl="0" eaLnBrk="1" latinLnBrk="0" hangingPunct="1">
        <a:defRPr sz="1800" kern="1200">
          <a:solidFill>
            <a:schemeClr val="tx1"/>
          </a:solidFill>
          <a:latin typeface="+mn-lt"/>
          <a:ea typeface="+mn-ea"/>
          <a:cs typeface="+mn-cs"/>
        </a:defRPr>
      </a:lvl4pPr>
      <a:lvl5pPr marL="1828041" algn="l" defTabSz="914021" rtl="0" eaLnBrk="1" latinLnBrk="0" hangingPunct="1">
        <a:defRPr sz="1800" kern="1200">
          <a:solidFill>
            <a:schemeClr val="tx1"/>
          </a:solidFill>
          <a:latin typeface="+mn-lt"/>
          <a:ea typeface="+mn-ea"/>
          <a:cs typeface="+mn-cs"/>
        </a:defRPr>
      </a:lvl5pPr>
      <a:lvl6pPr marL="2285052" algn="l" defTabSz="914021" rtl="0" eaLnBrk="1" latinLnBrk="0" hangingPunct="1">
        <a:defRPr sz="1800" kern="1200">
          <a:solidFill>
            <a:schemeClr val="tx1"/>
          </a:solidFill>
          <a:latin typeface="+mn-lt"/>
          <a:ea typeface="+mn-ea"/>
          <a:cs typeface="+mn-cs"/>
        </a:defRPr>
      </a:lvl6pPr>
      <a:lvl7pPr marL="2742062" algn="l" defTabSz="914021" rtl="0" eaLnBrk="1" latinLnBrk="0" hangingPunct="1">
        <a:defRPr sz="1800" kern="1200">
          <a:solidFill>
            <a:schemeClr val="tx1"/>
          </a:solidFill>
          <a:latin typeface="+mn-lt"/>
          <a:ea typeface="+mn-ea"/>
          <a:cs typeface="+mn-cs"/>
        </a:defRPr>
      </a:lvl7pPr>
      <a:lvl8pPr marL="3199072" algn="l" defTabSz="914021" rtl="0" eaLnBrk="1" latinLnBrk="0" hangingPunct="1">
        <a:defRPr sz="1800" kern="1200">
          <a:solidFill>
            <a:schemeClr val="tx1"/>
          </a:solidFill>
          <a:latin typeface="+mn-lt"/>
          <a:ea typeface="+mn-ea"/>
          <a:cs typeface="+mn-cs"/>
        </a:defRPr>
      </a:lvl8pPr>
      <a:lvl9pPr marL="3656083" algn="l" defTabSz="91402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71042" y="325476"/>
            <a:ext cx="7797600" cy="11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71042" y="1746904"/>
            <a:ext cx="7797600" cy="430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Rectangle 3"/>
          <p:cNvSpPr>
            <a:spLocks noChangeArrowheads="1"/>
          </p:cNvSpPr>
          <p:nvPr/>
        </p:nvSpPr>
        <p:spPr bwMode="auto">
          <a:xfrm>
            <a:off x="6553445" y="6245938"/>
            <a:ext cx="2134080" cy="475250"/>
          </a:xfrm>
          <a:prstGeom prst="rect">
            <a:avLst/>
          </a:prstGeom>
          <a:noFill/>
          <a:ln w="9525">
            <a:noFill/>
            <a:round/>
            <a:headEnd/>
            <a:tailEnd/>
          </a:ln>
        </p:spPr>
        <p:txBody>
          <a:bodyPr lIns="81588" tIns="42427" rIns="81588" bIns="42427"/>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9pPr>
          </a:lstStyle>
          <a:p>
            <a:pPr algn="r" defTabSz="414554" eaLnBrk="0" fontAlgn="base" hangingPunct="0">
              <a:spcBef>
                <a:spcPct val="0"/>
              </a:spcBef>
              <a:spcAft>
                <a:spcPct val="0"/>
              </a:spcAft>
              <a:buClr>
                <a:srgbClr val="000000"/>
              </a:buClr>
              <a:buSzPct val="100000"/>
              <a:buFont typeface="Times New Roman" pitchFamily="18" charset="0"/>
              <a:buNone/>
            </a:pPr>
            <a:fld id="{EC57B040-1AFD-48F7-8DFC-1A4DEAAF33A3}" type="slidenum">
              <a:rPr lang="en-GB" altLang="en-US" sz="1300" smtClean="0">
                <a:latin typeface="Times New Roman" pitchFamily="18" charset="0"/>
              </a:rPr>
              <a:pPr algn="r" defTabSz="414554" eaLnBrk="0" fontAlgn="base" hangingPunct="0">
                <a:spcBef>
                  <a:spcPct val="0"/>
                </a:spcBef>
                <a:spcAft>
                  <a:spcPct val="0"/>
                </a:spcAft>
                <a:buClr>
                  <a:srgbClr val="000000"/>
                </a:buClr>
                <a:buSzPct val="100000"/>
                <a:buFont typeface="Times New Roman" pitchFamily="18" charset="0"/>
                <a:buNone/>
              </a:pPr>
              <a:t>‹#›</a:t>
            </a:fld>
            <a:endParaRPr lang="en-GB" altLang="en-US" sz="1300" smtClean="0">
              <a:latin typeface="Times New Roman" pitchFamily="18" charset="0"/>
            </a:endParaRPr>
          </a:p>
        </p:txBody>
      </p:sp>
    </p:spTree>
    <p:extLst>
      <p:ext uri="{BB962C8B-B14F-4D97-AF65-F5344CB8AC3E}">
        <p14:creationId xmlns:p14="http://schemas.microsoft.com/office/powerpoint/2010/main" val="366911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mj-lt"/>
          <a:ea typeface="+mj-ea"/>
          <a:cs typeface="+mj-cs"/>
        </a:defRPr>
      </a:lvl1pPr>
      <a:lvl2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2pPr>
      <a:lvl3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3pPr>
      <a:lvl4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4pPr>
      <a:lvl5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5pPr>
      <a:lvl6pPr marL="414554"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6pPr>
      <a:lvl7pPr marL="829108"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7pPr>
      <a:lvl8pPr marL="1243662"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8pPr>
      <a:lvl9pPr marL="1658216"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9pPr>
    </p:titleStyle>
    <p:bodyStyle>
      <a:lvl1pPr marL="382890" indent="-287885" algn="l" defTabSz="414554" rtl="0" eaLnBrk="0" fontAlgn="base" hangingPunct="0">
        <a:spcBef>
          <a:spcPct val="0"/>
        </a:spcBef>
        <a:spcAft>
          <a:spcPts val="1247"/>
        </a:spcAft>
        <a:buClr>
          <a:srgbClr val="000000"/>
        </a:buClr>
        <a:buSzPct val="45000"/>
        <a:buFont typeface="Wingdings" pitchFamily="2" charset="2"/>
        <a:buChar char=""/>
        <a:defRPr sz="2900">
          <a:solidFill>
            <a:srgbClr val="000000"/>
          </a:solidFill>
          <a:latin typeface="+mn-lt"/>
          <a:ea typeface="+mn-ea"/>
          <a:cs typeface="+mn-cs"/>
        </a:defRPr>
      </a:lvl1pPr>
      <a:lvl2pPr marL="774410" indent="-257657" algn="l" defTabSz="414554" rtl="0" eaLnBrk="0" fontAlgn="base" hangingPunct="0">
        <a:spcBef>
          <a:spcPct val="0"/>
        </a:spcBef>
        <a:spcAft>
          <a:spcPts val="987"/>
        </a:spcAft>
        <a:buClr>
          <a:srgbClr val="000000"/>
        </a:buClr>
        <a:buSzPct val="75000"/>
        <a:buFont typeface="Symbol" pitchFamily="18" charset="2"/>
        <a:buChar char=""/>
        <a:defRPr sz="2500">
          <a:solidFill>
            <a:srgbClr val="000000"/>
          </a:solidFill>
          <a:latin typeface="+mn-lt"/>
        </a:defRPr>
      </a:lvl2pPr>
      <a:lvl3pPr marL="1165933" indent="-192883" algn="l" defTabSz="414554" rtl="0" eaLnBrk="0" fontAlgn="base" hangingPunct="0">
        <a:spcBef>
          <a:spcPct val="0"/>
        </a:spcBef>
        <a:spcAft>
          <a:spcPts val="737"/>
        </a:spcAft>
        <a:buClr>
          <a:srgbClr val="000000"/>
        </a:buClr>
        <a:buSzPct val="45000"/>
        <a:buFont typeface="Wingdings" pitchFamily="2" charset="2"/>
        <a:buChar char=""/>
        <a:defRPr sz="2200">
          <a:solidFill>
            <a:srgbClr val="000000"/>
          </a:solidFill>
          <a:latin typeface="+mn-lt"/>
        </a:defRPr>
      </a:lvl3pPr>
      <a:lvl4pPr marL="1556018" indent="-185687" algn="l" defTabSz="414554" rtl="0" eaLnBrk="0" fontAlgn="base" hangingPunct="0">
        <a:spcBef>
          <a:spcPct val="0"/>
        </a:spcBef>
        <a:spcAft>
          <a:spcPts val="476"/>
        </a:spcAft>
        <a:buClr>
          <a:srgbClr val="000000"/>
        </a:buClr>
        <a:buSzPct val="75000"/>
        <a:buFont typeface="Symbol" pitchFamily="18" charset="2"/>
        <a:buChar char=""/>
        <a:defRPr sz="1800">
          <a:solidFill>
            <a:srgbClr val="000000"/>
          </a:solidFill>
          <a:latin typeface="+mn-lt"/>
        </a:defRPr>
      </a:lvl4pPr>
      <a:lvl5pPr marL="1948980" indent="-191443" algn="l" defTabSz="414554" rtl="0" eaLnBrk="0" fontAlgn="base" hangingPunct="0">
        <a:spcBef>
          <a:spcPct val="0"/>
        </a:spcBef>
        <a:spcAft>
          <a:spcPts val="216"/>
        </a:spcAft>
        <a:buClr>
          <a:srgbClr val="000000"/>
        </a:buClr>
        <a:buSzPct val="45000"/>
        <a:buFont typeface="Wingdings" pitchFamily="2" charset="2"/>
        <a:buChar char=""/>
        <a:defRPr sz="1800">
          <a:solidFill>
            <a:srgbClr val="000000"/>
          </a:solidFill>
          <a:latin typeface="+mn-lt"/>
        </a:defRPr>
      </a:lvl5pPr>
      <a:lvl6pPr marL="2363535"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6pPr>
      <a:lvl7pPr marL="2778089"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7pPr>
      <a:lvl8pPr marL="3192643"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8pPr>
      <a:lvl9pPr marL="3607197"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9pPr>
    </p:bodyStyle>
    <p:otherStyle>
      <a:defPPr>
        <a:defRPr lang="en-US"/>
      </a:defPPr>
      <a:lvl1pPr marL="0" algn="l" defTabSz="829108" rtl="0" eaLnBrk="1" latinLnBrk="0" hangingPunct="1">
        <a:defRPr sz="1600" kern="1200">
          <a:solidFill>
            <a:schemeClr val="tx1"/>
          </a:solidFill>
          <a:latin typeface="+mn-lt"/>
          <a:ea typeface="+mn-ea"/>
          <a:cs typeface="+mn-cs"/>
        </a:defRPr>
      </a:lvl1pPr>
      <a:lvl2pPr marL="414554" algn="l" defTabSz="829108" rtl="0" eaLnBrk="1" latinLnBrk="0" hangingPunct="1">
        <a:defRPr sz="1600" kern="1200">
          <a:solidFill>
            <a:schemeClr val="tx1"/>
          </a:solidFill>
          <a:latin typeface="+mn-lt"/>
          <a:ea typeface="+mn-ea"/>
          <a:cs typeface="+mn-cs"/>
        </a:defRPr>
      </a:lvl2pPr>
      <a:lvl3pPr marL="829108" algn="l" defTabSz="829108" rtl="0" eaLnBrk="1" latinLnBrk="0" hangingPunct="1">
        <a:defRPr sz="1600" kern="1200">
          <a:solidFill>
            <a:schemeClr val="tx1"/>
          </a:solidFill>
          <a:latin typeface="+mn-lt"/>
          <a:ea typeface="+mn-ea"/>
          <a:cs typeface="+mn-cs"/>
        </a:defRPr>
      </a:lvl3pPr>
      <a:lvl4pPr marL="1243662" algn="l" defTabSz="829108" rtl="0" eaLnBrk="1" latinLnBrk="0" hangingPunct="1">
        <a:defRPr sz="1600" kern="1200">
          <a:solidFill>
            <a:schemeClr val="tx1"/>
          </a:solidFill>
          <a:latin typeface="+mn-lt"/>
          <a:ea typeface="+mn-ea"/>
          <a:cs typeface="+mn-cs"/>
        </a:defRPr>
      </a:lvl4pPr>
      <a:lvl5pPr marL="1658216" algn="l" defTabSz="829108" rtl="0" eaLnBrk="1" latinLnBrk="0" hangingPunct="1">
        <a:defRPr sz="1600" kern="1200">
          <a:solidFill>
            <a:schemeClr val="tx1"/>
          </a:solidFill>
          <a:latin typeface="+mn-lt"/>
          <a:ea typeface="+mn-ea"/>
          <a:cs typeface="+mn-cs"/>
        </a:defRPr>
      </a:lvl5pPr>
      <a:lvl6pPr marL="2072771" algn="l" defTabSz="829108" rtl="0" eaLnBrk="1" latinLnBrk="0" hangingPunct="1">
        <a:defRPr sz="1600" kern="1200">
          <a:solidFill>
            <a:schemeClr val="tx1"/>
          </a:solidFill>
          <a:latin typeface="+mn-lt"/>
          <a:ea typeface="+mn-ea"/>
          <a:cs typeface="+mn-cs"/>
        </a:defRPr>
      </a:lvl6pPr>
      <a:lvl7pPr marL="2487325" algn="l" defTabSz="829108" rtl="0" eaLnBrk="1" latinLnBrk="0" hangingPunct="1">
        <a:defRPr sz="1600" kern="1200">
          <a:solidFill>
            <a:schemeClr val="tx1"/>
          </a:solidFill>
          <a:latin typeface="+mn-lt"/>
          <a:ea typeface="+mn-ea"/>
          <a:cs typeface="+mn-cs"/>
        </a:defRPr>
      </a:lvl7pPr>
      <a:lvl8pPr marL="2901879" algn="l" defTabSz="829108" rtl="0" eaLnBrk="1" latinLnBrk="0" hangingPunct="1">
        <a:defRPr sz="1600" kern="1200">
          <a:solidFill>
            <a:schemeClr val="tx1"/>
          </a:solidFill>
          <a:latin typeface="+mn-lt"/>
          <a:ea typeface="+mn-ea"/>
          <a:cs typeface="+mn-cs"/>
        </a:defRPr>
      </a:lvl8pPr>
      <a:lvl9pPr marL="3316433" algn="l" defTabSz="82910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71042" y="325476"/>
            <a:ext cx="7797600" cy="11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71042" y="1746904"/>
            <a:ext cx="7797600" cy="430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Rectangle 3"/>
          <p:cNvSpPr>
            <a:spLocks noChangeArrowheads="1"/>
          </p:cNvSpPr>
          <p:nvPr/>
        </p:nvSpPr>
        <p:spPr bwMode="auto">
          <a:xfrm>
            <a:off x="6553444" y="6245938"/>
            <a:ext cx="2134080" cy="475250"/>
          </a:xfrm>
          <a:prstGeom prst="rect">
            <a:avLst/>
          </a:prstGeom>
          <a:noFill/>
          <a:ln w="9525">
            <a:noFill/>
            <a:round/>
            <a:headEnd/>
            <a:tailEnd/>
          </a:ln>
        </p:spPr>
        <p:txBody>
          <a:bodyPr lIns="81597" tIns="42431" rIns="81597" bIns="4243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9pPr>
          </a:lstStyle>
          <a:p>
            <a:pPr algn="r" defTabSz="414597" eaLnBrk="0" fontAlgn="base" hangingPunct="0">
              <a:spcBef>
                <a:spcPct val="0"/>
              </a:spcBef>
              <a:spcAft>
                <a:spcPct val="0"/>
              </a:spcAft>
              <a:buClr>
                <a:srgbClr val="000000"/>
              </a:buClr>
              <a:buSzPct val="100000"/>
              <a:buFont typeface="Times New Roman" pitchFamily="18" charset="0"/>
              <a:buNone/>
            </a:pPr>
            <a:fld id="{EC57B040-1AFD-48F7-8DFC-1A4DEAAF33A3}" type="slidenum">
              <a:rPr lang="en-GB" altLang="en-US" sz="1300" smtClean="0">
                <a:latin typeface="Times New Roman" pitchFamily="18" charset="0"/>
              </a:rPr>
              <a:pPr algn="r" defTabSz="414597" eaLnBrk="0" fontAlgn="base" hangingPunct="0">
                <a:spcBef>
                  <a:spcPct val="0"/>
                </a:spcBef>
                <a:spcAft>
                  <a:spcPct val="0"/>
                </a:spcAft>
                <a:buClr>
                  <a:srgbClr val="000000"/>
                </a:buClr>
                <a:buSzPct val="100000"/>
                <a:buFont typeface="Times New Roman" pitchFamily="18" charset="0"/>
                <a:buNone/>
              </a:pPr>
              <a:t>‹#›</a:t>
            </a:fld>
            <a:endParaRPr lang="en-GB" altLang="en-US" sz="1300" smtClean="0">
              <a:latin typeface="Times New Roman" pitchFamily="18" charset="0"/>
            </a:endParaRPr>
          </a:p>
        </p:txBody>
      </p:sp>
    </p:spTree>
    <p:extLst>
      <p:ext uri="{BB962C8B-B14F-4D97-AF65-F5344CB8AC3E}">
        <p14:creationId xmlns:p14="http://schemas.microsoft.com/office/powerpoint/2010/main" val="106816716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mj-lt"/>
          <a:ea typeface="+mj-ea"/>
          <a:cs typeface="+mj-cs"/>
        </a:defRPr>
      </a:lvl1pPr>
      <a:lvl2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2pPr>
      <a:lvl3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3pPr>
      <a:lvl4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4pPr>
      <a:lvl5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5pPr>
      <a:lvl6pPr marL="414597"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6pPr>
      <a:lvl7pPr marL="829194"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7pPr>
      <a:lvl8pPr marL="1243791"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8pPr>
      <a:lvl9pPr marL="1658388"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9pPr>
    </p:titleStyle>
    <p:bodyStyle>
      <a:lvl1pPr marL="382929" indent="-287914" algn="l" defTabSz="414597" rtl="0" eaLnBrk="0" fontAlgn="base" hangingPunct="0">
        <a:spcBef>
          <a:spcPct val="0"/>
        </a:spcBef>
        <a:spcAft>
          <a:spcPts val="1247"/>
        </a:spcAft>
        <a:buClr>
          <a:srgbClr val="000000"/>
        </a:buClr>
        <a:buSzPct val="45000"/>
        <a:buFont typeface="Wingdings" pitchFamily="2" charset="2"/>
        <a:buChar char=""/>
        <a:defRPr sz="2900">
          <a:solidFill>
            <a:srgbClr val="000000"/>
          </a:solidFill>
          <a:latin typeface="+mn-lt"/>
          <a:ea typeface="+mn-ea"/>
          <a:cs typeface="+mn-cs"/>
        </a:defRPr>
      </a:lvl1pPr>
      <a:lvl2pPr marL="774491" indent="-257684" algn="l" defTabSz="414597" rtl="0" eaLnBrk="0" fontAlgn="base" hangingPunct="0">
        <a:spcBef>
          <a:spcPct val="0"/>
        </a:spcBef>
        <a:spcAft>
          <a:spcPts val="987"/>
        </a:spcAft>
        <a:buClr>
          <a:srgbClr val="000000"/>
        </a:buClr>
        <a:buSzPct val="75000"/>
        <a:buFont typeface="Symbol" pitchFamily="18" charset="2"/>
        <a:buChar char=""/>
        <a:defRPr sz="2500">
          <a:solidFill>
            <a:srgbClr val="000000"/>
          </a:solidFill>
          <a:latin typeface="+mn-lt"/>
        </a:defRPr>
      </a:lvl2pPr>
      <a:lvl3pPr marL="1166054" indent="-192903" algn="l" defTabSz="414597" rtl="0" eaLnBrk="0" fontAlgn="base" hangingPunct="0">
        <a:spcBef>
          <a:spcPct val="0"/>
        </a:spcBef>
        <a:spcAft>
          <a:spcPts val="737"/>
        </a:spcAft>
        <a:buClr>
          <a:srgbClr val="000000"/>
        </a:buClr>
        <a:buSzPct val="45000"/>
        <a:buFont typeface="Wingdings" pitchFamily="2" charset="2"/>
        <a:buChar char=""/>
        <a:defRPr sz="2200">
          <a:solidFill>
            <a:srgbClr val="000000"/>
          </a:solidFill>
          <a:latin typeface="+mn-lt"/>
        </a:defRPr>
      </a:lvl3pPr>
      <a:lvl4pPr marL="1556179" indent="-185706" algn="l" defTabSz="414597" rtl="0" eaLnBrk="0" fontAlgn="base" hangingPunct="0">
        <a:spcBef>
          <a:spcPct val="0"/>
        </a:spcBef>
        <a:spcAft>
          <a:spcPts val="476"/>
        </a:spcAft>
        <a:buClr>
          <a:srgbClr val="000000"/>
        </a:buClr>
        <a:buSzPct val="75000"/>
        <a:buFont typeface="Symbol" pitchFamily="18" charset="2"/>
        <a:buChar char=""/>
        <a:defRPr sz="1800">
          <a:solidFill>
            <a:srgbClr val="000000"/>
          </a:solidFill>
          <a:latin typeface="+mn-lt"/>
        </a:defRPr>
      </a:lvl4pPr>
      <a:lvl5pPr marL="1949182" indent="-191463" algn="l" defTabSz="414597" rtl="0" eaLnBrk="0" fontAlgn="base" hangingPunct="0">
        <a:spcBef>
          <a:spcPct val="0"/>
        </a:spcBef>
        <a:spcAft>
          <a:spcPts val="216"/>
        </a:spcAft>
        <a:buClr>
          <a:srgbClr val="000000"/>
        </a:buClr>
        <a:buSzPct val="45000"/>
        <a:buFont typeface="Wingdings" pitchFamily="2" charset="2"/>
        <a:buChar char=""/>
        <a:defRPr sz="1800">
          <a:solidFill>
            <a:srgbClr val="000000"/>
          </a:solidFill>
          <a:latin typeface="+mn-lt"/>
        </a:defRPr>
      </a:lvl5pPr>
      <a:lvl6pPr marL="2363780"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6pPr>
      <a:lvl7pPr marL="2778377"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7pPr>
      <a:lvl8pPr marL="3192974"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8pPr>
      <a:lvl9pPr marL="3607571"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9pPr>
    </p:bodyStyle>
    <p:otherStyle>
      <a:defPPr>
        <a:defRPr lang="en-US"/>
      </a:defPPr>
      <a:lvl1pPr marL="0" algn="l" defTabSz="829194" rtl="0" eaLnBrk="1" latinLnBrk="0" hangingPunct="1">
        <a:defRPr sz="1600" kern="1200">
          <a:solidFill>
            <a:schemeClr val="tx1"/>
          </a:solidFill>
          <a:latin typeface="+mn-lt"/>
          <a:ea typeface="+mn-ea"/>
          <a:cs typeface="+mn-cs"/>
        </a:defRPr>
      </a:lvl1pPr>
      <a:lvl2pPr marL="414597" algn="l" defTabSz="829194" rtl="0" eaLnBrk="1" latinLnBrk="0" hangingPunct="1">
        <a:defRPr sz="1600" kern="1200">
          <a:solidFill>
            <a:schemeClr val="tx1"/>
          </a:solidFill>
          <a:latin typeface="+mn-lt"/>
          <a:ea typeface="+mn-ea"/>
          <a:cs typeface="+mn-cs"/>
        </a:defRPr>
      </a:lvl2pPr>
      <a:lvl3pPr marL="829194" algn="l" defTabSz="829194" rtl="0" eaLnBrk="1" latinLnBrk="0" hangingPunct="1">
        <a:defRPr sz="1600" kern="1200">
          <a:solidFill>
            <a:schemeClr val="tx1"/>
          </a:solidFill>
          <a:latin typeface="+mn-lt"/>
          <a:ea typeface="+mn-ea"/>
          <a:cs typeface="+mn-cs"/>
        </a:defRPr>
      </a:lvl3pPr>
      <a:lvl4pPr marL="1243791" algn="l" defTabSz="829194" rtl="0" eaLnBrk="1" latinLnBrk="0" hangingPunct="1">
        <a:defRPr sz="1600" kern="1200">
          <a:solidFill>
            <a:schemeClr val="tx1"/>
          </a:solidFill>
          <a:latin typeface="+mn-lt"/>
          <a:ea typeface="+mn-ea"/>
          <a:cs typeface="+mn-cs"/>
        </a:defRPr>
      </a:lvl4pPr>
      <a:lvl5pPr marL="1658388" algn="l" defTabSz="829194" rtl="0" eaLnBrk="1" latinLnBrk="0" hangingPunct="1">
        <a:defRPr sz="1600" kern="1200">
          <a:solidFill>
            <a:schemeClr val="tx1"/>
          </a:solidFill>
          <a:latin typeface="+mn-lt"/>
          <a:ea typeface="+mn-ea"/>
          <a:cs typeface="+mn-cs"/>
        </a:defRPr>
      </a:lvl5pPr>
      <a:lvl6pPr marL="2072986" algn="l" defTabSz="829194" rtl="0" eaLnBrk="1" latinLnBrk="0" hangingPunct="1">
        <a:defRPr sz="1600" kern="1200">
          <a:solidFill>
            <a:schemeClr val="tx1"/>
          </a:solidFill>
          <a:latin typeface="+mn-lt"/>
          <a:ea typeface="+mn-ea"/>
          <a:cs typeface="+mn-cs"/>
        </a:defRPr>
      </a:lvl6pPr>
      <a:lvl7pPr marL="2487583" algn="l" defTabSz="829194" rtl="0" eaLnBrk="1" latinLnBrk="0" hangingPunct="1">
        <a:defRPr sz="1600" kern="1200">
          <a:solidFill>
            <a:schemeClr val="tx1"/>
          </a:solidFill>
          <a:latin typeface="+mn-lt"/>
          <a:ea typeface="+mn-ea"/>
          <a:cs typeface="+mn-cs"/>
        </a:defRPr>
      </a:lvl7pPr>
      <a:lvl8pPr marL="2902180" algn="l" defTabSz="829194" rtl="0" eaLnBrk="1" latinLnBrk="0" hangingPunct="1">
        <a:defRPr sz="1600" kern="1200">
          <a:solidFill>
            <a:schemeClr val="tx1"/>
          </a:solidFill>
          <a:latin typeface="+mn-lt"/>
          <a:ea typeface="+mn-ea"/>
          <a:cs typeface="+mn-cs"/>
        </a:defRPr>
      </a:lvl8pPr>
      <a:lvl9pPr marL="3316777" algn="l" defTabSz="829194"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71041" y="325475"/>
            <a:ext cx="7797600" cy="11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71041" y="1746904"/>
            <a:ext cx="7797600" cy="430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Rectangle 3"/>
          <p:cNvSpPr>
            <a:spLocks noChangeArrowheads="1"/>
          </p:cNvSpPr>
          <p:nvPr/>
        </p:nvSpPr>
        <p:spPr bwMode="auto">
          <a:xfrm>
            <a:off x="6553441" y="6245937"/>
            <a:ext cx="2134080" cy="475250"/>
          </a:xfrm>
          <a:prstGeom prst="rect">
            <a:avLst/>
          </a:prstGeom>
          <a:noFill/>
          <a:ln w="9525">
            <a:noFill/>
            <a:round/>
            <a:headEnd/>
            <a:tailEnd/>
          </a:ln>
        </p:spPr>
        <p:txBody>
          <a:bodyPr lIns="81623" tIns="42443" rIns="81623" bIns="42443"/>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9pPr>
          </a:lstStyle>
          <a:p>
            <a:pPr algn="r" defTabSz="414726" eaLnBrk="0" fontAlgn="base" hangingPunct="0">
              <a:spcBef>
                <a:spcPct val="0"/>
              </a:spcBef>
              <a:spcAft>
                <a:spcPct val="0"/>
              </a:spcAft>
              <a:buClr>
                <a:srgbClr val="000000"/>
              </a:buClr>
              <a:buSzPct val="100000"/>
              <a:buFont typeface="Times New Roman" pitchFamily="18" charset="0"/>
              <a:buNone/>
            </a:pPr>
            <a:fld id="{EC57B040-1AFD-48F7-8DFC-1A4DEAAF33A3}" type="slidenum">
              <a:rPr lang="en-GB" altLang="en-US" sz="1300" smtClean="0">
                <a:latin typeface="Times New Roman" pitchFamily="18" charset="0"/>
              </a:rPr>
              <a:pPr algn="r" defTabSz="414726" eaLnBrk="0" fontAlgn="base" hangingPunct="0">
                <a:spcBef>
                  <a:spcPct val="0"/>
                </a:spcBef>
                <a:spcAft>
                  <a:spcPct val="0"/>
                </a:spcAft>
                <a:buClr>
                  <a:srgbClr val="000000"/>
                </a:buClr>
                <a:buSzPct val="100000"/>
                <a:buFont typeface="Times New Roman" pitchFamily="18" charset="0"/>
                <a:buNone/>
              </a:pPr>
              <a:t>‹#›</a:t>
            </a:fld>
            <a:endParaRPr lang="en-GB" altLang="en-US" sz="1300" smtClean="0">
              <a:latin typeface="Times New Roman" pitchFamily="18" charset="0"/>
            </a:endParaRPr>
          </a:p>
        </p:txBody>
      </p:sp>
    </p:spTree>
    <p:extLst>
      <p:ext uri="{BB962C8B-B14F-4D97-AF65-F5344CB8AC3E}">
        <p14:creationId xmlns:p14="http://schemas.microsoft.com/office/powerpoint/2010/main" val="1779027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mj-lt"/>
          <a:ea typeface="+mj-ea"/>
          <a:cs typeface="+mj-cs"/>
        </a:defRPr>
      </a:lvl1pPr>
      <a:lvl2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2pPr>
      <a:lvl3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3pPr>
      <a:lvl4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4pPr>
      <a:lvl5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5pPr>
      <a:lvl6pPr marL="414726"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6pPr>
      <a:lvl7pPr marL="829452"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7pPr>
      <a:lvl8pPr marL="1244178"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8pPr>
      <a:lvl9pPr marL="1658904"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9pPr>
    </p:titleStyle>
    <p:bodyStyle>
      <a:lvl1pPr marL="383046" indent="-288004" algn="l" defTabSz="414726" rtl="0" eaLnBrk="0" fontAlgn="base" hangingPunct="0">
        <a:spcBef>
          <a:spcPct val="0"/>
        </a:spcBef>
        <a:spcAft>
          <a:spcPts val="1247"/>
        </a:spcAft>
        <a:buClr>
          <a:srgbClr val="000000"/>
        </a:buClr>
        <a:buSzPct val="45000"/>
        <a:buFont typeface="Wingdings" pitchFamily="2" charset="2"/>
        <a:buChar char=""/>
        <a:defRPr sz="2900">
          <a:solidFill>
            <a:srgbClr val="000000"/>
          </a:solidFill>
          <a:latin typeface="+mn-lt"/>
          <a:ea typeface="+mn-ea"/>
          <a:cs typeface="+mn-cs"/>
        </a:defRPr>
      </a:lvl1pPr>
      <a:lvl2pPr marL="774731" indent="-257764" algn="l" defTabSz="414726" rtl="0" eaLnBrk="0" fontAlgn="base" hangingPunct="0">
        <a:spcBef>
          <a:spcPct val="0"/>
        </a:spcBef>
        <a:spcAft>
          <a:spcPts val="987"/>
        </a:spcAft>
        <a:buClr>
          <a:srgbClr val="000000"/>
        </a:buClr>
        <a:buSzPct val="75000"/>
        <a:buFont typeface="Symbol" pitchFamily="18" charset="2"/>
        <a:buChar char=""/>
        <a:defRPr sz="2500">
          <a:solidFill>
            <a:srgbClr val="000000"/>
          </a:solidFill>
          <a:latin typeface="+mn-lt"/>
        </a:defRPr>
      </a:lvl2pPr>
      <a:lvl3pPr marL="1166417" indent="-192963" algn="l" defTabSz="414726" rtl="0" eaLnBrk="0" fontAlgn="base" hangingPunct="0">
        <a:spcBef>
          <a:spcPct val="0"/>
        </a:spcBef>
        <a:spcAft>
          <a:spcPts val="737"/>
        </a:spcAft>
        <a:buClr>
          <a:srgbClr val="000000"/>
        </a:buClr>
        <a:buSzPct val="45000"/>
        <a:buFont typeface="Wingdings" pitchFamily="2" charset="2"/>
        <a:buChar char=""/>
        <a:defRPr sz="2200">
          <a:solidFill>
            <a:srgbClr val="000000"/>
          </a:solidFill>
          <a:latin typeface="+mn-lt"/>
        </a:defRPr>
      </a:lvl3pPr>
      <a:lvl4pPr marL="1556663" indent="-185763" algn="l" defTabSz="414726" rtl="0" eaLnBrk="0" fontAlgn="base" hangingPunct="0">
        <a:spcBef>
          <a:spcPct val="0"/>
        </a:spcBef>
        <a:spcAft>
          <a:spcPts val="476"/>
        </a:spcAft>
        <a:buClr>
          <a:srgbClr val="000000"/>
        </a:buClr>
        <a:buSzPct val="75000"/>
        <a:buFont typeface="Symbol" pitchFamily="18" charset="2"/>
        <a:buChar char=""/>
        <a:defRPr sz="1800">
          <a:solidFill>
            <a:srgbClr val="000000"/>
          </a:solidFill>
          <a:latin typeface="+mn-lt"/>
        </a:defRPr>
      </a:lvl4pPr>
      <a:lvl5pPr marL="1949789" indent="-191523" algn="l" defTabSz="414726" rtl="0" eaLnBrk="0" fontAlgn="base" hangingPunct="0">
        <a:spcBef>
          <a:spcPct val="0"/>
        </a:spcBef>
        <a:spcAft>
          <a:spcPts val="216"/>
        </a:spcAft>
        <a:buClr>
          <a:srgbClr val="000000"/>
        </a:buClr>
        <a:buSzPct val="45000"/>
        <a:buFont typeface="Wingdings" pitchFamily="2" charset="2"/>
        <a:buChar char=""/>
        <a:defRPr sz="1800">
          <a:solidFill>
            <a:srgbClr val="000000"/>
          </a:solidFill>
          <a:latin typeface="+mn-lt"/>
        </a:defRPr>
      </a:lvl5pPr>
      <a:lvl6pPr marL="2364515"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6pPr>
      <a:lvl7pPr marL="2779241"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7pPr>
      <a:lvl8pPr marL="3193967"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8pPr>
      <a:lvl9pPr marL="3608693"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8"/>
            <a:ext cx="8610600" cy="1755772"/>
          </a:xfrm>
        </p:spPr>
        <p:txBody>
          <a:bodyPr>
            <a:normAutofit/>
          </a:bodyPr>
          <a:lstStyle/>
          <a:p>
            <a:r>
              <a:rPr lang="en-US" sz="4800" dirty="0">
                <a:latin typeface="Comic Sans MS" panose="030F0702030302020204" pitchFamily="66" charset="0"/>
              </a:rPr>
              <a:t>Mutation </a:t>
            </a:r>
            <a:r>
              <a:rPr lang="en-US" sz="4800" dirty="0" smtClean="0">
                <a:latin typeface="Comic Sans MS" panose="030F0702030302020204" pitchFamily="66" charset="0"/>
              </a:rPr>
              <a:t>Testing – A White Box Testing Technique</a:t>
            </a:r>
            <a:endParaRPr lang="en-US" sz="4800" dirty="0">
              <a:latin typeface="Comic Sans MS" panose="030F0702030302020204" pitchFamily="66" charset="0"/>
            </a:endParaRPr>
          </a:p>
        </p:txBody>
      </p:sp>
      <p:sp>
        <p:nvSpPr>
          <p:cNvPr id="3" name="Subtitle 2"/>
          <p:cNvSpPr>
            <a:spLocks noGrp="1"/>
          </p:cNvSpPr>
          <p:nvPr>
            <p:ph type="subTitle" idx="1"/>
          </p:nvPr>
        </p:nvSpPr>
        <p:spPr>
          <a:xfrm>
            <a:off x="1371600" y="3886202"/>
            <a:ext cx="7467600" cy="1752600"/>
          </a:xfrm>
        </p:spPr>
        <p:txBody>
          <a:bodyPr/>
          <a:lstStyle/>
          <a:p>
            <a:r>
              <a:rPr lang="en-US" dirty="0" smtClean="0"/>
              <a:t>Dr. </a:t>
            </a:r>
            <a:r>
              <a:rPr lang="en-US" dirty="0" err="1" smtClean="0"/>
              <a:t>Durga</a:t>
            </a:r>
            <a:r>
              <a:rPr lang="en-US" dirty="0" smtClean="0"/>
              <a:t> Prasad </a:t>
            </a:r>
            <a:r>
              <a:rPr lang="en-US" dirty="0" err="1" smtClean="0"/>
              <a:t>Mohapatra</a:t>
            </a:r>
            <a:endParaRPr lang="en-US" dirty="0" smtClean="0"/>
          </a:p>
          <a:p>
            <a:r>
              <a:rPr lang="en-US" dirty="0" smtClean="0"/>
              <a:t>Dept. of Computer Science &amp; Engineering</a:t>
            </a:r>
          </a:p>
          <a:p>
            <a:r>
              <a:rPr lang="en-US" dirty="0" smtClean="0"/>
              <a:t>NIT Rourkela</a:t>
            </a:r>
            <a:endParaRPr lang="en-US" dirty="0"/>
          </a:p>
        </p:txBody>
      </p:sp>
    </p:spTree>
    <p:extLst>
      <p:ext uri="{BB962C8B-B14F-4D97-AF65-F5344CB8AC3E}">
        <p14:creationId xmlns:p14="http://schemas.microsoft.com/office/powerpoint/2010/main" val="3896923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88BB0748-3DF0-467E-9DE3-9A4388CA007B}" type="slidenum">
              <a:rPr lang="en-GB" altLang="en-US" sz="1400">
                <a:solidFill>
                  <a:srgbClr val="000000"/>
                </a:solidFill>
                <a:latin typeface="Arial" pitchFamily="34" charset="0"/>
              </a:rPr>
              <a:pPr eaLnBrk="1" hangingPunct="1">
                <a:buFont typeface="Arial" pitchFamily="34" charset="0"/>
                <a:buNone/>
              </a:pPr>
              <a:t>10</a:t>
            </a:fld>
            <a:endParaRPr lang="en-GB" altLang="en-US" sz="1400">
              <a:solidFill>
                <a:srgbClr val="000000"/>
              </a:solidFill>
              <a:latin typeface="Arial" pitchFamily="34" charset="0"/>
            </a:endParaRPr>
          </a:p>
        </p:txBody>
      </p:sp>
      <p:sp>
        <p:nvSpPr>
          <p:cNvPr id="109571"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476"/>
              </a:spcBef>
            </a:pPr>
            <a:r>
              <a:rPr lang="en-GB" altLang="en-US" sz="4000" dirty="0">
                <a:latin typeface="Comic Sans MS" panose="030F0702030302020204" pitchFamily="66" charset="0"/>
              </a:rPr>
              <a:t>Main Idea   </a:t>
            </a:r>
            <a:r>
              <a:rPr lang="en-GB" altLang="en-US" sz="4000" dirty="0" err="1">
                <a:latin typeface="Comic Sans MS" panose="030F0702030302020204" pitchFamily="66" charset="0"/>
              </a:rPr>
              <a:t>cont</a:t>
            </a:r>
            <a:r>
              <a:rPr lang="en-GB" altLang="en-US" sz="4000" dirty="0">
                <a:latin typeface="Comic Sans MS" panose="030F0702030302020204" pitchFamily="66" charset="0"/>
              </a:rPr>
              <a:t> …</a:t>
            </a:r>
          </a:p>
        </p:txBody>
      </p:sp>
      <p:sp>
        <p:nvSpPr>
          <p:cNvPr id="109572" name="Rectangle 3"/>
          <p:cNvSpPr>
            <a:spLocks noGrp="1" noChangeArrowheads="1"/>
          </p:cNvSpPr>
          <p:nvPr>
            <p:ph type="body" idx="1"/>
          </p:nvPr>
        </p:nvSpPr>
        <p:spPr/>
        <p:txBody>
          <a:bodyPr lIns="17991" tIns="46776" rIns="17991" bIns="46776">
            <a:normAutofit/>
          </a:bodyPr>
          <a:lstStyle/>
          <a:p>
            <a:pPr marL="310916" indent="-310916" defTabSz="829108">
              <a:spcBef>
                <a:spcPts val="896"/>
              </a:spcBef>
            </a:pPr>
            <a:r>
              <a:rPr lang="en-GB" altLang="en-US" sz="3600" dirty="0">
                <a:latin typeface="Comic Sans MS" panose="030F0702030302020204" pitchFamily="66" charset="0"/>
              </a:rPr>
              <a:t>Each time the program is changed</a:t>
            </a:r>
            <a:r>
              <a:rPr lang="en-GB" altLang="en-US" sz="3600" dirty="0" smtClean="0">
                <a:latin typeface="Comic Sans MS" panose="030F0702030302020204" pitchFamily="66" charset="0"/>
              </a:rPr>
              <a:t>,</a:t>
            </a:r>
          </a:p>
          <a:p>
            <a:pPr marL="0" indent="0" defTabSz="829108">
              <a:spcBef>
                <a:spcPts val="896"/>
              </a:spcBef>
              <a:buNone/>
            </a:pPr>
            <a:r>
              <a:rPr lang="en-GB" altLang="en-US" sz="3600" dirty="0" smtClean="0">
                <a:latin typeface="Comic Sans MS" panose="030F0702030302020204" pitchFamily="66" charset="0"/>
              </a:rPr>
              <a:t> </a:t>
            </a:r>
            <a:endParaRPr lang="en-GB" altLang="en-US" sz="3600" dirty="0">
              <a:latin typeface="Comic Sans MS" panose="030F0702030302020204" pitchFamily="66" charset="0"/>
            </a:endParaRPr>
          </a:p>
          <a:p>
            <a:pPr marL="673651" lvl="1" indent="-259097" defTabSz="829108">
              <a:spcBef>
                <a:spcPts val="794"/>
              </a:spcBef>
            </a:pPr>
            <a:r>
              <a:rPr lang="en-GB" altLang="en-US" sz="3600" dirty="0">
                <a:latin typeface="Comic Sans MS" panose="030F0702030302020204" pitchFamily="66" charset="0"/>
              </a:rPr>
              <a:t>it is called a </a:t>
            </a:r>
            <a:r>
              <a:rPr lang="en-GB" altLang="en-US" sz="3600" dirty="0">
                <a:solidFill>
                  <a:srgbClr val="0000CC"/>
                </a:solidFill>
                <a:latin typeface="Comic Sans MS" panose="030F0702030302020204" pitchFamily="66" charset="0"/>
              </a:rPr>
              <a:t>mutated program</a:t>
            </a:r>
            <a:r>
              <a:rPr lang="en-GB" altLang="en-US" sz="3600" dirty="0">
                <a:latin typeface="Comic Sans MS" panose="030F0702030302020204" pitchFamily="66" charset="0"/>
              </a:rPr>
              <a:t> </a:t>
            </a:r>
            <a:endParaRPr lang="en-GB" altLang="en-US" sz="3600" dirty="0" smtClean="0">
              <a:latin typeface="Comic Sans MS" panose="030F0702030302020204" pitchFamily="66" charset="0"/>
            </a:endParaRPr>
          </a:p>
          <a:p>
            <a:pPr marL="414554" lvl="1" indent="0" defTabSz="829108">
              <a:spcBef>
                <a:spcPts val="794"/>
              </a:spcBef>
              <a:buNone/>
            </a:pPr>
            <a:endParaRPr lang="en-GB" altLang="en-US" sz="3600" dirty="0">
              <a:latin typeface="Comic Sans MS" panose="030F0702030302020204" pitchFamily="66" charset="0"/>
            </a:endParaRPr>
          </a:p>
          <a:p>
            <a:pPr marL="673651" lvl="1" indent="-259097" defTabSz="829108">
              <a:spcBef>
                <a:spcPts val="794"/>
              </a:spcBef>
            </a:pPr>
            <a:r>
              <a:rPr lang="en-GB" altLang="en-US" sz="3600" dirty="0">
                <a:latin typeface="Comic Sans MS" panose="030F0702030302020204" pitchFamily="66" charset="0"/>
              </a:rPr>
              <a:t>the change is called a </a:t>
            </a:r>
            <a:r>
              <a:rPr lang="en-GB" altLang="en-US" sz="3600" dirty="0">
                <a:solidFill>
                  <a:srgbClr val="0000CC"/>
                </a:solidFill>
                <a:latin typeface="Comic Sans MS" panose="030F0702030302020204" pitchFamily="66" charset="0"/>
              </a:rPr>
              <a:t>mutant</a:t>
            </a:r>
            <a:r>
              <a:rPr lang="en-GB" altLang="en-US" sz="3600" dirty="0">
                <a:latin typeface="Comic Sans MS" panose="030F0702030302020204" pitchFamily="66" charset="0"/>
              </a:rPr>
              <a:t>.</a:t>
            </a:r>
          </a:p>
        </p:txBody>
      </p:sp>
    </p:spTree>
    <p:extLst>
      <p:ext uri="{BB962C8B-B14F-4D97-AF65-F5344CB8AC3E}">
        <p14:creationId xmlns:p14="http://schemas.microsoft.com/office/powerpoint/2010/main" val="306916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4D8CF7C4-4B11-4256-963B-5A9EBEE0D966}" type="slidenum">
              <a:rPr lang="en-GB" altLang="en-US" sz="1400">
                <a:solidFill>
                  <a:srgbClr val="000000"/>
                </a:solidFill>
                <a:latin typeface="Arial" pitchFamily="34" charset="0"/>
              </a:rPr>
              <a:pPr eaLnBrk="1" hangingPunct="1">
                <a:buFont typeface="Arial" pitchFamily="34" charset="0"/>
                <a:buNone/>
              </a:pPr>
              <a:t>11</a:t>
            </a:fld>
            <a:endParaRPr lang="en-GB" altLang="en-US" sz="1400">
              <a:solidFill>
                <a:srgbClr val="000000"/>
              </a:solidFill>
              <a:latin typeface="Arial" pitchFamily="34" charset="0"/>
            </a:endParaRPr>
          </a:p>
        </p:txBody>
      </p:sp>
      <p:sp>
        <p:nvSpPr>
          <p:cNvPr id="110595"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476"/>
              </a:spcBef>
            </a:pPr>
            <a:r>
              <a:rPr lang="en-GB" altLang="en-US" sz="4000" dirty="0">
                <a:latin typeface="Comic Sans MS" panose="030F0702030302020204" pitchFamily="66" charset="0"/>
              </a:rPr>
              <a:t>Main Idea   </a:t>
            </a:r>
            <a:r>
              <a:rPr lang="en-GB" altLang="en-US" sz="4000" dirty="0" err="1">
                <a:latin typeface="Comic Sans MS" panose="030F0702030302020204" pitchFamily="66" charset="0"/>
              </a:rPr>
              <a:t>cont</a:t>
            </a:r>
            <a:r>
              <a:rPr lang="en-GB" altLang="en-US" sz="4000" dirty="0">
                <a:latin typeface="Comic Sans MS" panose="030F0702030302020204" pitchFamily="66" charset="0"/>
              </a:rPr>
              <a:t> …</a:t>
            </a:r>
          </a:p>
        </p:txBody>
      </p:sp>
      <p:sp>
        <p:nvSpPr>
          <p:cNvPr id="110596" name="Rectangle 3"/>
          <p:cNvSpPr>
            <a:spLocks noGrp="1" noChangeArrowheads="1"/>
          </p:cNvSpPr>
          <p:nvPr>
            <p:ph type="body" idx="1"/>
          </p:nvPr>
        </p:nvSpPr>
        <p:spPr>
          <a:xfrm>
            <a:off x="325440" y="1388310"/>
            <a:ext cx="8470080" cy="4671850"/>
          </a:xfrm>
        </p:spPr>
        <p:txBody>
          <a:bodyPr lIns="17991" tIns="46776" rIns="17991" bIns="46776">
            <a:noAutofit/>
          </a:bodyPr>
          <a:lstStyle/>
          <a:p>
            <a:pPr marL="310916" indent="-310916" defTabSz="829108">
              <a:lnSpc>
                <a:spcPct val="110000"/>
              </a:lnSpc>
              <a:spcBef>
                <a:spcPct val="5000"/>
              </a:spcBef>
              <a:spcAft>
                <a:spcPct val="5000"/>
              </a:spcAft>
            </a:pPr>
            <a:r>
              <a:rPr lang="en-GB" altLang="en-US" sz="3600" dirty="0">
                <a:latin typeface="Comic Sans MS" panose="030F0702030302020204" pitchFamily="66" charset="0"/>
              </a:rPr>
              <a:t>A  mutated program:</a:t>
            </a:r>
          </a:p>
          <a:p>
            <a:pPr marL="673651" lvl="1" indent="-259097" defTabSz="829108">
              <a:lnSpc>
                <a:spcPct val="110000"/>
              </a:lnSpc>
              <a:spcBef>
                <a:spcPct val="5000"/>
              </a:spcBef>
              <a:spcAft>
                <a:spcPct val="5000"/>
              </a:spcAft>
            </a:pPr>
            <a:r>
              <a:rPr lang="en-GB" altLang="en-US" sz="3600" dirty="0">
                <a:latin typeface="Comic Sans MS" panose="030F0702030302020204" pitchFamily="66" charset="0"/>
              </a:rPr>
              <a:t>Tested against the full test suite of the program. </a:t>
            </a:r>
          </a:p>
          <a:p>
            <a:pPr marL="310916" indent="-310916" defTabSz="829108">
              <a:lnSpc>
                <a:spcPct val="110000"/>
              </a:lnSpc>
              <a:spcBef>
                <a:spcPct val="5000"/>
              </a:spcBef>
              <a:spcAft>
                <a:spcPct val="5000"/>
              </a:spcAft>
            </a:pPr>
            <a:r>
              <a:rPr lang="en-GB" altLang="en-US" sz="3600" dirty="0">
                <a:latin typeface="Comic Sans MS" panose="030F0702030302020204" pitchFamily="66" charset="0"/>
              </a:rPr>
              <a:t>If there exists at least one test case in the test suite for which:</a:t>
            </a:r>
          </a:p>
          <a:p>
            <a:pPr marL="673651" lvl="1" indent="-259097" defTabSz="829108">
              <a:lnSpc>
                <a:spcPct val="110000"/>
              </a:lnSpc>
              <a:spcBef>
                <a:spcPct val="5000"/>
              </a:spcBef>
              <a:spcAft>
                <a:spcPct val="5000"/>
              </a:spcAft>
            </a:pPr>
            <a:r>
              <a:rPr lang="en-GB" altLang="en-US" sz="3600" dirty="0">
                <a:latin typeface="Comic Sans MS" panose="030F0702030302020204" pitchFamily="66" charset="0"/>
              </a:rPr>
              <a:t>A mutant gives an incorrect result, </a:t>
            </a:r>
          </a:p>
          <a:p>
            <a:pPr marL="673651" lvl="1" indent="-259097" defTabSz="829108">
              <a:lnSpc>
                <a:spcPct val="110000"/>
              </a:lnSpc>
              <a:spcBef>
                <a:spcPct val="5000"/>
              </a:spcBef>
              <a:spcAft>
                <a:spcPct val="5000"/>
              </a:spcAft>
            </a:pPr>
            <a:r>
              <a:rPr lang="en-GB" altLang="en-US" sz="3600" dirty="0">
                <a:latin typeface="Comic Sans MS" panose="030F0702030302020204" pitchFamily="66" charset="0"/>
              </a:rPr>
              <a:t>Then the mutant is said to be dead. </a:t>
            </a:r>
          </a:p>
        </p:txBody>
      </p:sp>
    </p:spTree>
    <p:extLst>
      <p:ext uri="{BB962C8B-B14F-4D97-AF65-F5344CB8AC3E}">
        <p14:creationId xmlns:p14="http://schemas.microsoft.com/office/powerpoint/2010/main" val="155243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1063D92D-8CC9-43A4-8C35-CFA4B99F6C11}" type="slidenum">
              <a:rPr lang="en-GB" altLang="en-US" sz="1400">
                <a:solidFill>
                  <a:srgbClr val="000000"/>
                </a:solidFill>
                <a:latin typeface="Arial" pitchFamily="34" charset="0"/>
              </a:rPr>
              <a:pPr eaLnBrk="1" hangingPunct="1">
                <a:buFont typeface="Arial" pitchFamily="34" charset="0"/>
                <a:buNone/>
              </a:pPr>
              <a:t>12</a:t>
            </a:fld>
            <a:endParaRPr lang="en-GB" altLang="en-US" sz="1400">
              <a:solidFill>
                <a:srgbClr val="000000"/>
              </a:solidFill>
              <a:latin typeface="Arial" pitchFamily="34" charset="0"/>
            </a:endParaRPr>
          </a:p>
        </p:txBody>
      </p:sp>
      <p:sp>
        <p:nvSpPr>
          <p:cNvPr id="111619" name="Rectangle 2"/>
          <p:cNvSpPr>
            <a:spLocks noGrp="1" noChangeArrowheads="1"/>
          </p:cNvSpPr>
          <p:nvPr>
            <p:ph type="title"/>
          </p:nvPr>
        </p:nvSpPr>
        <p:spPr>
          <a:xfrm>
            <a:off x="457200" y="0"/>
            <a:ext cx="7770240" cy="1139159"/>
          </a:xfrm>
        </p:spPr>
        <p:txBody>
          <a:bodyPr lIns="17991" tIns="46776" rIns="17991" bIns="46776"/>
          <a:lstStyle/>
          <a:p>
            <a:pPr defTabSz="829108">
              <a:spcBef>
                <a:spcPts val="975"/>
              </a:spcBef>
            </a:pPr>
            <a:r>
              <a:rPr lang="en-GB" altLang="en-US" sz="4000" dirty="0">
                <a:solidFill>
                  <a:prstClr val="black"/>
                </a:solidFill>
                <a:latin typeface="Comic Sans MS" panose="030F0702030302020204" pitchFamily="66" charset="0"/>
              </a:rPr>
              <a:t>Main Idea   </a:t>
            </a:r>
            <a:r>
              <a:rPr lang="en-GB" altLang="en-US" sz="4000" dirty="0" err="1">
                <a:solidFill>
                  <a:prstClr val="black"/>
                </a:solidFill>
                <a:latin typeface="Comic Sans MS" panose="030F0702030302020204" pitchFamily="66" charset="0"/>
              </a:rPr>
              <a:t>cont</a:t>
            </a:r>
            <a:r>
              <a:rPr lang="en-GB" altLang="en-US" sz="4000" dirty="0">
                <a:solidFill>
                  <a:prstClr val="black"/>
                </a:solidFill>
                <a:latin typeface="Comic Sans MS" panose="030F0702030302020204" pitchFamily="66" charset="0"/>
              </a:rPr>
              <a:t> …</a:t>
            </a:r>
            <a:endParaRPr lang="en-GB" altLang="en-US" sz="6100" dirty="0"/>
          </a:p>
        </p:txBody>
      </p:sp>
      <p:sp>
        <p:nvSpPr>
          <p:cNvPr id="111620" name="Rectangle 3"/>
          <p:cNvSpPr>
            <a:spLocks noGrp="1" noChangeArrowheads="1"/>
          </p:cNvSpPr>
          <p:nvPr>
            <p:ph type="body" idx="1"/>
          </p:nvPr>
        </p:nvSpPr>
        <p:spPr>
          <a:xfrm>
            <a:off x="381000" y="914402"/>
            <a:ext cx="8534400" cy="5715000"/>
          </a:xfrm>
        </p:spPr>
        <p:txBody>
          <a:bodyPr lIns="17991" tIns="46776" rIns="17991" bIns="46776">
            <a:noAutofit/>
          </a:bodyPr>
          <a:lstStyle/>
          <a:p>
            <a:pPr marL="310916" indent="-310916" defTabSz="829108">
              <a:spcBef>
                <a:spcPts val="896"/>
              </a:spcBef>
            </a:pPr>
            <a:r>
              <a:rPr lang="en-GB" altLang="en-US" sz="3600" dirty="0">
                <a:latin typeface="Comic Sans MS" panose="030F0702030302020204" pitchFamily="66" charset="0"/>
              </a:rPr>
              <a:t>If a mutant remains alive: </a:t>
            </a:r>
          </a:p>
          <a:p>
            <a:pPr marL="673651" lvl="1" indent="-259097" defTabSz="829108">
              <a:spcBef>
                <a:spcPts val="647"/>
              </a:spcBef>
            </a:pPr>
            <a:r>
              <a:rPr lang="en-GB" altLang="en-US" sz="3600" dirty="0">
                <a:latin typeface="Comic Sans MS" panose="030F0702030302020204" pitchFamily="66" charset="0"/>
              </a:rPr>
              <a:t>even after all test cases have been exhausted, </a:t>
            </a:r>
          </a:p>
          <a:p>
            <a:pPr marL="673651" lvl="1" indent="-259097" defTabSz="829108">
              <a:spcBef>
                <a:spcPts val="647"/>
              </a:spcBef>
            </a:pPr>
            <a:r>
              <a:rPr lang="en-GB" altLang="en-US" sz="3600" dirty="0">
                <a:solidFill>
                  <a:srgbClr val="0000CC"/>
                </a:solidFill>
                <a:latin typeface="Comic Sans MS" panose="030F0702030302020204" pitchFamily="66" charset="0"/>
              </a:rPr>
              <a:t>the test suite is enhanced to kill the mutant.</a:t>
            </a:r>
            <a:r>
              <a:rPr lang="en-GB" altLang="en-US" sz="3600" dirty="0">
                <a:latin typeface="Comic Sans MS" panose="030F0702030302020204" pitchFamily="66" charset="0"/>
              </a:rPr>
              <a:t> </a:t>
            </a:r>
          </a:p>
          <a:p>
            <a:pPr marL="310916" indent="-310916" defTabSz="829108">
              <a:spcBef>
                <a:spcPts val="896"/>
              </a:spcBef>
            </a:pPr>
            <a:r>
              <a:rPr lang="en-GB" altLang="en-US" sz="3600" dirty="0">
                <a:latin typeface="Comic Sans MS" panose="030F0702030302020204" pitchFamily="66" charset="0"/>
              </a:rPr>
              <a:t>The process of generation and killing of mutants: </a:t>
            </a:r>
          </a:p>
          <a:p>
            <a:pPr marL="673651" lvl="1" indent="-259097" defTabSz="829108">
              <a:spcBef>
                <a:spcPts val="647"/>
              </a:spcBef>
            </a:pPr>
            <a:r>
              <a:rPr lang="en-GB" altLang="en-US" sz="3600" dirty="0">
                <a:solidFill>
                  <a:srgbClr val="0000CC"/>
                </a:solidFill>
                <a:latin typeface="Comic Sans MS" panose="030F0702030302020204" pitchFamily="66" charset="0"/>
              </a:rPr>
              <a:t>can be automated by predefining a set of primitive changes that can be applied to the program.</a:t>
            </a:r>
            <a:r>
              <a:rPr lang="en-GB" altLang="en-US" sz="3600" dirty="0">
                <a:latin typeface="Comic Sans MS" panose="030F0702030302020204" pitchFamily="66" charset="0"/>
              </a:rPr>
              <a:t> </a:t>
            </a:r>
          </a:p>
        </p:txBody>
      </p:sp>
    </p:spTree>
    <p:extLst>
      <p:ext uri="{BB962C8B-B14F-4D97-AF65-F5344CB8AC3E}">
        <p14:creationId xmlns:p14="http://schemas.microsoft.com/office/powerpoint/2010/main" val="318271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8C4CC029-58D7-4D01-B4AE-F7D0495F1D06}" type="slidenum">
              <a:rPr lang="en-GB" altLang="en-US" sz="1400">
                <a:solidFill>
                  <a:srgbClr val="000000"/>
                </a:solidFill>
                <a:latin typeface="Arial" pitchFamily="34" charset="0"/>
              </a:rPr>
              <a:pPr eaLnBrk="1" hangingPunct="1">
                <a:buFont typeface="Arial" pitchFamily="34" charset="0"/>
                <a:buNone/>
              </a:pPr>
              <a:t>13</a:t>
            </a:fld>
            <a:endParaRPr lang="en-GB" altLang="en-US" sz="1400">
              <a:solidFill>
                <a:srgbClr val="000000"/>
              </a:solidFill>
              <a:latin typeface="Arial" pitchFamily="34" charset="0"/>
            </a:endParaRPr>
          </a:p>
        </p:txBody>
      </p:sp>
      <p:sp>
        <p:nvSpPr>
          <p:cNvPr id="112643"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975"/>
              </a:spcBef>
            </a:pPr>
            <a:r>
              <a:rPr lang="en-GB" altLang="en-US" sz="4000" dirty="0">
                <a:solidFill>
                  <a:prstClr val="black"/>
                </a:solidFill>
                <a:latin typeface="Comic Sans MS" panose="030F0702030302020204" pitchFamily="66" charset="0"/>
                <a:ea typeface="+mn-ea"/>
                <a:cs typeface="+mn-cs"/>
              </a:rPr>
              <a:t>Primitive changes</a:t>
            </a:r>
            <a:endParaRPr lang="en-GB" altLang="en-US" sz="4000" dirty="0">
              <a:latin typeface="Comic Sans MS" panose="030F0702030302020204" pitchFamily="66" charset="0"/>
            </a:endParaRPr>
          </a:p>
        </p:txBody>
      </p:sp>
      <p:sp>
        <p:nvSpPr>
          <p:cNvPr id="112644" name="Rectangle 3"/>
          <p:cNvSpPr>
            <a:spLocks noGrp="1" noChangeArrowheads="1"/>
          </p:cNvSpPr>
          <p:nvPr>
            <p:ph type="body" idx="1"/>
          </p:nvPr>
        </p:nvSpPr>
        <p:spPr>
          <a:xfrm>
            <a:off x="288000" y="1424310"/>
            <a:ext cx="8393760" cy="5029008"/>
          </a:xfrm>
        </p:spPr>
        <p:txBody>
          <a:bodyPr lIns="17991" tIns="46776" rIns="17991" bIns="46776">
            <a:normAutofit/>
          </a:bodyPr>
          <a:lstStyle/>
          <a:p>
            <a:pPr marL="310916" indent="-310916" defTabSz="829108">
              <a:lnSpc>
                <a:spcPct val="105000"/>
              </a:lnSpc>
              <a:spcBef>
                <a:spcPts val="794"/>
              </a:spcBef>
            </a:pPr>
            <a:r>
              <a:rPr lang="en-GB" altLang="en-US" sz="3600" dirty="0">
                <a:latin typeface="Comic Sans MS" panose="030F0702030302020204" pitchFamily="66" charset="0"/>
              </a:rPr>
              <a:t>The primitive changes can be:</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Deleting a statement</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Altering an arithmetic operator, </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Changing the value of a constant, </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Changing a data type, etc. </a:t>
            </a:r>
          </a:p>
        </p:txBody>
      </p:sp>
    </p:spTree>
    <p:extLst>
      <p:ext uri="{BB962C8B-B14F-4D97-AF65-F5344CB8AC3E}">
        <p14:creationId xmlns:p14="http://schemas.microsoft.com/office/powerpoint/2010/main" val="263814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1"/>
          <p:cNvSpPr>
            <a:spLocks noGrp="1" noChangeArrowheads="1"/>
          </p:cNvSpPr>
          <p:nvPr>
            <p:ph type="title" idx="4294967295"/>
          </p:nvPr>
        </p:nvSpPr>
        <p:spPr>
          <a:xfrm>
            <a:off x="457200" y="110892"/>
            <a:ext cx="8381999" cy="757520"/>
          </a:xfrm>
        </p:spPr>
        <p:txBody>
          <a:bodyPr/>
          <a:lstStyle/>
          <a:p>
            <a:pPr eaLnBrk="1" hangingPunct="1"/>
            <a:r>
              <a:rPr lang="en-US" altLang="en-US" b="0" dirty="0">
                <a:latin typeface="Comic Sans MS" panose="030F0702030302020204" pitchFamily="66" charset="0"/>
              </a:rPr>
              <a:t>Traditional Mutation Operators</a:t>
            </a:r>
          </a:p>
        </p:txBody>
      </p:sp>
      <p:sp>
        <p:nvSpPr>
          <p:cNvPr id="21506" name="Rectangle 2"/>
          <p:cNvSpPr>
            <a:spLocks noGrp="1" noChangeArrowheads="1"/>
          </p:cNvSpPr>
          <p:nvPr>
            <p:ph type="body" idx="4294967295"/>
          </p:nvPr>
        </p:nvSpPr>
        <p:spPr>
          <a:xfrm>
            <a:off x="355680" y="868412"/>
            <a:ext cx="8501760" cy="5809570"/>
          </a:xfrm>
        </p:spPr>
        <p:txBody>
          <a:bodyPr/>
          <a:lstStyle/>
          <a:p>
            <a:pPr marL="466375">
              <a:lnSpc>
                <a:spcPct val="110000"/>
              </a:lnSpc>
              <a:spcBef>
                <a:spcPts val="408"/>
              </a:spcBef>
              <a:spcAft>
                <a:spcPts val="408"/>
              </a:spcAft>
            </a:pPr>
            <a:r>
              <a:rPr lang="en-US" altLang="en-US" sz="2500">
                <a:solidFill>
                  <a:srgbClr val="0000CC"/>
                </a:solidFill>
              </a:rPr>
              <a:t>Deletion of a statement</a:t>
            </a:r>
          </a:p>
          <a:p>
            <a:pPr marL="466375">
              <a:lnSpc>
                <a:spcPct val="110000"/>
              </a:lnSpc>
              <a:spcBef>
                <a:spcPts val="408"/>
              </a:spcBef>
              <a:spcAft>
                <a:spcPts val="408"/>
              </a:spcAft>
            </a:pPr>
            <a:r>
              <a:rPr lang="en-US" altLang="en-US" sz="2500"/>
              <a:t>Boolean:</a:t>
            </a:r>
          </a:p>
          <a:p>
            <a:pPr marL="935626" lvl="2">
              <a:lnSpc>
                <a:spcPct val="110000"/>
              </a:lnSpc>
              <a:spcBef>
                <a:spcPts val="408"/>
              </a:spcBef>
              <a:spcAft>
                <a:spcPts val="408"/>
              </a:spcAft>
            </a:pPr>
            <a:r>
              <a:rPr lang="en-US" altLang="en-US" smtClean="0">
                <a:solidFill>
                  <a:srgbClr val="0000CC"/>
                </a:solidFill>
              </a:rPr>
              <a:t>Replacement of a statement with another</a:t>
            </a:r>
          </a:p>
          <a:p>
            <a:pPr marL="935626" lvl="2">
              <a:lnSpc>
                <a:spcPct val="110000"/>
              </a:lnSpc>
              <a:spcBef>
                <a:spcPts val="408"/>
              </a:spcBef>
              <a:spcAft>
                <a:spcPts val="408"/>
              </a:spcAft>
              <a:buNone/>
            </a:pPr>
            <a:r>
              <a:rPr lang="en-US" altLang="en-US" sz="2500" b="1"/>
              <a:t>	eg.  </a:t>
            </a:r>
            <a:r>
              <a:rPr lang="en-US" altLang="en-US" b="1" smtClean="0">
                <a:solidFill>
                  <a:srgbClr val="0000CC"/>
                </a:solidFill>
              </a:rPr>
              <a:t>==</a:t>
            </a:r>
            <a:r>
              <a:rPr lang="en-US" altLang="en-US" sz="2500" b="1"/>
              <a:t> </a:t>
            </a:r>
            <a:r>
              <a:rPr lang="en-US" altLang="en-US" sz="2500"/>
              <a:t>and</a:t>
            </a:r>
            <a:r>
              <a:rPr lang="en-US" altLang="en-US" sz="2500" b="1"/>
              <a:t> </a:t>
            </a:r>
            <a:r>
              <a:rPr lang="en-US" altLang="en-US" b="1" smtClean="0">
                <a:solidFill>
                  <a:srgbClr val="0000CC"/>
                </a:solidFill>
              </a:rPr>
              <a:t>&gt;=</a:t>
            </a:r>
            <a:r>
              <a:rPr lang="en-US" altLang="en-US" sz="2500" b="1"/>
              <a:t>, </a:t>
            </a:r>
            <a:r>
              <a:rPr lang="en-US" altLang="en-US" b="1" smtClean="0">
                <a:solidFill>
                  <a:srgbClr val="0000CC"/>
                </a:solidFill>
              </a:rPr>
              <a:t>&lt;</a:t>
            </a:r>
            <a:r>
              <a:rPr lang="en-US" altLang="en-US" sz="2500" b="1"/>
              <a:t> </a:t>
            </a:r>
            <a:r>
              <a:rPr lang="en-US" altLang="en-US" sz="2500"/>
              <a:t>and</a:t>
            </a:r>
            <a:r>
              <a:rPr lang="en-US" altLang="en-US" sz="2500" b="1"/>
              <a:t> </a:t>
            </a:r>
            <a:r>
              <a:rPr lang="en-US" altLang="en-US" b="1" smtClean="0">
                <a:solidFill>
                  <a:srgbClr val="0000CC"/>
                </a:solidFill>
              </a:rPr>
              <a:t>&lt;=</a:t>
            </a:r>
          </a:p>
          <a:p>
            <a:pPr marL="935626" lvl="2">
              <a:lnSpc>
                <a:spcPct val="110000"/>
              </a:lnSpc>
              <a:spcBef>
                <a:spcPts val="408"/>
              </a:spcBef>
              <a:spcAft>
                <a:spcPts val="408"/>
              </a:spcAft>
            </a:pPr>
            <a:r>
              <a:rPr lang="en-US" altLang="en-US" smtClean="0"/>
              <a:t>Replacement of </a:t>
            </a:r>
            <a:r>
              <a:rPr lang="en-US" altLang="en-US" smtClean="0">
                <a:solidFill>
                  <a:srgbClr val="004080"/>
                </a:solidFill>
              </a:rPr>
              <a:t>boolean expressions</a:t>
            </a:r>
            <a:r>
              <a:rPr lang="en-US" altLang="en-US" smtClean="0"/>
              <a:t> with </a:t>
            </a:r>
            <a:r>
              <a:rPr lang="en-US" altLang="en-US" i="1" smtClean="0"/>
              <a:t>true</a:t>
            </a:r>
            <a:r>
              <a:rPr lang="en-US" altLang="en-US" smtClean="0"/>
              <a:t> or </a:t>
            </a:r>
            <a:r>
              <a:rPr lang="en-US" altLang="en-US" i="1" smtClean="0"/>
              <a:t>false   </a:t>
            </a:r>
            <a:r>
              <a:rPr lang="en-US" altLang="en-US" sz="2500"/>
              <a:t>eg.  </a:t>
            </a:r>
            <a:r>
              <a:rPr lang="en-US" altLang="en-US" sz="2500" b="1">
                <a:solidFill>
                  <a:srgbClr val="0000CC"/>
                </a:solidFill>
              </a:rPr>
              <a:t>a || b </a:t>
            </a:r>
            <a:r>
              <a:rPr lang="en-US" altLang="en-US" sz="2500"/>
              <a:t>with </a:t>
            </a:r>
            <a:r>
              <a:rPr lang="en-US" altLang="en-US" sz="2500" b="1" i="1">
                <a:solidFill>
                  <a:srgbClr val="0000CC"/>
                </a:solidFill>
              </a:rPr>
              <a:t>true</a:t>
            </a:r>
            <a:endParaRPr lang="en-US" altLang="en-US" b="1" smtClean="0">
              <a:solidFill>
                <a:srgbClr val="0000CC"/>
              </a:solidFill>
            </a:endParaRPr>
          </a:p>
          <a:p>
            <a:pPr marL="466375">
              <a:lnSpc>
                <a:spcPct val="110000"/>
              </a:lnSpc>
              <a:spcBef>
                <a:spcPts val="408"/>
              </a:spcBef>
              <a:spcAft>
                <a:spcPts val="408"/>
              </a:spcAft>
            </a:pPr>
            <a:r>
              <a:rPr lang="en-US" altLang="en-US" sz="2500">
                <a:solidFill>
                  <a:srgbClr val="0000CC"/>
                </a:solidFill>
              </a:rPr>
              <a:t>Replacement of arithmetic</a:t>
            </a:r>
          </a:p>
          <a:p>
            <a:pPr lvl="1">
              <a:lnSpc>
                <a:spcPct val="110000"/>
              </a:lnSpc>
              <a:spcBef>
                <a:spcPts val="408"/>
              </a:spcBef>
              <a:spcAft>
                <a:spcPts val="408"/>
              </a:spcAft>
              <a:buNone/>
            </a:pPr>
            <a:r>
              <a:rPr lang="en-US" altLang="en-US" sz="2900"/>
              <a:t>	eg.  </a:t>
            </a:r>
            <a:r>
              <a:rPr lang="en-US" altLang="en-US" sz="2900">
                <a:solidFill>
                  <a:srgbClr val="0000CC"/>
                </a:solidFill>
              </a:rPr>
              <a:t>*</a:t>
            </a:r>
            <a:r>
              <a:rPr lang="en-US" altLang="en-US" sz="2900"/>
              <a:t> and </a:t>
            </a:r>
            <a:r>
              <a:rPr lang="en-US" altLang="en-US" sz="2900">
                <a:solidFill>
                  <a:srgbClr val="0000CC"/>
                </a:solidFill>
              </a:rPr>
              <a:t>+, /</a:t>
            </a:r>
            <a:r>
              <a:rPr lang="en-US" altLang="en-US" sz="2900"/>
              <a:t> and </a:t>
            </a:r>
            <a:r>
              <a:rPr lang="en-US" altLang="en-US" sz="2900">
                <a:solidFill>
                  <a:srgbClr val="0000CC"/>
                </a:solidFill>
              </a:rPr>
              <a:t>-</a:t>
            </a:r>
          </a:p>
          <a:p>
            <a:pPr marL="466375">
              <a:lnSpc>
                <a:spcPct val="110000"/>
              </a:lnSpc>
              <a:spcBef>
                <a:spcPts val="408"/>
              </a:spcBef>
              <a:spcAft>
                <a:spcPts val="408"/>
              </a:spcAft>
            </a:pPr>
            <a:r>
              <a:rPr lang="en-US" altLang="en-US" sz="2500">
                <a:solidFill>
                  <a:srgbClr val="0000CC"/>
                </a:solidFill>
              </a:rPr>
              <a:t>Replacement of a variable</a:t>
            </a:r>
            <a:r>
              <a:rPr lang="en-US" altLang="en-US" sz="3300">
                <a:solidFill>
                  <a:srgbClr val="0000CC"/>
                </a:solidFill>
              </a:rPr>
              <a:t> </a:t>
            </a:r>
            <a:r>
              <a:rPr lang="en-US" altLang="en-US" sz="3300"/>
              <a:t>(ensuring same scope/type)</a:t>
            </a:r>
          </a:p>
        </p:txBody>
      </p:sp>
    </p:spTree>
    <p:extLst>
      <p:ext uri="{BB962C8B-B14F-4D97-AF65-F5344CB8AC3E}">
        <p14:creationId xmlns:p14="http://schemas.microsoft.com/office/powerpoint/2010/main" val="35067607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1431360" y="-165617"/>
            <a:ext cx="6170400" cy="1330701"/>
          </a:xfrm>
        </p:spPr>
        <p:txBody>
          <a:bodyPr/>
          <a:lstStyle/>
          <a:p>
            <a:pPr eaLnBrk="1" hangingPunct="1"/>
            <a:r>
              <a:rPr lang="en-US" altLang="en-US" b="0" dirty="0">
                <a:latin typeface="Comic Sans MS" panose="030F0702030302020204" pitchFamily="66" charset="0"/>
              </a:rPr>
              <a:t>Underlying Hypotheses</a:t>
            </a:r>
          </a:p>
        </p:txBody>
      </p:sp>
      <p:sp>
        <p:nvSpPr>
          <p:cNvPr id="23554" name="Rectangle 2"/>
          <p:cNvSpPr>
            <a:spLocks noGrp="1" noChangeArrowheads="1"/>
          </p:cNvSpPr>
          <p:nvPr>
            <p:ph type="body" idx="4294967295"/>
          </p:nvPr>
        </p:nvSpPr>
        <p:spPr>
          <a:xfrm>
            <a:off x="217440" y="940419"/>
            <a:ext cx="8709120" cy="5322799"/>
          </a:xfrm>
        </p:spPr>
        <p:txBody>
          <a:bodyPr/>
          <a:lstStyle/>
          <a:p>
            <a:pPr marL="466519">
              <a:lnSpc>
                <a:spcPct val="120000"/>
              </a:lnSpc>
              <a:spcBef>
                <a:spcPts val="907"/>
              </a:spcBef>
              <a:spcAft>
                <a:spcPts val="907"/>
              </a:spcAft>
            </a:pPr>
            <a:r>
              <a:rPr lang="en-US" altLang="en-US" sz="3600" dirty="0"/>
              <a:t>Mutation testing is based on the following two hypotheses:</a:t>
            </a:r>
          </a:p>
          <a:p>
            <a:pPr marL="701218" lvl="1">
              <a:lnSpc>
                <a:spcPct val="120000"/>
              </a:lnSpc>
              <a:spcBef>
                <a:spcPts val="907"/>
              </a:spcBef>
              <a:spcAft>
                <a:spcPts val="907"/>
              </a:spcAft>
            </a:pPr>
            <a:r>
              <a:rPr lang="en-US" altLang="en-US" sz="3300" b="1" dirty="0">
                <a:solidFill>
                  <a:srgbClr val="0000CC"/>
                </a:solidFill>
              </a:rPr>
              <a:t>The Competent Programmer Hypothesis</a:t>
            </a:r>
          </a:p>
          <a:p>
            <a:pPr marL="701218" lvl="1">
              <a:lnSpc>
                <a:spcPct val="120000"/>
              </a:lnSpc>
              <a:spcBef>
                <a:spcPts val="907"/>
              </a:spcBef>
              <a:spcAft>
                <a:spcPts val="907"/>
              </a:spcAft>
            </a:pPr>
            <a:r>
              <a:rPr lang="en-US" altLang="en-US" sz="3300" b="1" dirty="0">
                <a:solidFill>
                  <a:srgbClr val="0000CC"/>
                </a:solidFill>
              </a:rPr>
              <a:t>The Coupling Effect</a:t>
            </a:r>
          </a:p>
          <a:p>
            <a:pPr lvl="2">
              <a:lnSpc>
                <a:spcPct val="120000"/>
              </a:lnSpc>
              <a:spcBef>
                <a:spcPts val="907"/>
              </a:spcBef>
              <a:spcAft>
                <a:spcPts val="907"/>
              </a:spcAft>
              <a:buNone/>
            </a:pPr>
            <a:r>
              <a:rPr lang="en-US" altLang="en-US" sz="2900" dirty="0">
                <a:solidFill>
                  <a:srgbClr val="FF0000"/>
                </a:solidFill>
              </a:rPr>
              <a:t>Both of these were proposed by </a:t>
            </a:r>
            <a:r>
              <a:rPr lang="en-US" altLang="en-US" sz="2900" dirty="0" err="1">
                <a:solidFill>
                  <a:srgbClr val="FF0000"/>
                </a:solidFill>
              </a:rPr>
              <a:t>DeMillo</a:t>
            </a:r>
            <a:r>
              <a:rPr lang="en-US" altLang="en-US" sz="2900" dirty="0">
                <a:solidFill>
                  <a:srgbClr val="FF0000"/>
                </a:solidFill>
              </a:rPr>
              <a:t> </a:t>
            </a:r>
            <a:r>
              <a:rPr lang="en-US" altLang="en-US" sz="2900" i="1" dirty="0">
                <a:solidFill>
                  <a:srgbClr val="FF0000"/>
                </a:solidFill>
              </a:rPr>
              <a:t>et al.</a:t>
            </a:r>
            <a:r>
              <a:rPr lang="en-US" altLang="en-US" sz="2900" dirty="0">
                <a:solidFill>
                  <a:srgbClr val="FF0000"/>
                </a:solidFill>
              </a:rPr>
              <a:t>,1978</a:t>
            </a:r>
          </a:p>
        </p:txBody>
      </p:sp>
    </p:spTree>
    <p:extLst>
      <p:ext uri="{BB962C8B-B14F-4D97-AF65-F5344CB8AC3E}">
        <p14:creationId xmlns:p14="http://schemas.microsoft.com/office/powerpoint/2010/main" val="33538630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1"/>
          <p:cNvSpPr>
            <a:spLocks noGrp="1" noChangeArrowheads="1"/>
          </p:cNvSpPr>
          <p:nvPr>
            <p:ph type="title" idx="4294967295"/>
          </p:nvPr>
        </p:nvSpPr>
        <p:spPr>
          <a:xfrm>
            <a:off x="313841" y="152400"/>
            <a:ext cx="8839200" cy="1085362"/>
          </a:xfrm>
        </p:spPr>
        <p:txBody>
          <a:bodyPr/>
          <a:lstStyle/>
          <a:p>
            <a:pPr eaLnBrk="1" hangingPunct="1"/>
            <a:r>
              <a:rPr lang="en-US" altLang="en-US" b="0" dirty="0">
                <a:latin typeface="Comic Sans MS" panose="030F0702030302020204" pitchFamily="66" charset="0"/>
              </a:rPr>
              <a:t>The Competent Programmer Hypothesis</a:t>
            </a:r>
            <a:r>
              <a:rPr lang="en-US" altLang="en-US" sz="2700" dirty="0"/>
              <a:t/>
            </a:r>
            <a:br>
              <a:rPr lang="en-US" altLang="en-US" sz="2700" dirty="0"/>
            </a:br>
            <a:endParaRPr lang="en-US" altLang="en-US" sz="2700" dirty="0"/>
          </a:p>
        </p:txBody>
      </p:sp>
      <p:sp>
        <p:nvSpPr>
          <p:cNvPr id="24578" name="Rectangle 2"/>
          <p:cNvSpPr>
            <a:spLocks noGrp="1" noChangeArrowheads="1"/>
          </p:cNvSpPr>
          <p:nvPr>
            <p:ph type="body" idx="4294967295"/>
          </p:nvPr>
        </p:nvSpPr>
        <p:spPr>
          <a:xfrm>
            <a:off x="381000" y="1447800"/>
            <a:ext cx="8570880" cy="5648273"/>
          </a:xfrm>
        </p:spPr>
        <p:txBody>
          <a:bodyPr/>
          <a:lstStyle/>
          <a:p>
            <a:pPr marL="466519">
              <a:lnSpc>
                <a:spcPct val="125000"/>
              </a:lnSpc>
              <a:spcBef>
                <a:spcPts val="1350"/>
              </a:spcBef>
              <a:spcAft>
                <a:spcPts val="907"/>
              </a:spcAft>
            </a:pPr>
            <a:r>
              <a:rPr lang="en-US" altLang="en-US" sz="3300" dirty="0">
                <a:solidFill>
                  <a:srgbClr val="0000CC"/>
                </a:solidFill>
              </a:rPr>
              <a:t>Programmers create programs that are close to being correct:</a:t>
            </a:r>
          </a:p>
          <a:p>
            <a:pPr marL="776091" lvl="2" indent="-154067">
              <a:lnSpc>
                <a:spcPct val="125000"/>
              </a:lnSpc>
              <a:spcBef>
                <a:spcPts val="1350"/>
              </a:spcBef>
              <a:spcAft>
                <a:spcPts val="907"/>
              </a:spcAft>
            </a:pPr>
            <a:r>
              <a:rPr lang="en-US" altLang="en-US" sz="2900" dirty="0"/>
              <a:t>Differ from the correct program by some simple errors.</a:t>
            </a:r>
          </a:p>
        </p:txBody>
      </p:sp>
    </p:spTree>
    <p:extLst>
      <p:ext uri="{BB962C8B-B14F-4D97-AF65-F5344CB8AC3E}">
        <p14:creationId xmlns:p14="http://schemas.microsoft.com/office/powerpoint/2010/main" val="283806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1530720" y="27364"/>
            <a:ext cx="5823360" cy="679751"/>
          </a:xfrm>
        </p:spPr>
        <p:txBody>
          <a:bodyPr/>
          <a:lstStyle/>
          <a:p>
            <a:pPr eaLnBrk="1" hangingPunct="1"/>
            <a:r>
              <a:rPr lang="en-US" altLang="en-US" b="0" dirty="0">
                <a:latin typeface="Comic Sans MS" panose="030F0702030302020204" pitchFamily="66" charset="0"/>
              </a:rPr>
              <a:t>The Coupling Effect</a:t>
            </a:r>
          </a:p>
        </p:txBody>
      </p:sp>
      <p:sp>
        <p:nvSpPr>
          <p:cNvPr id="25602" name="Rectangle 2"/>
          <p:cNvSpPr>
            <a:spLocks noGrp="1" noChangeArrowheads="1"/>
          </p:cNvSpPr>
          <p:nvPr>
            <p:ph type="body" idx="4294967295"/>
          </p:nvPr>
        </p:nvSpPr>
        <p:spPr>
          <a:xfrm>
            <a:off x="148321" y="1009546"/>
            <a:ext cx="8537760" cy="4687692"/>
          </a:xfrm>
        </p:spPr>
        <p:txBody>
          <a:bodyPr/>
          <a:lstStyle/>
          <a:p>
            <a:pPr marL="466519">
              <a:lnSpc>
                <a:spcPct val="135000"/>
              </a:lnSpc>
              <a:spcBef>
                <a:spcPts val="1350"/>
              </a:spcBef>
              <a:spcAft>
                <a:spcPts val="815"/>
              </a:spcAft>
            </a:pPr>
            <a:r>
              <a:rPr lang="en-US" altLang="en-US" sz="3000" b="1">
                <a:solidFill>
                  <a:srgbClr val="0000CC"/>
                </a:solidFill>
              </a:rPr>
              <a:t>Complex errors are caused due to several simple errors.</a:t>
            </a:r>
          </a:p>
          <a:p>
            <a:pPr marL="466519">
              <a:lnSpc>
                <a:spcPct val="135000"/>
              </a:lnSpc>
              <a:spcBef>
                <a:spcPts val="1350"/>
              </a:spcBef>
              <a:spcAft>
                <a:spcPts val="815"/>
              </a:spcAft>
            </a:pPr>
            <a:r>
              <a:rPr lang="en-US" altLang="en-US" sz="3000"/>
              <a:t>It therefore suffices to check for the presence of the simple errors</a:t>
            </a:r>
          </a:p>
        </p:txBody>
      </p:sp>
    </p:spTree>
    <p:extLst>
      <p:ext uri="{BB962C8B-B14F-4D97-AF65-F5344CB8AC3E}">
        <p14:creationId xmlns:p14="http://schemas.microsoft.com/office/powerpoint/2010/main" val="2328123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Types of mutants</a:t>
            </a:r>
            <a:endParaRPr lang="en-IN" sz="4000" dirty="0">
              <a:latin typeface="Comic Sans MS" panose="030F0702030302020204" pitchFamily="66" charset="0"/>
            </a:endParaRPr>
          </a:p>
        </p:txBody>
      </p:sp>
      <p:sp>
        <p:nvSpPr>
          <p:cNvPr id="3" name="Content Placeholder 2"/>
          <p:cNvSpPr>
            <a:spLocks noGrp="1"/>
          </p:cNvSpPr>
          <p:nvPr>
            <p:ph idx="1"/>
          </p:nvPr>
        </p:nvSpPr>
        <p:spPr>
          <a:xfrm>
            <a:off x="533400" y="1219200"/>
            <a:ext cx="8229600" cy="5029200"/>
          </a:xfrm>
        </p:spPr>
        <p:txBody>
          <a:bodyPr>
            <a:normAutofit/>
          </a:bodyPr>
          <a:lstStyle/>
          <a:p>
            <a:pPr algn="just"/>
            <a:endParaRPr lang="en-US" sz="3600" dirty="0">
              <a:latin typeface="Comic Sans MS" panose="030F0702030302020204" pitchFamily="66" charset="0"/>
            </a:endParaRPr>
          </a:p>
          <a:p>
            <a:pPr algn="just"/>
            <a:r>
              <a:rPr lang="en-US" sz="3600" dirty="0">
                <a:solidFill>
                  <a:srgbClr val="7030A0"/>
                </a:solidFill>
                <a:latin typeface="Comic Sans MS" panose="030F0702030302020204" pitchFamily="66" charset="0"/>
              </a:rPr>
              <a:t>Primary </a:t>
            </a:r>
            <a:r>
              <a:rPr lang="en-US" sz="3600" dirty="0" smtClean="0">
                <a:solidFill>
                  <a:srgbClr val="7030A0"/>
                </a:solidFill>
                <a:latin typeface="Comic Sans MS" panose="030F0702030302020204" pitchFamily="66" charset="0"/>
              </a:rPr>
              <a:t>Mutant</a:t>
            </a:r>
          </a:p>
          <a:p>
            <a:pPr marL="0" indent="0" algn="just">
              <a:buNone/>
            </a:pPr>
            <a:endParaRPr lang="en-US" sz="3600" dirty="0">
              <a:latin typeface="Comic Sans MS" panose="030F0702030302020204" pitchFamily="66" charset="0"/>
            </a:endParaRPr>
          </a:p>
          <a:p>
            <a:pPr algn="just"/>
            <a:r>
              <a:rPr lang="en-US" sz="3600" dirty="0">
                <a:solidFill>
                  <a:srgbClr val="7030A0"/>
                </a:solidFill>
                <a:latin typeface="Comic Sans MS" panose="030F0702030302020204" pitchFamily="66" charset="0"/>
              </a:rPr>
              <a:t>Secondary Mutant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prstClr val="black"/>
                </a:solidFill>
                <a:latin typeface="Comic Sans MS" panose="030F0702030302020204" pitchFamily="66" charset="0"/>
                <a:ea typeface="+mn-ea"/>
                <a:cs typeface="+mn-cs"/>
              </a:rPr>
              <a:t>Primary Mutant</a:t>
            </a:r>
            <a:endParaRPr lang="en-IN" sz="4000" dirty="0">
              <a:latin typeface="Comic Sans MS" panose="030F0702030302020204" pitchFamily="66" charset="0"/>
            </a:endParaRPr>
          </a:p>
        </p:txBody>
      </p:sp>
      <p:sp>
        <p:nvSpPr>
          <p:cNvPr id="3" name="Content Placeholder 2"/>
          <p:cNvSpPr>
            <a:spLocks noGrp="1"/>
          </p:cNvSpPr>
          <p:nvPr>
            <p:ph idx="1"/>
          </p:nvPr>
        </p:nvSpPr>
        <p:spPr>
          <a:xfrm>
            <a:off x="533400" y="1371601"/>
            <a:ext cx="8229600" cy="5638800"/>
          </a:xfrm>
        </p:spPr>
        <p:txBody>
          <a:bodyPr>
            <a:normAutofit fontScale="92500" lnSpcReduction="20000"/>
          </a:bodyPr>
          <a:lstStyle/>
          <a:p>
            <a:pPr marL="0" indent="0" algn="just">
              <a:buNone/>
            </a:pPr>
            <a:r>
              <a:rPr lang="en-US" sz="3500" dirty="0">
                <a:latin typeface="Comic Sans MS" panose="030F0702030302020204" pitchFamily="66" charset="0"/>
              </a:rPr>
              <a:t>When the mutants are </a:t>
            </a:r>
            <a:r>
              <a:rPr lang="en-US" sz="3500" dirty="0">
                <a:solidFill>
                  <a:srgbClr val="FF0000"/>
                </a:solidFill>
                <a:latin typeface="Comic Sans MS" panose="030F0702030302020204" pitchFamily="66" charset="0"/>
              </a:rPr>
              <a:t>single modification </a:t>
            </a:r>
            <a:r>
              <a:rPr lang="en-US" sz="3500" dirty="0">
                <a:latin typeface="Comic Sans MS" panose="030F0702030302020204" pitchFamily="66" charset="0"/>
              </a:rPr>
              <a:t>of the initial program using some operators, they are called </a:t>
            </a:r>
            <a:r>
              <a:rPr lang="en-US" sz="3500" dirty="0">
                <a:solidFill>
                  <a:srgbClr val="00B0F0"/>
                </a:solidFill>
                <a:latin typeface="Comic Sans MS" panose="030F0702030302020204" pitchFamily="66" charset="0"/>
              </a:rPr>
              <a:t>primary mutants</a:t>
            </a:r>
            <a:r>
              <a:rPr lang="en-US" sz="3500" dirty="0">
                <a:latin typeface="Comic Sans MS" panose="030F0702030302020204" pitchFamily="66" charset="0"/>
              </a:rPr>
              <a:t>.</a:t>
            </a:r>
          </a:p>
          <a:p>
            <a:pPr marL="0" indent="0" algn="just">
              <a:buNone/>
            </a:pPr>
            <a:r>
              <a:rPr lang="en-US" dirty="0" smtClean="0">
                <a:latin typeface="Comic Sans MS" panose="030F0702030302020204" pitchFamily="66" charset="0"/>
              </a:rPr>
              <a:t> </a:t>
            </a:r>
            <a:r>
              <a:rPr lang="en-US" dirty="0" smtClean="0">
                <a:solidFill>
                  <a:srgbClr val="00B050"/>
                </a:solidFill>
                <a:latin typeface="Comic Sans MS" panose="030F0702030302020204" pitchFamily="66" charset="0"/>
              </a:rPr>
              <a:t>Example   </a:t>
            </a:r>
            <a:r>
              <a:rPr lang="en-US" dirty="0" smtClean="0">
                <a:latin typeface="Comic Sans MS" panose="030F0702030302020204" pitchFamily="66" charset="0"/>
              </a:rPr>
              <a:t>    </a:t>
            </a:r>
            <a:endParaRPr lang="en-US" sz="1400" dirty="0">
              <a:latin typeface="Comic Sans MS" panose="030F0702030302020204" pitchFamily="66" charset="0"/>
            </a:endParaRPr>
          </a:p>
          <a:p>
            <a:pPr>
              <a:buNone/>
            </a:pPr>
            <a:r>
              <a:rPr lang="en-US" sz="1900" dirty="0">
                <a:latin typeface="Comic Sans MS" panose="030F0702030302020204" pitchFamily="66" charset="0"/>
              </a:rPr>
              <a:t>       if(a&gt;b)</a:t>
            </a:r>
          </a:p>
          <a:p>
            <a:pPr>
              <a:buNone/>
            </a:pPr>
            <a:r>
              <a:rPr lang="en-US" sz="1900" dirty="0">
                <a:latin typeface="Comic Sans MS" panose="030F0702030302020204" pitchFamily="66" charset="0"/>
              </a:rPr>
              <a:t>               x=x + y;</a:t>
            </a:r>
          </a:p>
          <a:p>
            <a:pPr>
              <a:buNone/>
            </a:pPr>
            <a:r>
              <a:rPr lang="en-US" sz="1900" dirty="0">
                <a:latin typeface="Comic Sans MS" panose="030F0702030302020204" pitchFamily="66" charset="0"/>
              </a:rPr>
              <a:t>      else</a:t>
            </a:r>
          </a:p>
          <a:p>
            <a:pPr>
              <a:buNone/>
            </a:pPr>
            <a:r>
              <a:rPr lang="en-US" sz="1900" dirty="0">
                <a:latin typeface="Comic Sans MS" panose="030F0702030302020204" pitchFamily="66" charset="0"/>
              </a:rPr>
              <a:t>                x = y;</a:t>
            </a:r>
          </a:p>
          <a:p>
            <a:pPr>
              <a:buNone/>
            </a:pPr>
            <a:r>
              <a:rPr lang="en-US" sz="1900" dirty="0">
                <a:latin typeface="Comic Sans MS" panose="030F0702030302020204" pitchFamily="66" charset="0"/>
              </a:rPr>
              <a:t>      Printf(“%d”, x);</a:t>
            </a:r>
          </a:p>
          <a:p>
            <a:pPr>
              <a:buNone/>
            </a:pPr>
            <a:r>
              <a:rPr lang="en-US" sz="1900" dirty="0">
                <a:latin typeface="Comic Sans MS" panose="030F0702030302020204" pitchFamily="66" charset="0"/>
              </a:rPr>
              <a:t>       ……</a:t>
            </a:r>
          </a:p>
          <a:p>
            <a:pPr>
              <a:buNone/>
            </a:pPr>
            <a:endParaRPr lang="en-US" sz="1900" dirty="0">
              <a:latin typeface="Comic Sans MS" panose="030F0702030302020204" pitchFamily="66" charset="0"/>
            </a:endParaRPr>
          </a:p>
          <a:p>
            <a:pPr>
              <a:buNone/>
            </a:pPr>
            <a:r>
              <a:rPr lang="en-US" sz="1900" dirty="0">
                <a:latin typeface="Comic Sans MS" panose="030F0702030302020204" pitchFamily="66" charset="0"/>
              </a:rPr>
              <a:t>We can consider following mutant for this example;</a:t>
            </a:r>
          </a:p>
          <a:p>
            <a:pPr>
              <a:buNone/>
            </a:pPr>
            <a:r>
              <a:rPr lang="en-US" sz="1900" dirty="0">
                <a:latin typeface="Comic Sans MS" panose="030F0702030302020204" pitchFamily="66" charset="0"/>
              </a:rPr>
              <a:t>M1:   x=x-y;</a:t>
            </a:r>
          </a:p>
          <a:p>
            <a:pPr>
              <a:buNone/>
            </a:pPr>
            <a:r>
              <a:rPr lang="en-US" sz="1900" dirty="0">
                <a:latin typeface="Comic Sans MS" panose="030F0702030302020204" pitchFamily="66" charset="0"/>
              </a:rPr>
              <a:t>M2:   x=x/y;</a:t>
            </a:r>
          </a:p>
          <a:p>
            <a:pPr>
              <a:buNone/>
            </a:pPr>
            <a:r>
              <a:rPr lang="en-US" sz="1900" dirty="0">
                <a:latin typeface="Comic Sans MS" panose="030F0702030302020204" pitchFamily="66" charset="0"/>
              </a:rPr>
              <a:t>M3:  x=x+1;</a:t>
            </a:r>
          </a:p>
          <a:p>
            <a:pPr>
              <a:buNone/>
            </a:pPr>
            <a:r>
              <a:rPr lang="en-US" sz="1900" dirty="0">
                <a:latin typeface="Comic Sans MS" panose="030F0702030302020204" pitchFamily="66" charset="0"/>
              </a:rPr>
              <a:t>M4:  printf(“%d”, y);</a:t>
            </a:r>
          </a:p>
        </p:txBody>
      </p:sp>
    </p:spTree>
    <p:extLst>
      <p:ext uri="{BB962C8B-B14F-4D97-AF65-F5344CB8AC3E}">
        <p14:creationId xmlns:p14="http://schemas.microsoft.com/office/powerpoint/2010/main" val="376388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046881" y="0"/>
            <a:ext cx="8222400" cy="1771386"/>
          </a:xfrm>
        </p:spPr>
        <p:txBody>
          <a:bodyPr lIns="17994" tIns="46785" rIns="17994" bIns="46785"/>
          <a:lstStyle/>
          <a:p>
            <a:pPr>
              <a:spcBef>
                <a:spcPts val="907"/>
              </a:spcBef>
              <a:defRPr/>
            </a:pPr>
            <a:r>
              <a:rPr lang="en-GB" dirty="0" smtClean="0">
                <a:solidFill>
                  <a:schemeClr val="tx2">
                    <a:satMod val="130000"/>
                  </a:schemeClr>
                </a:solidFill>
              </a:rPr>
              <a:t>White-box Testing</a:t>
            </a:r>
          </a:p>
        </p:txBody>
      </p:sp>
      <p:sp>
        <p:nvSpPr>
          <p:cNvPr id="28675" name="Rectangle 3"/>
          <p:cNvSpPr>
            <a:spLocks noGrp="1" noChangeArrowheads="1"/>
          </p:cNvSpPr>
          <p:nvPr>
            <p:ph idx="1"/>
          </p:nvPr>
        </p:nvSpPr>
        <p:spPr>
          <a:xfrm>
            <a:off x="304800" y="1371600"/>
            <a:ext cx="8570880" cy="4769781"/>
          </a:xfrm>
        </p:spPr>
        <p:txBody>
          <a:bodyPr lIns="17994" tIns="46785" rIns="17994" bIns="46785"/>
          <a:lstStyle/>
          <a:p>
            <a:pPr marL="309605" indent="-309605">
              <a:lnSpc>
                <a:spcPct val="105000"/>
              </a:lnSpc>
              <a:spcBef>
                <a:spcPts val="806"/>
              </a:spcBef>
            </a:pPr>
            <a:r>
              <a:rPr lang="en-GB" altLang="en-US" sz="4400" dirty="0" smtClean="0"/>
              <a:t>Designing white-box test cases: </a:t>
            </a:r>
          </a:p>
          <a:p>
            <a:pPr marL="672490" lvl="1" indent="-257764">
              <a:lnSpc>
                <a:spcPct val="105000"/>
              </a:lnSpc>
              <a:spcBef>
                <a:spcPts val="726"/>
              </a:spcBef>
            </a:pPr>
            <a:r>
              <a:rPr lang="en-GB" altLang="en-US" sz="4000" dirty="0" smtClean="0"/>
              <a:t>Requires knowledge about the internal structure of software. </a:t>
            </a:r>
          </a:p>
          <a:p>
            <a:pPr marL="672490" lvl="1" indent="-257764">
              <a:lnSpc>
                <a:spcPct val="105000"/>
              </a:lnSpc>
              <a:spcBef>
                <a:spcPts val="726"/>
              </a:spcBef>
            </a:pPr>
            <a:r>
              <a:rPr lang="en-GB" altLang="en-US" sz="4000" dirty="0" smtClean="0">
                <a:solidFill>
                  <a:srgbClr val="0000FF"/>
                </a:solidFill>
              </a:rPr>
              <a:t>White-box testing is also called structural testing.</a:t>
            </a:r>
          </a:p>
          <a:p>
            <a:pPr marL="672490" lvl="1" indent="-257764">
              <a:lnSpc>
                <a:spcPct val="105000"/>
              </a:lnSpc>
              <a:spcBef>
                <a:spcPts val="658"/>
              </a:spcBef>
            </a:pPr>
            <a:r>
              <a:rPr lang="en-GB" altLang="en-US" sz="3500" dirty="0" smtClean="0"/>
              <a:t>In this unit we will study white-box testing.</a:t>
            </a:r>
          </a:p>
        </p:txBody>
      </p:sp>
      <p:sp>
        <p:nvSpPr>
          <p:cNvPr id="28676" name="Rectangle 5"/>
          <p:cNvSpPr>
            <a:spLocks noGrp="1" noChangeArrowheads="1"/>
          </p:cNvSpPr>
          <p:nvPr>
            <p:ph type="sldNum" sz="quarter" idx="12"/>
          </p:nvPr>
        </p:nvSpPr>
        <p:spPr bwMode="auto">
          <a:noFill/>
          <a:ln>
            <a:round/>
            <a:headEnd/>
            <a:tailEnd/>
          </a:ln>
        </p:spPr>
        <p:txBody>
          <a:bodyPr/>
          <a:lstStyle/>
          <a:p>
            <a:pPr>
              <a:tabLst>
                <a:tab pos="0"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7464" algn="l"/>
                <a:tab pos="7462190" algn="l"/>
                <a:tab pos="7876916" algn="l"/>
                <a:tab pos="8291642" algn="l"/>
              </a:tabLst>
            </a:pPr>
            <a:fld id="{190ABCB9-6D92-46C0-A9C5-450F72C2EA3A}" type="slidenum">
              <a:rPr lang="en-GB" altLang="en-US" sz="1400">
                <a:solidFill>
                  <a:srgbClr val="000000"/>
                </a:solidFill>
                <a:latin typeface="Arial" charset="0"/>
              </a:rPr>
              <a:pPr>
                <a:tabLst>
                  <a:tab pos="0"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7464" algn="l"/>
                  <a:tab pos="7462190" algn="l"/>
                  <a:tab pos="7876916" algn="l"/>
                  <a:tab pos="8291642" algn="l"/>
                </a:tabLst>
              </a:pPr>
              <a:t>2</a:t>
            </a:fld>
            <a:endParaRPr lang="en-GB" altLang="en-US" sz="1400" dirty="0">
              <a:solidFill>
                <a:srgbClr val="000000"/>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Example   </a:t>
            </a:r>
            <a:r>
              <a:rPr lang="en-US" sz="4000" dirty="0" err="1">
                <a:latin typeface="Comic Sans MS" panose="030F0702030302020204" pitchFamily="66" charset="0"/>
              </a:rPr>
              <a:t>cont</a:t>
            </a:r>
            <a:r>
              <a:rPr lang="en-US" sz="4000" dirty="0">
                <a:latin typeface="Comic Sans MS" panose="030F0702030302020204" pitchFamily="66" charset="0"/>
              </a:rPr>
              <a:t> …</a:t>
            </a:r>
            <a:endParaRPr lang="en-IN" sz="4000"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6015879"/>
              </p:ext>
            </p:extLst>
          </p:nvPr>
        </p:nvGraphicFramePr>
        <p:xfrm>
          <a:off x="609600" y="2151162"/>
          <a:ext cx="8229600" cy="2127818"/>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644458">
                <a:tc>
                  <a:txBody>
                    <a:bodyPr/>
                    <a:lstStyle/>
                    <a:p>
                      <a:r>
                        <a:rPr lang="en-US" sz="1800" dirty="0" smtClean="0"/>
                        <a:t>Test Data</a:t>
                      </a:r>
                      <a:endParaRPr lang="en-IN" sz="1800" dirty="0"/>
                    </a:p>
                  </a:txBody>
                  <a:tcPr/>
                </a:tc>
                <a:tc>
                  <a:txBody>
                    <a:bodyPr/>
                    <a:lstStyle/>
                    <a:p>
                      <a:r>
                        <a:rPr lang="en-US" sz="1800" dirty="0" smtClean="0"/>
                        <a:t>x</a:t>
                      </a:r>
                      <a:endParaRPr lang="en-IN" sz="1800" dirty="0"/>
                    </a:p>
                  </a:txBody>
                  <a:tcPr/>
                </a:tc>
                <a:tc>
                  <a:txBody>
                    <a:bodyPr/>
                    <a:lstStyle/>
                    <a:p>
                      <a:r>
                        <a:rPr lang="en-US" sz="1800" dirty="0" smtClean="0"/>
                        <a:t>y</a:t>
                      </a:r>
                      <a:endParaRPr lang="en-IN" sz="1800" dirty="0"/>
                    </a:p>
                  </a:txBody>
                  <a:tcPr/>
                </a:tc>
                <a:tc>
                  <a:txBody>
                    <a:bodyPr/>
                    <a:lstStyle/>
                    <a:p>
                      <a:r>
                        <a:rPr lang="en-US" sz="1800" dirty="0" smtClean="0"/>
                        <a:t>Initial program result</a:t>
                      </a:r>
                      <a:endParaRPr lang="en-IN" sz="1800" dirty="0"/>
                    </a:p>
                  </a:txBody>
                  <a:tcPr/>
                </a:tc>
                <a:tc>
                  <a:txBody>
                    <a:bodyPr/>
                    <a:lstStyle/>
                    <a:p>
                      <a:r>
                        <a:rPr lang="en-US" sz="1800" dirty="0" smtClean="0"/>
                        <a:t>Mutant Result</a:t>
                      </a:r>
                      <a:endParaRPr lang="en-IN" sz="1800" dirty="0"/>
                    </a:p>
                  </a:txBody>
                  <a:tcPr/>
                </a:tc>
              </a:tr>
              <a:tr h="370840">
                <a:tc>
                  <a:txBody>
                    <a:bodyPr/>
                    <a:lstStyle/>
                    <a:p>
                      <a:r>
                        <a:rPr lang="en-US" sz="1800" dirty="0" smtClean="0"/>
                        <a:t>TD1</a:t>
                      </a:r>
                      <a:endParaRPr lang="en-IN" sz="1800" dirty="0"/>
                    </a:p>
                  </a:txBody>
                  <a:tcPr/>
                </a:tc>
                <a:tc>
                  <a:txBody>
                    <a:bodyPr/>
                    <a:lstStyle/>
                    <a:p>
                      <a:r>
                        <a:rPr lang="en-US" sz="1800" dirty="0" smtClean="0"/>
                        <a:t>2</a:t>
                      </a:r>
                      <a:endParaRPr lang="en-IN" sz="1800" dirty="0"/>
                    </a:p>
                  </a:txBody>
                  <a:tcPr/>
                </a:tc>
                <a:tc>
                  <a:txBody>
                    <a:bodyPr/>
                    <a:lstStyle/>
                    <a:p>
                      <a:r>
                        <a:rPr lang="en-US" sz="1800" dirty="0" smtClean="0"/>
                        <a:t>2</a:t>
                      </a:r>
                      <a:endParaRPr lang="en-IN" sz="1800" dirty="0"/>
                    </a:p>
                  </a:txBody>
                  <a:tcPr/>
                </a:tc>
                <a:tc>
                  <a:txBody>
                    <a:bodyPr/>
                    <a:lstStyle/>
                    <a:p>
                      <a:r>
                        <a:rPr lang="en-US" sz="1800" dirty="0" smtClean="0"/>
                        <a:t>4</a:t>
                      </a:r>
                      <a:endParaRPr lang="en-IN" sz="1800" dirty="0"/>
                    </a:p>
                  </a:txBody>
                  <a:tcPr/>
                </a:tc>
                <a:tc>
                  <a:txBody>
                    <a:bodyPr/>
                    <a:lstStyle/>
                    <a:p>
                      <a:r>
                        <a:rPr lang="en-US" sz="1800" dirty="0" smtClean="0"/>
                        <a:t>0(M1)</a:t>
                      </a:r>
                      <a:endParaRPr lang="en-IN" sz="1800" dirty="0"/>
                    </a:p>
                  </a:txBody>
                  <a:tcPr/>
                </a:tc>
              </a:tr>
              <a:tr h="370840">
                <a:tc>
                  <a:txBody>
                    <a:bodyPr/>
                    <a:lstStyle/>
                    <a:p>
                      <a:r>
                        <a:rPr lang="en-US" sz="1800" dirty="0" smtClean="0"/>
                        <a:t>TD2(x and y# 0)</a:t>
                      </a:r>
                      <a:endParaRPr lang="en-IN" sz="1800" dirty="0"/>
                    </a:p>
                  </a:txBody>
                  <a:tcPr/>
                </a:tc>
                <a:tc>
                  <a:txBody>
                    <a:bodyPr/>
                    <a:lstStyle/>
                    <a:p>
                      <a:r>
                        <a:rPr lang="en-US" sz="1800" dirty="0" smtClean="0"/>
                        <a:t>4</a:t>
                      </a:r>
                      <a:endParaRPr lang="en-IN" sz="1800" dirty="0"/>
                    </a:p>
                  </a:txBody>
                  <a:tcPr/>
                </a:tc>
                <a:tc>
                  <a:txBody>
                    <a:bodyPr/>
                    <a:lstStyle/>
                    <a:p>
                      <a:r>
                        <a:rPr lang="en-US" sz="1800" dirty="0" smtClean="0"/>
                        <a:t>3</a:t>
                      </a:r>
                      <a:endParaRPr lang="en-IN" sz="1800" dirty="0"/>
                    </a:p>
                  </a:txBody>
                  <a:tcPr/>
                </a:tc>
                <a:tc>
                  <a:txBody>
                    <a:bodyPr/>
                    <a:lstStyle/>
                    <a:p>
                      <a:r>
                        <a:rPr lang="en-US" sz="1800" dirty="0" smtClean="0"/>
                        <a:t>7</a:t>
                      </a:r>
                      <a:endParaRPr lang="en-IN" sz="1800" dirty="0"/>
                    </a:p>
                  </a:txBody>
                  <a:tcPr/>
                </a:tc>
                <a:tc>
                  <a:txBody>
                    <a:bodyPr/>
                    <a:lstStyle/>
                    <a:p>
                      <a:r>
                        <a:rPr lang="en-US" sz="1800" dirty="0" smtClean="0"/>
                        <a:t>1.4(M2</a:t>
                      </a:r>
                      <a:r>
                        <a:rPr lang="en-US" sz="1800" dirty="0" smtClean="0"/>
                        <a:t>)</a:t>
                      </a:r>
                      <a:endParaRPr lang="en-IN" sz="1800" dirty="0"/>
                    </a:p>
                  </a:txBody>
                  <a:tcPr/>
                </a:tc>
              </a:tr>
              <a:tr h="370840">
                <a:tc>
                  <a:txBody>
                    <a:bodyPr/>
                    <a:lstStyle/>
                    <a:p>
                      <a:r>
                        <a:rPr lang="en-US" sz="1800" dirty="0" smtClean="0"/>
                        <a:t>TD3(y #1)</a:t>
                      </a:r>
                      <a:endParaRPr lang="en-IN" sz="1800" dirty="0"/>
                    </a:p>
                  </a:txBody>
                  <a:tcPr/>
                </a:tc>
                <a:tc>
                  <a:txBody>
                    <a:bodyPr/>
                    <a:lstStyle/>
                    <a:p>
                      <a:r>
                        <a:rPr lang="en-US" sz="1800" dirty="0" smtClean="0"/>
                        <a:t>3</a:t>
                      </a:r>
                      <a:endParaRPr lang="en-IN" sz="1800" dirty="0"/>
                    </a:p>
                  </a:txBody>
                  <a:tcPr/>
                </a:tc>
                <a:tc>
                  <a:txBody>
                    <a:bodyPr/>
                    <a:lstStyle/>
                    <a:p>
                      <a:r>
                        <a:rPr lang="en-US" sz="1800" dirty="0" smtClean="0"/>
                        <a:t>2</a:t>
                      </a:r>
                      <a:endParaRPr lang="en-IN" sz="1800" dirty="0"/>
                    </a:p>
                  </a:txBody>
                  <a:tcPr/>
                </a:tc>
                <a:tc>
                  <a:txBody>
                    <a:bodyPr/>
                    <a:lstStyle/>
                    <a:p>
                      <a:r>
                        <a:rPr lang="en-US" sz="1800" dirty="0" smtClean="0"/>
                        <a:t>5</a:t>
                      </a:r>
                      <a:endParaRPr lang="en-IN" sz="1800" dirty="0"/>
                    </a:p>
                  </a:txBody>
                  <a:tcPr/>
                </a:tc>
                <a:tc>
                  <a:txBody>
                    <a:bodyPr/>
                    <a:lstStyle/>
                    <a:p>
                      <a:r>
                        <a:rPr lang="en-US" sz="1800" dirty="0" smtClean="0"/>
                        <a:t>4(M3)</a:t>
                      </a:r>
                      <a:endParaRPr lang="en-IN" sz="1800" dirty="0"/>
                    </a:p>
                  </a:txBody>
                  <a:tcPr/>
                </a:tc>
              </a:tr>
              <a:tr h="370840">
                <a:tc>
                  <a:txBody>
                    <a:bodyPr/>
                    <a:lstStyle/>
                    <a:p>
                      <a:r>
                        <a:rPr lang="en-US" sz="1800" dirty="0" smtClean="0"/>
                        <a:t>TD4(y #0)</a:t>
                      </a:r>
                      <a:endParaRPr lang="en-IN" sz="1800" dirty="0"/>
                    </a:p>
                  </a:txBody>
                  <a:tcPr/>
                </a:tc>
                <a:tc>
                  <a:txBody>
                    <a:bodyPr/>
                    <a:lstStyle/>
                    <a:p>
                      <a:r>
                        <a:rPr lang="en-US" sz="1800" dirty="0" smtClean="0"/>
                        <a:t>5</a:t>
                      </a:r>
                      <a:endParaRPr lang="en-IN" sz="1800" dirty="0"/>
                    </a:p>
                  </a:txBody>
                  <a:tcPr/>
                </a:tc>
                <a:tc>
                  <a:txBody>
                    <a:bodyPr/>
                    <a:lstStyle/>
                    <a:p>
                      <a:r>
                        <a:rPr lang="en-US" sz="1800" dirty="0" smtClean="0"/>
                        <a:t>2</a:t>
                      </a:r>
                      <a:endParaRPr lang="en-IN" sz="1800" dirty="0"/>
                    </a:p>
                  </a:txBody>
                  <a:tcPr/>
                </a:tc>
                <a:tc>
                  <a:txBody>
                    <a:bodyPr/>
                    <a:lstStyle/>
                    <a:p>
                      <a:r>
                        <a:rPr lang="en-US" sz="1800" dirty="0" smtClean="0"/>
                        <a:t>7</a:t>
                      </a:r>
                      <a:endParaRPr lang="en-IN" sz="1800" dirty="0"/>
                    </a:p>
                  </a:txBody>
                  <a:tcPr/>
                </a:tc>
                <a:tc>
                  <a:txBody>
                    <a:bodyPr/>
                    <a:lstStyle/>
                    <a:p>
                      <a:r>
                        <a:rPr lang="en-US" sz="1800" dirty="0" smtClean="0"/>
                        <a:t>2(M4)</a:t>
                      </a:r>
                      <a:endParaRPr lang="en-IN" sz="1800" dirty="0"/>
                    </a:p>
                  </a:txBody>
                  <a:tcPr/>
                </a:tc>
              </a:tr>
            </a:tbl>
          </a:graphicData>
        </a:graphic>
      </p:graphicFrame>
      <p:sp>
        <p:nvSpPr>
          <p:cNvPr id="5" name="TextBox 4"/>
          <p:cNvSpPr txBox="1"/>
          <p:nvPr/>
        </p:nvSpPr>
        <p:spPr>
          <a:xfrm>
            <a:off x="762000" y="1600202"/>
            <a:ext cx="8001000" cy="461665"/>
          </a:xfrm>
          <a:prstGeom prst="rect">
            <a:avLst/>
          </a:prstGeom>
          <a:noFill/>
        </p:spPr>
        <p:txBody>
          <a:bodyPr wrap="square" lIns="91400" tIns="45702" rIns="91400" bIns="45702" rtlCol="0">
            <a:spAutoFit/>
          </a:bodyPr>
          <a:lstStyle/>
          <a:p>
            <a:r>
              <a:rPr lang="en-US" sz="2400" dirty="0">
                <a:latin typeface="Comic Sans MS" panose="030F0702030302020204" pitchFamily="66" charset="0"/>
              </a:rPr>
              <a:t>The results of the initial program and its mutant</a:t>
            </a:r>
            <a:endParaRPr lang="en-IN" sz="2400" dirty="0">
              <a:latin typeface="Comic Sans MS" panose="030F0702030302020204"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Secondary Mutants</a:t>
            </a:r>
            <a:endParaRPr lang="en-IN" sz="4000" dirty="0">
              <a:latin typeface="Comic Sans MS" panose="030F0702030302020204" pitchFamily="66" charset="0"/>
            </a:endParaRPr>
          </a:p>
        </p:txBody>
      </p:sp>
      <p:sp>
        <p:nvSpPr>
          <p:cNvPr id="3" name="Content Placeholder 2"/>
          <p:cNvSpPr>
            <a:spLocks noGrp="1"/>
          </p:cNvSpPr>
          <p:nvPr>
            <p:ph idx="1"/>
          </p:nvPr>
        </p:nvSpPr>
        <p:spPr>
          <a:xfrm>
            <a:off x="304804" y="1295400"/>
            <a:ext cx="8229600" cy="4525963"/>
          </a:xfrm>
        </p:spPr>
        <p:txBody>
          <a:bodyPr>
            <a:normAutofit/>
          </a:bodyPr>
          <a:lstStyle/>
          <a:p>
            <a:pPr algn="just"/>
            <a:r>
              <a:rPr lang="en-US" sz="3600" dirty="0">
                <a:latin typeface="Comic Sans MS" panose="030F0702030302020204" pitchFamily="66" charset="0"/>
              </a:rPr>
              <a:t>When </a:t>
            </a:r>
            <a:r>
              <a:rPr lang="en-US" sz="3600" dirty="0">
                <a:solidFill>
                  <a:srgbClr val="FF0000"/>
                </a:solidFill>
                <a:latin typeface="Comic Sans MS" panose="030F0702030302020204" pitchFamily="66" charset="0"/>
              </a:rPr>
              <a:t>multiple levels </a:t>
            </a:r>
            <a:r>
              <a:rPr lang="en-US" sz="3600" dirty="0">
                <a:latin typeface="Comic Sans MS" panose="030F0702030302020204" pitchFamily="66" charset="0"/>
              </a:rPr>
              <a:t>of mutation are applied on the initial program, then, this class of mutant is called </a:t>
            </a:r>
            <a:r>
              <a:rPr lang="en-US" sz="3600" dirty="0">
                <a:solidFill>
                  <a:srgbClr val="00B0F0"/>
                </a:solidFill>
                <a:latin typeface="Comic Sans MS" panose="030F0702030302020204" pitchFamily="66" charset="0"/>
              </a:rPr>
              <a:t>secondary Mutant</a:t>
            </a:r>
            <a:r>
              <a:rPr lang="en-US" sz="3600" dirty="0">
                <a:latin typeface="Comic Sans MS" panose="030F0702030302020204" pitchFamily="66" charset="0"/>
              </a:rPr>
              <a:t>. </a:t>
            </a:r>
          </a:p>
          <a:p>
            <a:pPr algn="just"/>
            <a:r>
              <a:rPr lang="en-US" sz="3600" dirty="0">
                <a:latin typeface="Comic Sans MS" panose="030F0702030302020204" pitchFamily="66" charset="0"/>
              </a:rPr>
              <a:t>In this case, it is very difficult to identify the initial program form its mutants.</a:t>
            </a:r>
          </a:p>
          <a:p>
            <a:pPr algn="just">
              <a:buNone/>
            </a:pP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prstClr val="black"/>
                </a:solidFill>
                <a:latin typeface="Comic Sans MS" panose="030F0702030302020204" pitchFamily="66" charset="0"/>
                <a:ea typeface="+mn-ea"/>
                <a:cs typeface="+mn-cs"/>
              </a:rPr>
              <a:t> Example</a:t>
            </a:r>
            <a:endParaRPr lang="en-US" sz="4000"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buNone/>
            </a:pPr>
            <a:r>
              <a:rPr lang="en-US" sz="2800" dirty="0">
                <a:latin typeface="Comic Sans MS" panose="030F0702030302020204" pitchFamily="66" charset="0"/>
              </a:rPr>
              <a:t>If(a&lt;b)</a:t>
            </a:r>
          </a:p>
          <a:p>
            <a:pPr>
              <a:buNone/>
            </a:pPr>
            <a:r>
              <a:rPr lang="en-US" sz="2800" dirty="0">
                <a:latin typeface="Comic Sans MS" panose="030F0702030302020204" pitchFamily="66" charset="0"/>
              </a:rPr>
              <a:t>   c = a;</a:t>
            </a:r>
          </a:p>
          <a:p>
            <a:pPr>
              <a:buNone/>
            </a:pPr>
            <a:r>
              <a:rPr lang="en-US" sz="2800" dirty="0">
                <a:latin typeface="Comic Sans MS" panose="030F0702030302020204" pitchFamily="66" charset="0"/>
              </a:rPr>
              <a:t> Mutants for this code may be as follows:</a:t>
            </a:r>
          </a:p>
          <a:p>
            <a:pPr>
              <a:buNone/>
            </a:pPr>
            <a:r>
              <a:rPr lang="en-US" sz="2800" dirty="0">
                <a:latin typeface="Comic Sans MS" panose="030F0702030302020204" pitchFamily="66" charset="0"/>
              </a:rPr>
              <a:t> M1 : if(a&lt;= b-1)</a:t>
            </a:r>
          </a:p>
          <a:p>
            <a:pPr>
              <a:buNone/>
            </a:pPr>
            <a:r>
              <a:rPr lang="en-US" sz="2800" dirty="0">
                <a:latin typeface="Comic Sans MS" panose="030F0702030302020204" pitchFamily="66" charset="0"/>
              </a:rPr>
              <a:t>                     c =a;</a:t>
            </a:r>
          </a:p>
          <a:p>
            <a:pPr>
              <a:buNone/>
            </a:pPr>
            <a:r>
              <a:rPr lang="en-US" sz="2800" dirty="0">
                <a:latin typeface="Comic Sans MS" panose="030F0702030302020204" pitchFamily="66" charset="0"/>
              </a:rPr>
              <a:t>M2 : if(a+1&lt;=b)</a:t>
            </a:r>
          </a:p>
          <a:p>
            <a:pPr>
              <a:buNone/>
            </a:pPr>
            <a:r>
              <a:rPr lang="en-US" sz="2800" dirty="0">
                <a:latin typeface="Comic Sans MS" panose="030F0702030302020204" pitchFamily="66" charset="0"/>
              </a:rPr>
              <a:t>                   c = a;</a:t>
            </a:r>
          </a:p>
          <a:p>
            <a:pPr>
              <a:buNone/>
            </a:pPr>
            <a:r>
              <a:rPr lang="en-US" sz="2800" dirty="0">
                <a:latin typeface="Comic Sans MS" panose="030F0702030302020204" pitchFamily="66" charset="0"/>
              </a:rPr>
              <a:t>M3 : if(a == b)</a:t>
            </a:r>
          </a:p>
          <a:p>
            <a:pPr>
              <a:buNone/>
            </a:pPr>
            <a:r>
              <a:rPr lang="en-US" sz="2800" dirty="0">
                <a:latin typeface="Comic Sans MS" panose="030F0702030302020204" pitchFamily="66" charset="0"/>
              </a:rPr>
              <a:t>           c =a+1;</a:t>
            </a:r>
          </a:p>
        </p:txBody>
      </p:sp>
    </p:spTree>
    <p:extLst>
      <p:ext uri="{BB962C8B-B14F-4D97-AF65-F5344CB8AC3E}">
        <p14:creationId xmlns:p14="http://schemas.microsoft.com/office/powerpoint/2010/main" val="327722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208320" y="2000372"/>
            <a:ext cx="2021760" cy="1510718"/>
            <a:chOff x="0" y="0"/>
            <a:chExt cx="2415" cy="1802"/>
          </a:xfrm>
        </p:grpSpPr>
        <p:sp>
          <p:nvSpPr>
            <p:cNvPr id="118825" name="Line 2"/>
            <p:cNvSpPr>
              <a:spLocks noChangeShapeType="1"/>
            </p:cNvSpPr>
            <p:nvPr/>
          </p:nvSpPr>
          <p:spPr bwMode="auto">
            <a:xfrm>
              <a:off x="0" y="0"/>
              <a:ext cx="1973" cy="1802"/>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62" name="Rectangle 3"/>
            <p:cNvSpPr>
              <a:spLocks/>
            </p:cNvSpPr>
            <p:nvPr/>
          </p:nvSpPr>
          <p:spPr bwMode="auto">
            <a:xfrm>
              <a:off x="879" y="204"/>
              <a:ext cx="153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a:solidFill>
                    <a:srgbClr val="74140F"/>
                  </a:solidFill>
                  <a:cs typeface="Arial" pitchFamily="34" charset="0"/>
                </a:rPr>
                <a:t>If program is not error-free, fix it</a:t>
              </a:r>
            </a:p>
          </p:txBody>
        </p:sp>
      </p:grpSp>
      <p:grpSp>
        <p:nvGrpSpPr>
          <p:cNvPr id="3" name="Group 4"/>
          <p:cNvGrpSpPr>
            <a:grpSpLocks/>
          </p:cNvGrpSpPr>
          <p:nvPr/>
        </p:nvGrpSpPr>
        <p:grpSpPr bwMode="auto">
          <a:xfrm>
            <a:off x="2705760" y="3617660"/>
            <a:ext cx="1774080" cy="665350"/>
            <a:chOff x="0" y="0"/>
            <a:chExt cx="1994" cy="793"/>
          </a:xfrm>
        </p:grpSpPr>
        <p:sp>
          <p:nvSpPr>
            <p:cNvPr id="118821" name="Line 5"/>
            <p:cNvSpPr>
              <a:spLocks noChangeShapeType="1"/>
            </p:cNvSpPr>
            <p:nvPr/>
          </p:nvSpPr>
          <p:spPr bwMode="auto">
            <a:xfrm flipH="1">
              <a:off x="960" y="149"/>
              <a:ext cx="1034" cy="117"/>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22" name="Line 6"/>
            <p:cNvSpPr>
              <a:spLocks noChangeShapeType="1"/>
            </p:cNvSpPr>
            <p:nvPr/>
          </p:nvSpPr>
          <p:spPr bwMode="auto">
            <a:xfrm flipH="1">
              <a:off x="511" y="149"/>
              <a:ext cx="1483" cy="21"/>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23" name="Line 7"/>
            <p:cNvSpPr>
              <a:spLocks noChangeShapeType="1"/>
            </p:cNvSpPr>
            <p:nvPr/>
          </p:nvSpPr>
          <p:spPr bwMode="auto">
            <a:xfrm rot="10800000">
              <a:off x="0" y="0"/>
              <a:ext cx="1994" cy="149"/>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60" name="Rectangle 8"/>
            <p:cNvSpPr>
              <a:spLocks/>
            </p:cNvSpPr>
            <p:nvPr/>
          </p:nvSpPr>
          <p:spPr bwMode="auto">
            <a:xfrm>
              <a:off x="1089" y="249"/>
              <a:ext cx="78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a:solidFill>
                    <a:srgbClr val="3A7B1E"/>
                  </a:solidFill>
                  <a:cs typeface="Arial" pitchFamily="34" charset="0"/>
                </a:rPr>
                <a:t>Test Mutants</a:t>
              </a:r>
            </a:p>
          </p:txBody>
        </p:sp>
      </p:grpSp>
      <p:sp>
        <p:nvSpPr>
          <p:cNvPr id="56324" name="Rectangle 9"/>
          <p:cNvSpPr>
            <a:spLocks noGrp="1" noChangeArrowheads="1"/>
          </p:cNvSpPr>
          <p:nvPr>
            <p:ph type="title" idx="4294967295"/>
          </p:nvPr>
        </p:nvSpPr>
        <p:spPr>
          <a:xfrm>
            <a:off x="152400" y="205942"/>
            <a:ext cx="8763000" cy="1089458"/>
          </a:xfrm>
        </p:spPr>
        <p:txBody>
          <a:bodyPr/>
          <a:lstStyle/>
          <a:p>
            <a:pPr eaLnBrk="1" hangingPunct="1"/>
            <a:r>
              <a:rPr lang="en-US" b="0" kern="1200" dirty="0">
                <a:solidFill>
                  <a:prstClr val="black"/>
                </a:solidFill>
                <a:latin typeface="Comic Sans MS" panose="030F0702030302020204" pitchFamily="66" charset="0"/>
              </a:rPr>
              <a:t>Mutation Testing Process    </a:t>
            </a:r>
            <a:endParaRPr lang="en-US" altLang="en-US" sz="2700" dirty="0"/>
          </a:p>
        </p:txBody>
      </p:sp>
      <p:sp>
        <p:nvSpPr>
          <p:cNvPr id="26634" name="Rectangle 10"/>
          <p:cNvSpPr>
            <a:spLocks/>
          </p:cNvSpPr>
          <p:nvPr/>
        </p:nvSpPr>
        <p:spPr bwMode="auto">
          <a:xfrm>
            <a:off x="2027520" y="1771387"/>
            <a:ext cx="1198080" cy="541497"/>
          </a:xfrm>
          <a:prstGeom prst="rect">
            <a:avLst/>
          </a:prstGeom>
          <a:solidFill>
            <a:schemeClr val="accent1"/>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Program</a:t>
            </a:r>
          </a:p>
        </p:txBody>
      </p:sp>
      <p:grpSp>
        <p:nvGrpSpPr>
          <p:cNvPr id="4" name="Group 11"/>
          <p:cNvGrpSpPr>
            <a:grpSpLocks/>
          </p:cNvGrpSpPr>
          <p:nvPr/>
        </p:nvGrpSpPr>
        <p:grpSpPr bwMode="auto">
          <a:xfrm>
            <a:off x="1638720" y="3405960"/>
            <a:ext cx="1975680" cy="721515"/>
            <a:chOff x="0" y="0"/>
            <a:chExt cx="2360" cy="864"/>
          </a:xfrm>
        </p:grpSpPr>
        <p:sp>
          <p:nvSpPr>
            <p:cNvPr id="118818" name="Rectangle 12"/>
            <p:cNvSpPr>
              <a:spLocks/>
            </p:cNvSpPr>
            <p:nvPr/>
          </p:nvSpPr>
          <p:spPr bwMode="auto">
            <a:xfrm>
              <a:off x="0" y="0"/>
              <a:ext cx="1433" cy="648"/>
            </a:xfrm>
            <a:prstGeom prst="rect">
              <a:avLst/>
            </a:prstGeom>
            <a:solidFill>
              <a:srgbClr val="989FFF"/>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Mutation</a:t>
              </a:r>
            </a:p>
          </p:txBody>
        </p:sp>
        <p:sp>
          <p:nvSpPr>
            <p:cNvPr id="118819" name="Rectangle 13"/>
            <p:cNvSpPr>
              <a:spLocks/>
            </p:cNvSpPr>
            <p:nvPr/>
          </p:nvSpPr>
          <p:spPr bwMode="auto">
            <a:xfrm>
              <a:off x="464" y="103"/>
              <a:ext cx="1431" cy="647"/>
            </a:xfrm>
            <a:prstGeom prst="rect">
              <a:avLst/>
            </a:prstGeom>
            <a:solidFill>
              <a:srgbClr val="96FFA9"/>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Mutation</a:t>
              </a:r>
            </a:p>
          </p:txBody>
        </p:sp>
        <p:sp>
          <p:nvSpPr>
            <p:cNvPr id="118820" name="Rectangle 14"/>
            <p:cNvSpPr>
              <a:spLocks/>
            </p:cNvSpPr>
            <p:nvPr/>
          </p:nvSpPr>
          <p:spPr bwMode="auto">
            <a:xfrm>
              <a:off x="927" y="216"/>
              <a:ext cx="1433" cy="648"/>
            </a:xfrm>
            <a:prstGeom prst="rect">
              <a:avLst/>
            </a:prstGeom>
            <a:solidFill>
              <a:srgbClr val="9FFF8F"/>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Mutant</a:t>
              </a:r>
            </a:p>
          </p:txBody>
        </p:sp>
      </p:grpSp>
      <p:sp>
        <p:nvSpPr>
          <p:cNvPr id="26639" name="Rectangle 15"/>
          <p:cNvSpPr>
            <a:spLocks/>
          </p:cNvSpPr>
          <p:nvPr/>
        </p:nvSpPr>
        <p:spPr bwMode="auto">
          <a:xfrm>
            <a:off x="4458240" y="3492368"/>
            <a:ext cx="1199520" cy="542937"/>
          </a:xfrm>
          <a:prstGeom prst="rect">
            <a:avLst/>
          </a:prstGeom>
          <a:solidFill>
            <a:srgbClr val="FF8A87"/>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Tests</a:t>
            </a:r>
          </a:p>
        </p:txBody>
      </p:sp>
      <p:grpSp>
        <p:nvGrpSpPr>
          <p:cNvPr id="5" name="Group 16"/>
          <p:cNvGrpSpPr>
            <a:grpSpLocks/>
          </p:cNvGrpSpPr>
          <p:nvPr/>
        </p:nvGrpSpPr>
        <p:grpSpPr bwMode="auto">
          <a:xfrm>
            <a:off x="3221280" y="2310002"/>
            <a:ext cx="1254240" cy="1182365"/>
            <a:chOff x="24" y="0"/>
            <a:chExt cx="1499" cy="1413"/>
          </a:xfrm>
        </p:grpSpPr>
        <p:sp>
          <p:nvSpPr>
            <p:cNvPr id="118816" name="Line 17"/>
            <p:cNvSpPr>
              <a:spLocks noChangeShapeType="1"/>
            </p:cNvSpPr>
            <p:nvPr/>
          </p:nvSpPr>
          <p:spPr bwMode="auto">
            <a:xfrm rot="10800000">
              <a:off x="24" y="0"/>
              <a:ext cx="1499" cy="1413"/>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17" name="Rectangle 18"/>
            <p:cNvSpPr>
              <a:spLocks/>
            </p:cNvSpPr>
            <p:nvPr/>
          </p:nvSpPr>
          <p:spPr bwMode="auto">
            <a:xfrm>
              <a:off x="179" y="497"/>
              <a:ext cx="776" cy="544"/>
            </a:xfrm>
            <a:prstGeom prst="rect">
              <a:avLst/>
            </a:prstGeom>
            <a:noFill/>
            <a:ln>
              <a:noFill/>
            </a:ln>
            <a:extLst/>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200" b="1">
                  <a:solidFill>
                    <a:srgbClr val="173548"/>
                  </a:solidFill>
                  <a:latin typeface="Comic Sans MS" panose="030F0702030302020204" pitchFamily="66" charset="0"/>
                  <a:cs typeface="Arial" panose="020B0604020202020204" pitchFamily="34" charset="0"/>
                </a:rPr>
                <a:t>Test Process</a:t>
              </a:r>
            </a:p>
          </p:txBody>
        </p:sp>
      </p:grpSp>
      <p:grpSp>
        <p:nvGrpSpPr>
          <p:cNvPr id="6" name="Group 19"/>
          <p:cNvGrpSpPr>
            <a:grpSpLocks/>
          </p:cNvGrpSpPr>
          <p:nvPr/>
        </p:nvGrpSpPr>
        <p:grpSpPr bwMode="auto">
          <a:xfrm>
            <a:off x="1565280" y="2321525"/>
            <a:ext cx="1445760" cy="1270213"/>
            <a:chOff x="0" y="0"/>
            <a:chExt cx="1566" cy="1514"/>
          </a:xfrm>
        </p:grpSpPr>
        <p:sp>
          <p:nvSpPr>
            <p:cNvPr id="118812" name="Line 20"/>
            <p:cNvSpPr>
              <a:spLocks noChangeShapeType="1"/>
            </p:cNvSpPr>
            <p:nvPr/>
          </p:nvSpPr>
          <p:spPr bwMode="auto">
            <a:xfrm rot="10800000">
              <a:off x="1160" y="0"/>
              <a:ext cx="406" cy="1514"/>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13" name="Line 21"/>
            <p:cNvSpPr>
              <a:spLocks noChangeShapeType="1"/>
            </p:cNvSpPr>
            <p:nvPr/>
          </p:nvSpPr>
          <p:spPr bwMode="auto">
            <a:xfrm rot="10800000" flipH="1">
              <a:off x="1097" y="0"/>
              <a:ext cx="64" cy="1408"/>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14" name="Line 22"/>
            <p:cNvSpPr>
              <a:spLocks noChangeShapeType="1"/>
            </p:cNvSpPr>
            <p:nvPr/>
          </p:nvSpPr>
          <p:spPr bwMode="auto">
            <a:xfrm rot="10800000" flipH="1">
              <a:off x="583" y="0"/>
              <a:ext cx="577" cy="1311"/>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51" name="Rectangle 23"/>
            <p:cNvSpPr>
              <a:spLocks/>
            </p:cNvSpPr>
            <p:nvPr/>
          </p:nvSpPr>
          <p:spPr bwMode="auto">
            <a:xfrm>
              <a:off x="0" y="249"/>
              <a:ext cx="78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solidFill>
                    <a:srgbClr val="357343"/>
                  </a:solidFill>
                  <a:cs typeface="Arial" pitchFamily="34" charset="0"/>
                </a:rPr>
                <a:t>Create Mutants</a:t>
              </a:r>
            </a:p>
          </p:txBody>
        </p:sp>
      </p:grpSp>
      <p:grpSp>
        <p:nvGrpSpPr>
          <p:cNvPr id="7" name="Group 24"/>
          <p:cNvGrpSpPr>
            <a:grpSpLocks/>
          </p:cNvGrpSpPr>
          <p:nvPr/>
        </p:nvGrpSpPr>
        <p:grpSpPr bwMode="auto">
          <a:xfrm>
            <a:off x="5657761" y="4036744"/>
            <a:ext cx="709920" cy="753199"/>
            <a:chOff x="0" y="0"/>
            <a:chExt cx="850" cy="898"/>
          </a:xfrm>
        </p:grpSpPr>
        <p:sp>
          <p:nvSpPr>
            <p:cNvPr id="118810" name="Line 25"/>
            <p:cNvSpPr>
              <a:spLocks noChangeShapeType="1"/>
            </p:cNvSpPr>
            <p:nvPr/>
          </p:nvSpPr>
          <p:spPr bwMode="auto">
            <a:xfrm flipH="1">
              <a:off x="0" y="0"/>
              <a:ext cx="850" cy="898"/>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47" name="Rectangle 26"/>
            <p:cNvSpPr>
              <a:spLocks/>
            </p:cNvSpPr>
            <p:nvPr/>
          </p:nvSpPr>
          <p:spPr bwMode="auto">
            <a:xfrm>
              <a:off x="81" y="145"/>
              <a:ext cx="4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solidFill>
                    <a:srgbClr val="A13E16"/>
                  </a:solidFill>
                  <a:cs typeface="Arial" pitchFamily="34" charset="0"/>
                </a:rPr>
                <a:t>Yes</a:t>
              </a:r>
            </a:p>
          </p:txBody>
        </p:sp>
      </p:grpSp>
      <p:grpSp>
        <p:nvGrpSpPr>
          <p:cNvPr id="8" name="Group 27"/>
          <p:cNvGrpSpPr>
            <a:grpSpLocks/>
          </p:cNvGrpSpPr>
          <p:nvPr/>
        </p:nvGrpSpPr>
        <p:grpSpPr bwMode="auto">
          <a:xfrm>
            <a:off x="5657762" y="4523517"/>
            <a:ext cx="1915200" cy="544377"/>
            <a:chOff x="0" y="0"/>
            <a:chExt cx="2288" cy="648"/>
          </a:xfrm>
        </p:grpSpPr>
        <p:sp>
          <p:nvSpPr>
            <p:cNvPr id="118807" name="Rectangle 28"/>
            <p:cNvSpPr>
              <a:spLocks/>
            </p:cNvSpPr>
            <p:nvPr/>
          </p:nvSpPr>
          <p:spPr bwMode="auto">
            <a:xfrm>
              <a:off x="857" y="0"/>
              <a:ext cx="1431" cy="648"/>
            </a:xfrm>
            <a:prstGeom prst="rect">
              <a:avLst/>
            </a:prstGeom>
            <a:solidFill>
              <a:srgbClr val="9FA1AD"/>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Test Complete</a:t>
              </a:r>
            </a:p>
          </p:txBody>
        </p:sp>
        <p:sp>
          <p:nvSpPr>
            <p:cNvPr id="118808" name="Line 29"/>
            <p:cNvSpPr>
              <a:spLocks noChangeShapeType="1"/>
            </p:cNvSpPr>
            <p:nvPr/>
          </p:nvSpPr>
          <p:spPr bwMode="auto">
            <a:xfrm flipH="1">
              <a:off x="0" y="317"/>
              <a:ext cx="874" cy="0"/>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45" name="Rectangle 30"/>
            <p:cNvSpPr>
              <a:spLocks/>
            </p:cNvSpPr>
            <p:nvPr/>
          </p:nvSpPr>
          <p:spPr bwMode="auto">
            <a:xfrm>
              <a:off x="217" y="300"/>
              <a:ext cx="4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solidFill>
                    <a:srgbClr val="53305B"/>
                  </a:solidFill>
                  <a:cs typeface="Arial" pitchFamily="34" charset="0"/>
                </a:rPr>
                <a:t>No</a:t>
              </a:r>
            </a:p>
          </p:txBody>
        </p:sp>
      </p:grpSp>
      <p:grpSp>
        <p:nvGrpSpPr>
          <p:cNvPr id="9" name="Group 31"/>
          <p:cNvGrpSpPr>
            <a:grpSpLocks/>
          </p:cNvGrpSpPr>
          <p:nvPr/>
        </p:nvGrpSpPr>
        <p:grpSpPr bwMode="auto">
          <a:xfrm>
            <a:off x="4458240" y="4049706"/>
            <a:ext cx="1199520" cy="1016747"/>
            <a:chOff x="0" y="0"/>
            <a:chExt cx="1432" cy="1213"/>
          </a:xfrm>
        </p:grpSpPr>
        <p:sp>
          <p:nvSpPr>
            <p:cNvPr id="118805" name="Rectangle 32"/>
            <p:cNvSpPr>
              <a:spLocks/>
            </p:cNvSpPr>
            <p:nvPr/>
          </p:nvSpPr>
          <p:spPr bwMode="auto">
            <a:xfrm>
              <a:off x="0" y="565"/>
              <a:ext cx="1432" cy="648"/>
            </a:xfrm>
            <a:prstGeom prst="rect">
              <a:avLst/>
            </a:prstGeom>
            <a:solidFill>
              <a:srgbClr val="FE87FF"/>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Any Live Mutants?</a:t>
              </a:r>
            </a:p>
          </p:txBody>
        </p:sp>
        <p:sp>
          <p:nvSpPr>
            <p:cNvPr id="118806" name="Line 33"/>
            <p:cNvSpPr>
              <a:spLocks noChangeShapeType="1"/>
            </p:cNvSpPr>
            <p:nvPr/>
          </p:nvSpPr>
          <p:spPr bwMode="auto">
            <a:xfrm rot="10800000" flipH="1">
              <a:off x="712" y="0"/>
              <a:ext cx="0" cy="570"/>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grpSp>
      <p:sp>
        <p:nvSpPr>
          <p:cNvPr id="26658" name="Rectangle 34"/>
          <p:cNvSpPr>
            <a:spLocks/>
          </p:cNvSpPr>
          <p:nvPr/>
        </p:nvSpPr>
        <p:spPr bwMode="auto">
          <a:xfrm>
            <a:off x="6373440" y="3492368"/>
            <a:ext cx="1199520" cy="542937"/>
          </a:xfrm>
          <a:prstGeom prst="rect">
            <a:avLst/>
          </a:prstGeom>
          <a:solidFill>
            <a:srgbClr val="E99875"/>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Problem with Tests?</a:t>
            </a:r>
          </a:p>
        </p:txBody>
      </p:sp>
      <p:grpSp>
        <p:nvGrpSpPr>
          <p:cNvPr id="10" name="Group 38"/>
          <p:cNvGrpSpPr>
            <a:grpSpLocks/>
          </p:cNvGrpSpPr>
          <p:nvPr/>
        </p:nvGrpSpPr>
        <p:grpSpPr bwMode="auto">
          <a:xfrm>
            <a:off x="5657762" y="3492368"/>
            <a:ext cx="1915200" cy="542937"/>
            <a:chOff x="0" y="0"/>
            <a:chExt cx="2288" cy="648"/>
          </a:xfrm>
        </p:grpSpPr>
        <p:sp>
          <p:nvSpPr>
            <p:cNvPr id="118803" name="Line 39"/>
            <p:cNvSpPr>
              <a:spLocks noChangeShapeType="1"/>
            </p:cNvSpPr>
            <p:nvPr/>
          </p:nvSpPr>
          <p:spPr bwMode="auto">
            <a:xfrm rot="10800000" flipH="1">
              <a:off x="0" y="316"/>
              <a:ext cx="874" cy="0"/>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04" name="Rectangle 40"/>
            <p:cNvSpPr>
              <a:spLocks/>
            </p:cNvSpPr>
            <p:nvPr/>
          </p:nvSpPr>
          <p:spPr bwMode="auto">
            <a:xfrm>
              <a:off x="857" y="0"/>
              <a:ext cx="1431" cy="648"/>
            </a:xfrm>
            <a:prstGeom prst="rect">
              <a:avLst/>
            </a:prstGeom>
            <a:solidFill>
              <a:srgbClr val="FFE48D"/>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New Test Cases</a:t>
              </a:r>
            </a:p>
          </p:txBody>
        </p:sp>
      </p:grpSp>
      <p:grpSp>
        <p:nvGrpSpPr>
          <p:cNvPr id="11" name="Group 44"/>
          <p:cNvGrpSpPr>
            <a:grpSpLocks/>
          </p:cNvGrpSpPr>
          <p:nvPr/>
        </p:nvGrpSpPr>
        <p:grpSpPr bwMode="auto">
          <a:xfrm>
            <a:off x="685800" y="3999300"/>
            <a:ext cx="3939481" cy="2042326"/>
            <a:chOff x="41625" y="4618037"/>
            <a:chExt cx="5076475" cy="2457811"/>
          </a:xfrm>
        </p:grpSpPr>
        <p:sp>
          <p:nvSpPr>
            <p:cNvPr id="56336" name="Rectangle 36"/>
            <p:cNvSpPr>
              <a:spLocks/>
            </p:cNvSpPr>
            <p:nvPr/>
          </p:nvSpPr>
          <p:spPr bwMode="auto">
            <a:xfrm>
              <a:off x="2143962" y="4972050"/>
              <a:ext cx="2974138" cy="162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a:solidFill>
                    <a:srgbClr val="75162E"/>
                  </a:solidFill>
                  <a:cs typeface="Arial" pitchFamily="34" charset="0"/>
                </a:rPr>
                <a:t>Mutants that are </a:t>
              </a:r>
            </a:p>
            <a:p>
              <a:pPr defTabSz="414683" fontAlgn="base">
                <a:spcBef>
                  <a:spcPct val="0"/>
                </a:spcBef>
                <a:spcAft>
                  <a:spcPct val="0"/>
                </a:spcAft>
              </a:pPr>
              <a:r>
                <a:rPr lang="en-US" altLang="en-US" sz="1400">
                  <a:solidFill>
                    <a:srgbClr val="75162E"/>
                  </a:solidFill>
                  <a:cs typeface="Arial" pitchFamily="34" charset="0"/>
                </a:rPr>
                <a:t>caught by tests are killed</a:t>
              </a:r>
            </a:p>
          </p:txBody>
        </p:sp>
        <p:sp>
          <p:nvSpPr>
            <p:cNvPr id="42" name="Heptagon 41"/>
            <p:cNvSpPr/>
            <p:nvPr/>
          </p:nvSpPr>
          <p:spPr bwMode="auto">
            <a:xfrm>
              <a:off x="41625" y="5857457"/>
              <a:ext cx="2590426" cy="1218391"/>
            </a:xfrm>
            <a:prstGeom prst="heptagon">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defTabSz="414683" eaLnBrk="0" fontAlgn="base" hangingPunct="0">
                <a:spcBef>
                  <a:spcPct val="0"/>
                </a:spcBef>
                <a:spcAft>
                  <a:spcPct val="0"/>
                </a:spcAft>
                <a:defRPr/>
              </a:pPr>
              <a:r>
                <a:rPr lang="en-US" sz="2200" b="1" dirty="0">
                  <a:solidFill>
                    <a:srgbClr val="FFFF00"/>
                  </a:solidFill>
                </a:rPr>
                <a:t>Dead</a:t>
              </a:r>
            </a:p>
            <a:p>
              <a:pPr algn="ctr" defTabSz="414683" eaLnBrk="0" fontAlgn="base" hangingPunct="0">
                <a:spcBef>
                  <a:spcPct val="0"/>
                </a:spcBef>
                <a:spcAft>
                  <a:spcPct val="0"/>
                </a:spcAft>
                <a:defRPr/>
              </a:pPr>
              <a:r>
                <a:rPr lang="en-US" sz="2200" b="1" dirty="0">
                  <a:solidFill>
                    <a:srgbClr val="FFFF00"/>
                  </a:solidFill>
                </a:rPr>
                <a:t>Mutants</a:t>
              </a:r>
            </a:p>
          </p:txBody>
        </p:sp>
        <p:cxnSp>
          <p:nvCxnSpPr>
            <p:cNvPr id="56338" name="Straight Arrow Connector 43"/>
            <p:cNvCxnSpPr>
              <a:cxnSpLocks noChangeShapeType="1"/>
            </p:cNvCxnSpPr>
            <p:nvPr/>
          </p:nvCxnSpPr>
          <p:spPr bwMode="auto">
            <a:xfrm flipH="1">
              <a:off x="2678112" y="4618037"/>
              <a:ext cx="2438400" cy="1524000"/>
            </a:xfrm>
            <a:prstGeom prst="straightConnector1">
              <a:avLst/>
            </a:prstGeom>
            <a:noFill/>
            <a:ln w="76200" algn="ctr">
              <a:solidFill>
                <a:srgbClr val="C00000"/>
              </a:solidFill>
              <a:prstDash val="sysDot"/>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49355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2663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par>
                          <p:cTn id="39" fill="hold" nodeType="afterGroup">
                            <p:stCondLst>
                              <p:cond delay="500"/>
                            </p:stCondLst>
                            <p:childTnLst>
                              <p:par>
                                <p:cTn id="40" presetID="57857152" presetClass="entr" presetSubtype="57432832" fill="hold" nodeType="afterEffect">
                                  <p:stCondLst>
                                    <p:cond delay="1000"/>
                                  </p:stCondLst>
                                  <p:childTnLst>
                                    <p:set>
                                      <p:cBhvr>
                                        <p:cTn id="41" dur="1" fill="hold">
                                          <p:stCondLst>
                                            <p:cond delay="499"/>
                                          </p:stCondLst>
                                        </p:cTn>
                                        <p:tgtEl>
                                          <p:spTgt spid="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665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animBg="1" autoUpdateAnimBg="0"/>
      <p:bldP spid="26639" grpId="0" animBg="1" autoUpdateAnimBg="0"/>
      <p:bldP spid="2665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Mutation Testing </a:t>
            </a:r>
            <a:r>
              <a:rPr lang="en-US" sz="4000" dirty="0" smtClean="0">
                <a:latin typeface="Comic Sans MS" panose="030F0702030302020204" pitchFamily="66" charset="0"/>
              </a:rPr>
              <a:t>Process   </a:t>
            </a:r>
            <a:r>
              <a:rPr lang="en-US" sz="4000" dirty="0" err="1" smtClean="0">
                <a:latin typeface="Comic Sans MS" panose="030F0702030302020204" pitchFamily="66" charset="0"/>
              </a:rPr>
              <a:t>cont</a:t>
            </a:r>
            <a:r>
              <a:rPr lang="en-US" sz="4000" dirty="0" smtClean="0">
                <a:latin typeface="Comic Sans MS" panose="030F0702030302020204" pitchFamily="66" charset="0"/>
              </a:rPr>
              <a:t>…</a:t>
            </a:r>
            <a:endParaRPr lang="en-IN" sz="4000" dirty="0">
              <a:latin typeface="Comic Sans MS" panose="030F0702030302020204" pitchFamily="66" charset="0"/>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gn="just"/>
            <a:r>
              <a:rPr lang="en-US" sz="4000" dirty="0">
                <a:latin typeface="Comic Sans MS" panose="030F0702030302020204" pitchFamily="66" charset="0"/>
              </a:rPr>
              <a:t>Construct the mutants of a test program.</a:t>
            </a:r>
          </a:p>
          <a:p>
            <a:pPr algn="just"/>
            <a:r>
              <a:rPr lang="en-US" sz="4000" dirty="0">
                <a:latin typeface="Comic Sans MS" panose="030F0702030302020204" pitchFamily="66" charset="0"/>
              </a:rPr>
              <a:t>Add test cases to the mutation system and check the output of the program on each test case to see if it is correct.</a:t>
            </a:r>
          </a:p>
          <a:p>
            <a:pPr algn="just"/>
            <a:r>
              <a:rPr lang="en-US" sz="4000" dirty="0">
                <a:latin typeface="Comic Sans MS" panose="030F0702030302020204" pitchFamily="66" charset="0"/>
              </a:rPr>
              <a:t>If the output is incorrect, a fault has been found and the program must be modified and the process restarted.</a:t>
            </a:r>
          </a:p>
          <a:p>
            <a:pPr algn="just"/>
            <a:r>
              <a:rPr lang="en-US" sz="4000" dirty="0">
                <a:latin typeface="Comic Sans MS" panose="030F0702030302020204" pitchFamily="66" charset="0"/>
              </a:rPr>
              <a:t>If the output is correct, that test case is executed against each live mutant.</a:t>
            </a:r>
          </a:p>
          <a:p>
            <a:pPr algn="just"/>
            <a:r>
              <a:rPr lang="en-US" sz="4000" dirty="0">
                <a:latin typeface="Comic Sans MS" panose="030F0702030302020204" pitchFamily="66" charset="0"/>
              </a:rPr>
              <a:t>If the output of a mutant differs from that of the original program on the same test case, the mutant is assumed to be incorrect and is killed.</a:t>
            </a:r>
          </a:p>
          <a:p>
            <a:pPr algn="just">
              <a:buFont typeface="Wingdings" pitchFamily="2" charset="2"/>
              <a:buChar char="q"/>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Mutation Testing Process    </a:t>
            </a:r>
            <a:r>
              <a:rPr lang="en-US" sz="4000" dirty="0" err="1">
                <a:latin typeface="Comic Sans MS" panose="030F0702030302020204" pitchFamily="66" charset="0"/>
              </a:rPr>
              <a:t>cont</a:t>
            </a:r>
            <a:r>
              <a:rPr lang="en-US" sz="4000" dirty="0">
                <a:latin typeface="Comic Sans MS" panose="030F0702030302020204" pitchFamily="66" charset="0"/>
              </a:rPr>
              <a:t>…</a:t>
            </a:r>
            <a:endParaRPr lang="en-IN" sz="4000" dirty="0">
              <a:latin typeface="Comic Sans MS" panose="030F0702030302020204" pitchFamily="66" charset="0"/>
            </a:endParaRPr>
          </a:p>
        </p:txBody>
      </p:sp>
      <p:sp>
        <p:nvSpPr>
          <p:cNvPr id="3" name="Content Placeholder 2"/>
          <p:cNvSpPr>
            <a:spLocks noGrp="1"/>
          </p:cNvSpPr>
          <p:nvPr>
            <p:ph idx="1"/>
          </p:nvPr>
        </p:nvSpPr>
        <p:spPr>
          <a:xfrm>
            <a:off x="457200" y="1600200"/>
            <a:ext cx="8229600" cy="5257800"/>
          </a:xfrm>
        </p:spPr>
        <p:txBody>
          <a:bodyPr>
            <a:noAutofit/>
          </a:bodyPr>
          <a:lstStyle/>
          <a:p>
            <a:pPr algn="just">
              <a:lnSpc>
                <a:spcPct val="90000"/>
              </a:lnSpc>
            </a:pPr>
            <a:r>
              <a:rPr lang="en-US" sz="2800" dirty="0">
                <a:latin typeface="Comic Sans MS" panose="030F0702030302020204" pitchFamily="66" charset="0"/>
              </a:rPr>
              <a:t>After each test case has been executed against each live mutant, each remaining mutant falls into one of the following two categories:</a:t>
            </a:r>
          </a:p>
          <a:p>
            <a:pPr algn="just">
              <a:lnSpc>
                <a:spcPct val="90000"/>
              </a:lnSpc>
              <a:buFont typeface="Wingdings" panose="05000000000000000000" pitchFamily="2" charset="2"/>
              <a:buChar char="ü"/>
            </a:pPr>
            <a:r>
              <a:rPr lang="en-US" sz="2800" dirty="0">
                <a:latin typeface="Comic Sans MS" panose="030F0702030302020204" pitchFamily="66" charset="0"/>
              </a:rPr>
              <a:t>One, the mutant is functionally equivalent to the original program. An equivalent mutant always produces the same output as the original program, so no test case can kill it.</a:t>
            </a:r>
          </a:p>
          <a:p>
            <a:pPr algn="just">
              <a:lnSpc>
                <a:spcPct val="90000"/>
              </a:lnSpc>
              <a:buFont typeface="Wingdings" panose="05000000000000000000" pitchFamily="2" charset="2"/>
              <a:buChar char="ü"/>
            </a:pPr>
            <a:r>
              <a:rPr lang="en-US" sz="2800" dirty="0">
                <a:latin typeface="Comic Sans MS" panose="030F0702030302020204" pitchFamily="66" charset="0"/>
              </a:rPr>
              <a:t>Two, the mutant is killable, but the set of test cases is insufficient to kill it. In this case, new test cases need to be created, and the process iterates until the test set is strong enough to satisfy the tester.</a:t>
            </a:r>
            <a:endParaRPr lang="en-IN" sz="2800" dirty="0">
              <a:latin typeface="Comic Sans MS" panose="030F0702030302020204"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prstClr val="black"/>
                </a:solidFill>
                <a:latin typeface="Comic Sans MS" panose="030F0702030302020204" pitchFamily="66" charset="0"/>
              </a:rPr>
              <a:t>Mutation Testing Process    </a:t>
            </a:r>
            <a:r>
              <a:rPr lang="en-US" sz="4000" dirty="0" err="1">
                <a:solidFill>
                  <a:prstClr val="black"/>
                </a:solidFill>
                <a:latin typeface="Comic Sans MS" panose="030F0702030302020204" pitchFamily="66" charset="0"/>
              </a:rPr>
              <a:t>cont</a:t>
            </a:r>
            <a:r>
              <a:rPr lang="en-US" sz="4000" dirty="0">
                <a:solidFill>
                  <a:prstClr val="black"/>
                </a:solidFill>
                <a:latin typeface="Comic Sans MS" panose="030F0702030302020204" pitchFamily="66" charset="0"/>
              </a:rPr>
              <a:t>…</a:t>
            </a:r>
            <a:endParaRPr lang="en-IN" dirty="0"/>
          </a:p>
        </p:txBody>
      </p:sp>
      <p:sp>
        <p:nvSpPr>
          <p:cNvPr id="3" name="Content Placeholder 2"/>
          <p:cNvSpPr>
            <a:spLocks noGrp="1"/>
          </p:cNvSpPr>
          <p:nvPr>
            <p:ph idx="1"/>
          </p:nvPr>
        </p:nvSpPr>
        <p:spPr/>
        <p:txBody>
          <a:bodyPr>
            <a:normAutofit/>
          </a:bodyPr>
          <a:lstStyle/>
          <a:p>
            <a:pPr algn="just">
              <a:lnSpc>
                <a:spcPct val="90000"/>
              </a:lnSpc>
            </a:pPr>
            <a:r>
              <a:rPr lang="en-US" sz="2800" dirty="0">
                <a:latin typeface="Comic Sans MS" panose="030F0702030302020204" pitchFamily="66" charset="0"/>
              </a:rPr>
              <a:t>The </a:t>
            </a:r>
            <a:r>
              <a:rPr lang="en-US" sz="2800" dirty="0">
                <a:solidFill>
                  <a:srgbClr val="7030A0"/>
                </a:solidFill>
                <a:latin typeface="Comic Sans MS" panose="030F0702030302020204" pitchFamily="66" charset="0"/>
              </a:rPr>
              <a:t>mutation score </a:t>
            </a:r>
            <a:r>
              <a:rPr lang="en-US" sz="2800" dirty="0">
                <a:latin typeface="Comic Sans MS" panose="030F0702030302020204" pitchFamily="66" charset="0"/>
              </a:rPr>
              <a:t>for a set of test data is the percentage of non-equivalent mutants killed by that data. </a:t>
            </a:r>
          </a:p>
          <a:p>
            <a:pPr algn="just">
              <a:lnSpc>
                <a:spcPct val="90000"/>
              </a:lnSpc>
            </a:pPr>
            <a:r>
              <a:rPr lang="en-US" sz="2800" dirty="0">
                <a:latin typeface="Comic Sans MS" panose="030F0702030302020204" pitchFamily="66" charset="0"/>
              </a:rPr>
              <a:t>If the mutation score is 100%, then the test data is called </a:t>
            </a:r>
            <a:r>
              <a:rPr lang="en-US" sz="2800" dirty="0">
                <a:solidFill>
                  <a:srgbClr val="7030A0"/>
                </a:solidFill>
                <a:latin typeface="Comic Sans MS" panose="030F0702030302020204" pitchFamily="66" charset="0"/>
              </a:rPr>
              <a:t>mutation adequate</a:t>
            </a:r>
            <a:r>
              <a:rPr lang="en-US" sz="2800" dirty="0">
                <a:latin typeface="Comic Sans MS" panose="030F0702030302020204" pitchFamily="66" charset="0"/>
              </a:rPr>
              <a:t>.</a:t>
            </a:r>
            <a:endParaRPr lang="en-IN" sz="2800" dirty="0">
              <a:latin typeface="Comic Sans MS" panose="030F0702030302020204"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1"/>
          <p:cNvSpPr>
            <a:spLocks noGrp="1" noChangeArrowheads="1"/>
          </p:cNvSpPr>
          <p:nvPr>
            <p:ph type="title" idx="4294967295"/>
          </p:nvPr>
        </p:nvSpPr>
        <p:spPr>
          <a:xfrm>
            <a:off x="1452962" y="-241945"/>
            <a:ext cx="6166080" cy="1329260"/>
          </a:xfrm>
        </p:spPr>
        <p:txBody>
          <a:bodyPr/>
          <a:lstStyle/>
          <a:p>
            <a:pPr eaLnBrk="1" hangingPunct="1"/>
            <a:r>
              <a:rPr lang="en-US" altLang="en-US" b="0" dirty="0">
                <a:latin typeface="Comic Sans MS" panose="030F0702030302020204" pitchFamily="66" charset="0"/>
              </a:rPr>
              <a:t>Equivalent Mutants</a:t>
            </a:r>
          </a:p>
        </p:txBody>
      </p:sp>
      <p:sp>
        <p:nvSpPr>
          <p:cNvPr id="27650" name="Rectangle 2"/>
          <p:cNvSpPr>
            <a:spLocks noGrp="1" noChangeArrowheads="1"/>
          </p:cNvSpPr>
          <p:nvPr>
            <p:ph type="body" idx="4294967295"/>
          </p:nvPr>
        </p:nvSpPr>
        <p:spPr>
          <a:xfrm>
            <a:off x="148320" y="940419"/>
            <a:ext cx="8847360" cy="2942228"/>
          </a:xfrm>
        </p:spPr>
        <p:txBody>
          <a:bodyPr/>
          <a:lstStyle/>
          <a:p>
            <a:pPr marL="466519">
              <a:lnSpc>
                <a:spcPct val="105000"/>
              </a:lnSpc>
            </a:pPr>
            <a:r>
              <a:rPr lang="en-US" altLang="en-US" smtClean="0"/>
              <a:t>There may be surviving mutants that </a:t>
            </a:r>
            <a:r>
              <a:rPr lang="en-US" altLang="en-US" smtClean="0">
                <a:solidFill>
                  <a:srgbClr val="800080"/>
                </a:solidFill>
              </a:rPr>
              <a:t>cannot be killed</a:t>
            </a:r>
            <a:r>
              <a:rPr lang="en-US" altLang="en-US" smtClean="0"/>
              <a:t>, </a:t>
            </a:r>
          </a:p>
          <a:p>
            <a:pPr marL="503955" lvl="1" indent="-192943">
              <a:lnSpc>
                <a:spcPct val="105000"/>
              </a:lnSpc>
            </a:pPr>
            <a:r>
              <a:rPr lang="en-US" altLang="en-US" sz="2900"/>
              <a:t>These are called </a:t>
            </a:r>
            <a:r>
              <a:rPr lang="en-US" altLang="en-US" sz="2900">
                <a:solidFill>
                  <a:srgbClr val="008040"/>
                </a:solidFill>
              </a:rPr>
              <a:t>Equivalent Mutants</a:t>
            </a:r>
          </a:p>
          <a:p>
            <a:pPr marL="466519">
              <a:lnSpc>
                <a:spcPct val="105000"/>
              </a:lnSpc>
            </a:pPr>
            <a:r>
              <a:rPr lang="en-US" altLang="en-US" smtClean="0"/>
              <a:t>Although syntactically different:</a:t>
            </a:r>
          </a:p>
          <a:p>
            <a:pPr marL="503955" lvl="1" indent="-192943">
              <a:lnSpc>
                <a:spcPct val="105000"/>
              </a:lnSpc>
            </a:pPr>
            <a:r>
              <a:rPr lang="en-US" altLang="en-US" sz="2900"/>
              <a:t>These mutants are </a:t>
            </a:r>
            <a:r>
              <a:rPr lang="en-US" altLang="en-US" sz="2900">
                <a:solidFill>
                  <a:srgbClr val="FF0000"/>
                </a:solidFill>
              </a:rPr>
              <a:t>indistinguishable</a:t>
            </a:r>
            <a:r>
              <a:rPr lang="en-US" altLang="en-US" sz="2900"/>
              <a:t> through testing.</a:t>
            </a:r>
          </a:p>
          <a:p>
            <a:pPr marL="466519">
              <a:lnSpc>
                <a:spcPct val="105000"/>
              </a:lnSpc>
            </a:pPr>
            <a:r>
              <a:rPr lang="en-US" altLang="en-US" smtClean="0"/>
              <a:t>Therefore have to be checked ‘</a:t>
            </a:r>
            <a:r>
              <a:rPr lang="en-US" altLang="en-US" smtClean="0">
                <a:solidFill>
                  <a:srgbClr val="004080"/>
                </a:solidFill>
              </a:rPr>
              <a:t>by hand</a:t>
            </a:r>
            <a:r>
              <a:rPr lang="en-US" altLang="en-US" smtClean="0"/>
              <a:t>’</a:t>
            </a:r>
          </a:p>
        </p:txBody>
      </p:sp>
      <p:grpSp>
        <p:nvGrpSpPr>
          <p:cNvPr id="2" name="Group 3"/>
          <p:cNvGrpSpPr>
            <a:grpSpLocks/>
          </p:cNvGrpSpPr>
          <p:nvPr/>
        </p:nvGrpSpPr>
        <p:grpSpPr bwMode="auto">
          <a:xfrm>
            <a:off x="2871360" y="4995885"/>
            <a:ext cx="1391040" cy="1405588"/>
            <a:chOff x="0" y="0"/>
            <a:chExt cx="1664" cy="1680"/>
          </a:xfrm>
        </p:grpSpPr>
        <p:sp>
          <p:nvSpPr>
            <p:cNvPr id="57353" name="Rectangle 4"/>
            <p:cNvSpPr>
              <a:spLocks/>
            </p:cNvSpPr>
            <p:nvPr/>
          </p:nvSpPr>
          <p:spPr bwMode="auto">
            <a:xfrm>
              <a:off x="0" y="0"/>
              <a:ext cx="1664" cy="1680"/>
            </a:xfrm>
            <a:prstGeom prst="rect">
              <a:avLst/>
            </a:prstGeom>
            <a:solidFill>
              <a:srgbClr val="B8D1F7"/>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while...</a:t>
              </a:r>
            </a:p>
          </p:txBody>
        </p:sp>
        <p:sp>
          <p:nvSpPr>
            <p:cNvPr id="57354" name="Rectangle 5"/>
            <p:cNvSpPr>
              <a:spLocks/>
            </p:cNvSpPr>
            <p:nvPr/>
          </p:nvSpPr>
          <p:spPr bwMode="auto">
            <a:xfrm>
              <a:off x="80" y="352"/>
              <a:ext cx="1504" cy="1232"/>
            </a:xfrm>
            <a:prstGeom prst="rect">
              <a:avLst/>
            </a:prstGeom>
            <a:solidFill>
              <a:srgbClr val="FFFF00"/>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a:t>
              </a:r>
            </a:p>
            <a:p>
              <a:pPr defTabSz="414683" fontAlgn="base">
                <a:spcBef>
                  <a:spcPct val="0"/>
                </a:spcBef>
                <a:spcAft>
                  <a:spcPct val="0"/>
                </a:spcAft>
              </a:pPr>
              <a:r>
                <a:rPr lang="en-US" altLang="en-US" sz="1400" b="1">
                  <a:cs typeface="Courier New Bold" pitchFamily="49" charset="0"/>
                  <a:sym typeface="Courier New Bold" pitchFamily="49" charset="0"/>
                </a:rPr>
                <a:t>i++</a:t>
              </a:r>
            </a:p>
            <a:p>
              <a:pPr defTabSz="414683" fontAlgn="base">
                <a:spcBef>
                  <a:spcPct val="0"/>
                </a:spcBef>
                <a:spcAft>
                  <a:spcPct val="0"/>
                </a:spcAft>
              </a:pPr>
              <a:r>
                <a:rPr lang="en-US" altLang="en-US" sz="1400" b="1">
                  <a:cs typeface="Courier New Bold" pitchFamily="49" charset="0"/>
                  <a:sym typeface="Courier New Bold" pitchFamily="49" charset="0"/>
                </a:rPr>
                <a:t>if (i==5)</a:t>
              </a:r>
            </a:p>
          </p:txBody>
        </p:sp>
        <p:sp>
          <p:nvSpPr>
            <p:cNvPr id="57355" name="Rectangle 6"/>
            <p:cNvSpPr>
              <a:spLocks/>
            </p:cNvSpPr>
            <p:nvPr/>
          </p:nvSpPr>
          <p:spPr bwMode="auto">
            <a:xfrm>
              <a:off x="160" y="1160"/>
              <a:ext cx="1344" cy="336"/>
            </a:xfrm>
            <a:prstGeom prst="rect">
              <a:avLst/>
            </a:prstGeom>
            <a:solidFill>
              <a:srgbClr val="5893F8"/>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break;</a:t>
              </a:r>
            </a:p>
          </p:txBody>
        </p:sp>
      </p:grpSp>
      <p:grpSp>
        <p:nvGrpSpPr>
          <p:cNvPr id="3" name="Group 7"/>
          <p:cNvGrpSpPr>
            <a:grpSpLocks/>
          </p:cNvGrpSpPr>
          <p:nvPr/>
        </p:nvGrpSpPr>
        <p:grpSpPr bwMode="auto">
          <a:xfrm>
            <a:off x="4881600" y="4995885"/>
            <a:ext cx="1391040" cy="1405588"/>
            <a:chOff x="0" y="0"/>
            <a:chExt cx="1664" cy="1680"/>
          </a:xfrm>
        </p:grpSpPr>
        <p:sp>
          <p:nvSpPr>
            <p:cNvPr id="57350" name="Rectangle 8"/>
            <p:cNvSpPr>
              <a:spLocks/>
            </p:cNvSpPr>
            <p:nvPr/>
          </p:nvSpPr>
          <p:spPr bwMode="auto">
            <a:xfrm>
              <a:off x="0" y="0"/>
              <a:ext cx="1664" cy="1680"/>
            </a:xfrm>
            <a:prstGeom prst="rect">
              <a:avLst/>
            </a:prstGeom>
            <a:solidFill>
              <a:srgbClr val="C4F6D6"/>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while...</a:t>
              </a:r>
            </a:p>
          </p:txBody>
        </p:sp>
        <p:sp>
          <p:nvSpPr>
            <p:cNvPr id="57351" name="Rectangle 9"/>
            <p:cNvSpPr>
              <a:spLocks/>
            </p:cNvSpPr>
            <p:nvPr/>
          </p:nvSpPr>
          <p:spPr bwMode="auto">
            <a:xfrm>
              <a:off x="80" y="352"/>
              <a:ext cx="1504" cy="1232"/>
            </a:xfrm>
            <a:prstGeom prst="rect">
              <a:avLst/>
            </a:prstGeom>
            <a:solidFill>
              <a:srgbClr val="FFFF00"/>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a:t>
              </a:r>
            </a:p>
            <a:p>
              <a:pPr defTabSz="414683" fontAlgn="base">
                <a:spcBef>
                  <a:spcPct val="0"/>
                </a:spcBef>
                <a:spcAft>
                  <a:spcPct val="0"/>
                </a:spcAft>
              </a:pPr>
              <a:r>
                <a:rPr lang="en-US" altLang="en-US" sz="1400" b="1">
                  <a:cs typeface="Courier New Bold" pitchFamily="49" charset="0"/>
                  <a:sym typeface="Courier New Bold" pitchFamily="49" charset="0"/>
                </a:rPr>
                <a:t>i++</a:t>
              </a:r>
            </a:p>
            <a:p>
              <a:pPr defTabSz="414683" fontAlgn="base">
                <a:spcBef>
                  <a:spcPct val="0"/>
                </a:spcBef>
                <a:spcAft>
                  <a:spcPct val="0"/>
                </a:spcAft>
              </a:pPr>
              <a:r>
                <a:rPr lang="en-US" altLang="en-US" sz="1400" b="1">
                  <a:cs typeface="Courier New Bold" pitchFamily="49" charset="0"/>
                  <a:sym typeface="Courier New Bold" pitchFamily="49" charset="0"/>
                </a:rPr>
                <a:t>if (i&gt;=5)</a:t>
              </a:r>
            </a:p>
          </p:txBody>
        </p:sp>
        <p:sp>
          <p:nvSpPr>
            <p:cNvPr id="57352" name="Rectangle 10"/>
            <p:cNvSpPr>
              <a:spLocks/>
            </p:cNvSpPr>
            <p:nvPr/>
          </p:nvSpPr>
          <p:spPr bwMode="auto">
            <a:xfrm>
              <a:off x="160" y="1160"/>
              <a:ext cx="1344" cy="336"/>
            </a:xfrm>
            <a:prstGeom prst="rect">
              <a:avLst/>
            </a:prstGeom>
            <a:solidFill>
              <a:srgbClr val="84F69F"/>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break;</a:t>
              </a:r>
            </a:p>
          </p:txBody>
        </p:sp>
      </p:grpSp>
    </p:spTree>
    <p:extLst>
      <p:ext uri="{BB962C8B-B14F-4D97-AF65-F5344CB8AC3E}">
        <p14:creationId xmlns:p14="http://schemas.microsoft.com/office/powerpoint/2010/main" val="1819240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5"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122415"/>
            <a:ext cx="8991600" cy="855450"/>
          </a:xfrm>
        </p:spPr>
        <p:txBody>
          <a:bodyPr lIns="13498" tIns="35093" rIns="13498" bIns="35093"/>
          <a:lstStyle/>
          <a:p>
            <a:pPr defTabSz="620585">
              <a:spcBef>
                <a:spcPts val="726"/>
              </a:spcBef>
            </a:pPr>
            <a:r>
              <a:rPr lang="en-GB" altLang="en-US" b="0" dirty="0">
                <a:latin typeface="Comic Sans MS" panose="030F0702030302020204" pitchFamily="66" charset="0"/>
              </a:rPr>
              <a:t>Disadvantages of Mutation Testing</a:t>
            </a:r>
          </a:p>
        </p:txBody>
      </p:sp>
      <p:sp>
        <p:nvSpPr>
          <p:cNvPr id="58371" name="Rectangle 3"/>
          <p:cNvSpPr>
            <a:spLocks noGrp="1" noChangeArrowheads="1"/>
          </p:cNvSpPr>
          <p:nvPr>
            <p:ph type="body" idx="1"/>
          </p:nvPr>
        </p:nvSpPr>
        <p:spPr>
          <a:xfrm>
            <a:off x="148322" y="1067154"/>
            <a:ext cx="8435520" cy="4890753"/>
          </a:xfrm>
        </p:spPr>
        <p:txBody>
          <a:bodyPr lIns="13498" tIns="35093" rIns="13498" bIns="35093"/>
          <a:lstStyle/>
          <a:p>
            <a:pPr marL="230379" indent="-230379" defTabSz="620585">
              <a:lnSpc>
                <a:spcPct val="125000"/>
              </a:lnSpc>
              <a:spcBef>
                <a:spcPts val="815"/>
              </a:spcBef>
              <a:spcAft>
                <a:spcPts val="815"/>
              </a:spcAft>
            </a:pPr>
            <a:r>
              <a:rPr lang="en-GB" altLang="en-US" dirty="0" smtClean="0">
                <a:solidFill>
                  <a:srgbClr val="0000CC"/>
                </a:solidFill>
              </a:rPr>
              <a:t>Equivalent mutants </a:t>
            </a:r>
          </a:p>
          <a:p>
            <a:pPr marL="230379" indent="-230379" defTabSz="620585">
              <a:lnSpc>
                <a:spcPct val="125000"/>
              </a:lnSpc>
              <a:spcBef>
                <a:spcPts val="815"/>
              </a:spcBef>
              <a:spcAft>
                <a:spcPts val="815"/>
              </a:spcAft>
            </a:pPr>
            <a:r>
              <a:rPr lang="en-GB" altLang="en-US" dirty="0" smtClean="0">
                <a:solidFill>
                  <a:srgbClr val="0000CC"/>
                </a:solidFill>
              </a:rPr>
              <a:t>Computationally very expensive.</a:t>
            </a:r>
          </a:p>
          <a:p>
            <a:pPr marL="529873" lvl="1" indent="-230379" defTabSz="620585">
              <a:lnSpc>
                <a:spcPct val="125000"/>
              </a:lnSpc>
              <a:spcBef>
                <a:spcPts val="815"/>
              </a:spcBef>
              <a:spcAft>
                <a:spcPts val="815"/>
              </a:spcAft>
            </a:pPr>
            <a:r>
              <a:rPr lang="en-GB" altLang="en-US" dirty="0" smtClean="0">
                <a:solidFill>
                  <a:srgbClr val="0000CC"/>
                </a:solidFill>
              </a:rPr>
              <a:t>A large number of possible mutants can be generated.</a:t>
            </a:r>
          </a:p>
          <a:p>
            <a:pPr marL="230379" indent="-230379" defTabSz="620585">
              <a:lnSpc>
                <a:spcPct val="125000"/>
              </a:lnSpc>
              <a:spcBef>
                <a:spcPts val="815"/>
              </a:spcBef>
              <a:spcAft>
                <a:spcPts val="815"/>
              </a:spcAft>
            </a:pPr>
            <a:r>
              <a:rPr lang="en-GB" altLang="en-US" dirty="0" smtClean="0">
                <a:solidFill>
                  <a:srgbClr val="0000CC"/>
                </a:solidFill>
              </a:rPr>
              <a:t>Certain types of faults are very difficult to inject.</a:t>
            </a:r>
          </a:p>
          <a:p>
            <a:pPr marL="529873" lvl="1" indent="-230379" defTabSz="620585">
              <a:lnSpc>
                <a:spcPct val="125000"/>
              </a:lnSpc>
              <a:spcBef>
                <a:spcPts val="815"/>
              </a:spcBef>
              <a:spcAft>
                <a:spcPts val="815"/>
              </a:spcAft>
            </a:pPr>
            <a:r>
              <a:rPr lang="en-GB" altLang="en-US" dirty="0" smtClean="0">
                <a:solidFill>
                  <a:srgbClr val="0000CC"/>
                </a:solidFill>
              </a:rPr>
              <a:t>Only simple syntactic faults introduced</a:t>
            </a:r>
          </a:p>
        </p:txBody>
      </p:sp>
    </p:spTree>
    <p:extLst>
      <p:ext uri="{BB962C8B-B14F-4D97-AF65-F5344CB8AC3E}">
        <p14:creationId xmlns:p14="http://schemas.microsoft.com/office/powerpoint/2010/main" val="2497455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565280" y="371559"/>
            <a:ext cx="5823360" cy="681192"/>
          </a:xfrm>
        </p:spPr>
        <p:txBody>
          <a:bodyPr/>
          <a:lstStyle/>
          <a:p>
            <a:r>
              <a:rPr lang="en-US" altLang="en-US" b="0" dirty="0">
                <a:latin typeface="Comic Sans MS" panose="030F0702030302020204" pitchFamily="66" charset="0"/>
              </a:rPr>
              <a:t>Quiz 1</a:t>
            </a:r>
          </a:p>
        </p:txBody>
      </p:sp>
      <p:sp>
        <p:nvSpPr>
          <p:cNvPr id="60419" name="Content Placeholder 2"/>
          <p:cNvSpPr>
            <a:spLocks noGrp="1"/>
          </p:cNvSpPr>
          <p:nvPr>
            <p:ph idx="1"/>
          </p:nvPr>
        </p:nvSpPr>
        <p:spPr>
          <a:xfrm>
            <a:off x="424801" y="1718101"/>
            <a:ext cx="8261280" cy="1826112"/>
          </a:xfrm>
        </p:spPr>
        <p:txBody>
          <a:bodyPr/>
          <a:lstStyle/>
          <a:p>
            <a:pPr algn="just">
              <a:lnSpc>
                <a:spcPct val="125000"/>
              </a:lnSpc>
              <a:spcAft>
                <a:spcPts val="815"/>
              </a:spcAft>
            </a:pPr>
            <a:r>
              <a:rPr lang="en-US" altLang="en-US" sz="3600" dirty="0"/>
              <a:t>Identify one advantage and one disadvantage of the mutation test technique.</a:t>
            </a:r>
          </a:p>
        </p:txBody>
      </p:sp>
    </p:spTree>
    <p:extLst>
      <p:ext uri="{BB962C8B-B14F-4D97-AF65-F5344CB8AC3E}">
        <p14:creationId xmlns:p14="http://schemas.microsoft.com/office/powerpoint/2010/main" val="1630271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920160" y="-303872"/>
            <a:ext cx="8223840" cy="1774267"/>
          </a:xfrm>
        </p:spPr>
        <p:txBody>
          <a:bodyPr/>
          <a:lstStyle/>
          <a:p>
            <a:pPr>
              <a:defRPr/>
            </a:pPr>
            <a:r>
              <a:rPr lang="en-US" dirty="0">
                <a:solidFill>
                  <a:schemeClr val="tx2">
                    <a:satMod val="130000"/>
                  </a:schemeClr>
                </a:solidFill>
              </a:rPr>
              <a:t>White-Box Testing Methodologies</a:t>
            </a:r>
          </a:p>
        </p:txBody>
      </p:sp>
      <p:sp>
        <p:nvSpPr>
          <p:cNvPr id="31748" name="Rectangle 3"/>
          <p:cNvSpPr>
            <a:spLocks noGrp="1" noChangeArrowheads="1"/>
          </p:cNvSpPr>
          <p:nvPr>
            <p:ph idx="1"/>
          </p:nvPr>
        </p:nvSpPr>
        <p:spPr>
          <a:xfrm>
            <a:off x="908640" y="1286055"/>
            <a:ext cx="8235360" cy="4752499"/>
          </a:xfrm>
        </p:spPr>
        <p:txBody>
          <a:bodyPr>
            <a:normAutofit lnSpcReduction="10000"/>
          </a:bodyPr>
          <a:lstStyle/>
          <a:p>
            <a:pPr marL="310981" indent="-310981">
              <a:lnSpc>
                <a:spcPct val="105000"/>
              </a:lnSpc>
              <a:spcBef>
                <a:spcPct val="10000"/>
              </a:spcBef>
              <a:spcAft>
                <a:spcPct val="10000"/>
              </a:spcAft>
              <a:buFont typeface="Wingdings 2"/>
              <a:buChar char=""/>
              <a:defRPr/>
            </a:pPr>
            <a:r>
              <a:rPr lang="en-US" sz="3300" dirty="0"/>
              <a:t>There exist several popular white-box testing methodologies:</a:t>
            </a:r>
          </a:p>
          <a:p>
            <a:pPr marL="673790" lvl="1" indent="-259151">
              <a:lnSpc>
                <a:spcPct val="105000"/>
              </a:lnSpc>
              <a:spcBef>
                <a:spcPct val="10000"/>
              </a:spcBef>
              <a:spcAft>
                <a:spcPct val="10000"/>
              </a:spcAft>
              <a:buFont typeface="Verdana"/>
              <a:buChar char="◦"/>
              <a:defRPr/>
            </a:pPr>
            <a:r>
              <a:rPr lang="en-US" sz="2900" dirty="0">
                <a:solidFill>
                  <a:srgbClr val="0000CC"/>
                </a:solidFill>
              </a:rPr>
              <a:t>Statement coverage</a:t>
            </a:r>
          </a:p>
          <a:p>
            <a:pPr marL="673790" lvl="1" indent="-259151">
              <a:lnSpc>
                <a:spcPct val="105000"/>
              </a:lnSpc>
              <a:spcBef>
                <a:spcPct val="10000"/>
              </a:spcBef>
              <a:spcAft>
                <a:spcPct val="10000"/>
              </a:spcAft>
              <a:buFont typeface="Verdana"/>
              <a:buChar char="◦"/>
              <a:defRPr/>
            </a:pPr>
            <a:r>
              <a:rPr lang="en-US" sz="2900" dirty="0">
                <a:solidFill>
                  <a:srgbClr val="0000CC"/>
                </a:solidFill>
              </a:rPr>
              <a:t>Branch coverage</a:t>
            </a:r>
          </a:p>
          <a:p>
            <a:pPr marL="673790" lvl="1" indent="-259151">
              <a:lnSpc>
                <a:spcPct val="105000"/>
              </a:lnSpc>
              <a:spcBef>
                <a:spcPct val="10000"/>
              </a:spcBef>
              <a:spcAft>
                <a:spcPct val="10000"/>
              </a:spcAft>
              <a:buFont typeface="Verdana"/>
              <a:buChar char="◦"/>
              <a:defRPr/>
            </a:pPr>
            <a:r>
              <a:rPr lang="en-US" sz="2900" dirty="0">
                <a:solidFill>
                  <a:srgbClr val="0000CC"/>
                </a:solidFill>
              </a:rPr>
              <a:t>Condition coverage</a:t>
            </a:r>
          </a:p>
          <a:p>
            <a:pPr marL="673790" lvl="1" indent="-259151">
              <a:lnSpc>
                <a:spcPct val="105000"/>
              </a:lnSpc>
              <a:spcBef>
                <a:spcPct val="10000"/>
              </a:spcBef>
              <a:spcAft>
                <a:spcPct val="10000"/>
              </a:spcAft>
              <a:buFont typeface="Verdana"/>
              <a:buChar char="◦"/>
              <a:defRPr/>
            </a:pPr>
            <a:r>
              <a:rPr lang="en-US" sz="2900" dirty="0">
                <a:solidFill>
                  <a:srgbClr val="0000CC"/>
                </a:solidFill>
              </a:rPr>
              <a:t>MC/DC coverage</a:t>
            </a:r>
          </a:p>
          <a:p>
            <a:pPr marL="673790" lvl="1" indent="-259151">
              <a:lnSpc>
                <a:spcPct val="105000"/>
              </a:lnSpc>
              <a:spcBef>
                <a:spcPct val="10000"/>
              </a:spcBef>
              <a:spcAft>
                <a:spcPct val="10000"/>
              </a:spcAft>
              <a:buFont typeface="Verdana"/>
              <a:buChar char="◦"/>
              <a:defRPr/>
            </a:pPr>
            <a:r>
              <a:rPr lang="en-US" sz="2900" dirty="0">
                <a:solidFill>
                  <a:srgbClr val="0000CC"/>
                </a:solidFill>
              </a:rPr>
              <a:t>Path coverage</a:t>
            </a:r>
          </a:p>
          <a:p>
            <a:pPr marL="673790" lvl="1" indent="-259151">
              <a:lnSpc>
                <a:spcPct val="105000"/>
              </a:lnSpc>
              <a:spcBef>
                <a:spcPct val="10000"/>
              </a:spcBef>
              <a:spcAft>
                <a:spcPct val="10000"/>
              </a:spcAft>
              <a:buFont typeface="Verdana"/>
              <a:buChar char="◦"/>
              <a:defRPr/>
            </a:pPr>
            <a:r>
              <a:rPr lang="en-US" sz="2900" dirty="0">
                <a:solidFill>
                  <a:srgbClr val="0000CC"/>
                </a:solidFill>
              </a:rPr>
              <a:t>Data flow-based testing</a:t>
            </a:r>
          </a:p>
          <a:p>
            <a:pPr marL="673790" lvl="1" indent="-259151">
              <a:lnSpc>
                <a:spcPct val="105000"/>
              </a:lnSpc>
              <a:spcBef>
                <a:spcPct val="10000"/>
              </a:spcBef>
              <a:spcAft>
                <a:spcPct val="10000"/>
              </a:spcAft>
              <a:buFont typeface="Verdana"/>
              <a:buChar char="◦"/>
              <a:defRPr/>
            </a:pPr>
            <a:r>
              <a:rPr lang="en-US" sz="2900" dirty="0">
                <a:solidFill>
                  <a:srgbClr val="FF0000"/>
                </a:solidFill>
              </a:rPr>
              <a:t>Mutation testing</a:t>
            </a:r>
          </a:p>
          <a:p>
            <a:pPr marL="673790" lvl="1" indent="-259151">
              <a:lnSpc>
                <a:spcPct val="105000"/>
              </a:lnSpc>
              <a:spcBef>
                <a:spcPct val="10000"/>
              </a:spcBef>
              <a:spcAft>
                <a:spcPct val="10000"/>
              </a:spcAft>
              <a:buFont typeface="Verdana"/>
              <a:buChar char="◦"/>
              <a:defRPr/>
            </a:pPr>
            <a:endParaRPr lang="en-US" sz="2900" dirty="0">
              <a:solidFill>
                <a:srgbClr val="0000CC"/>
              </a:solidFill>
            </a:endParaRPr>
          </a:p>
        </p:txBody>
      </p:sp>
      <p:sp>
        <p:nvSpPr>
          <p:cNvPr id="30724" name="Rectangle 5"/>
          <p:cNvSpPr>
            <a:spLocks noGrp="1" noChangeArrowheads="1"/>
          </p:cNvSpPr>
          <p:nvPr>
            <p:ph type="sldNum" sz="quarter" idx="12"/>
          </p:nvPr>
        </p:nvSpPr>
        <p:spPr bwMode="auto">
          <a:noFill/>
          <a:ln>
            <a:round/>
            <a:headEnd/>
            <a:tailEnd/>
          </a:ln>
        </p:spPr>
        <p:txBody>
          <a:bodyPr/>
          <a:lstStyle/>
          <a:p>
            <a:pPr>
              <a:tabLst>
                <a:tab pos="0"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7464" algn="l"/>
                <a:tab pos="7462190" algn="l"/>
                <a:tab pos="7876916" algn="l"/>
                <a:tab pos="8291642" algn="l"/>
              </a:tabLst>
            </a:pPr>
            <a:fld id="{F7750C13-ECBF-486F-B717-F4B2F73C7545}" type="slidenum">
              <a:rPr lang="en-GB" altLang="en-US" sz="1400">
                <a:solidFill>
                  <a:srgbClr val="000000"/>
                </a:solidFill>
                <a:latin typeface="Arial" charset="0"/>
              </a:rPr>
              <a:pPr>
                <a:tabLst>
                  <a:tab pos="0"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7464" algn="l"/>
                  <a:tab pos="7462190" algn="l"/>
                  <a:tab pos="7876916" algn="l"/>
                  <a:tab pos="8291642" algn="l"/>
                </a:tabLst>
              </a:pPr>
              <a:t>3</a:t>
            </a:fld>
            <a:endParaRPr lang="en-GB" altLang="en-US" sz="1400" dirty="0">
              <a:solidFill>
                <a:srgbClr val="000000"/>
              </a:solidFill>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392480" y="110894"/>
            <a:ext cx="5823360" cy="681191"/>
          </a:xfrm>
        </p:spPr>
        <p:txBody>
          <a:bodyPr/>
          <a:lstStyle/>
          <a:p>
            <a:r>
              <a:rPr lang="en-US" altLang="en-US" b="0" dirty="0">
                <a:latin typeface="Comic Sans MS" panose="030F0702030302020204" pitchFamily="66" charset="0"/>
              </a:rPr>
              <a:t>Quiz 1: Solution</a:t>
            </a:r>
          </a:p>
        </p:txBody>
      </p:sp>
      <p:sp>
        <p:nvSpPr>
          <p:cNvPr id="61443" name="Content Placeholder 2"/>
          <p:cNvSpPr>
            <a:spLocks noGrp="1"/>
          </p:cNvSpPr>
          <p:nvPr>
            <p:ph idx="1"/>
          </p:nvPr>
        </p:nvSpPr>
        <p:spPr>
          <a:xfrm>
            <a:off x="184320" y="748880"/>
            <a:ext cx="8501760" cy="4922437"/>
          </a:xfrm>
        </p:spPr>
        <p:txBody>
          <a:bodyPr/>
          <a:lstStyle/>
          <a:p>
            <a:pPr>
              <a:lnSpc>
                <a:spcPct val="125000"/>
              </a:lnSpc>
              <a:spcAft>
                <a:spcPts val="408"/>
              </a:spcAft>
            </a:pPr>
            <a:r>
              <a:rPr lang="en-US" altLang="en-US" sz="3300" dirty="0"/>
              <a:t>Identify two advantages and two disadvantages of the mutation test technique.</a:t>
            </a:r>
          </a:p>
          <a:p>
            <a:pPr>
              <a:lnSpc>
                <a:spcPct val="125000"/>
              </a:lnSpc>
              <a:spcAft>
                <a:spcPts val="408"/>
              </a:spcAft>
            </a:pPr>
            <a:r>
              <a:rPr lang="en-US" altLang="en-US" sz="3300" b="1" dirty="0" err="1">
                <a:solidFill>
                  <a:srgbClr val="0000CC"/>
                </a:solidFill>
              </a:rPr>
              <a:t>Adv</a:t>
            </a:r>
            <a:r>
              <a:rPr lang="en-US" altLang="en-US" sz="3300" b="1" dirty="0"/>
              <a:t>: </a:t>
            </a:r>
          </a:p>
          <a:p>
            <a:pPr lvl="1">
              <a:lnSpc>
                <a:spcPct val="125000"/>
              </a:lnSpc>
              <a:spcAft>
                <a:spcPts val="408"/>
              </a:spcAft>
            </a:pPr>
            <a:r>
              <a:rPr lang="en-US" altLang="en-US" sz="2900" dirty="0"/>
              <a:t>Can be automated</a:t>
            </a:r>
          </a:p>
          <a:p>
            <a:pPr lvl="1">
              <a:lnSpc>
                <a:spcPct val="125000"/>
              </a:lnSpc>
              <a:spcAft>
                <a:spcPts val="408"/>
              </a:spcAft>
            </a:pPr>
            <a:r>
              <a:rPr lang="en-US" altLang="en-US" sz="2900" dirty="0"/>
              <a:t>Helps effectively strengthen  black box and coverage-based test suite</a:t>
            </a:r>
          </a:p>
          <a:p>
            <a:pPr>
              <a:lnSpc>
                <a:spcPct val="125000"/>
              </a:lnSpc>
              <a:spcAft>
                <a:spcPts val="408"/>
              </a:spcAft>
            </a:pPr>
            <a:r>
              <a:rPr lang="en-US" altLang="en-US" sz="3300" b="1" dirty="0" err="1">
                <a:solidFill>
                  <a:srgbClr val="0000CC"/>
                </a:solidFill>
              </a:rPr>
              <a:t>Disadv</a:t>
            </a:r>
            <a:r>
              <a:rPr lang="en-US" altLang="en-US" sz="3300" b="1" dirty="0">
                <a:solidFill>
                  <a:srgbClr val="0000CC"/>
                </a:solidFill>
              </a:rPr>
              <a:t>:</a:t>
            </a:r>
          </a:p>
          <a:p>
            <a:pPr lvl="1">
              <a:lnSpc>
                <a:spcPct val="125000"/>
              </a:lnSpc>
              <a:spcAft>
                <a:spcPts val="408"/>
              </a:spcAft>
            </a:pPr>
            <a:r>
              <a:rPr lang="en-US" altLang="en-US" sz="2900" dirty="0"/>
              <a:t>Equivalent mutants</a:t>
            </a:r>
          </a:p>
          <a:p>
            <a:pPr lvl="1">
              <a:lnSpc>
                <a:spcPct val="125000"/>
              </a:lnSpc>
              <a:spcAft>
                <a:spcPts val="408"/>
              </a:spcAft>
            </a:pPr>
            <a:endParaRPr lang="en-US" altLang="en-US" sz="2900" dirty="0"/>
          </a:p>
        </p:txBody>
      </p:sp>
    </p:spTree>
    <p:extLst>
      <p:ext uri="{BB962C8B-B14F-4D97-AF65-F5344CB8AC3E}">
        <p14:creationId xmlns:p14="http://schemas.microsoft.com/office/powerpoint/2010/main" val="1576235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1"/>
          <p:cNvSpPr>
            <a:spLocks noGrp="1" noChangeArrowheads="1"/>
          </p:cNvSpPr>
          <p:nvPr>
            <p:ph type="title"/>
          </p:nvPr>
        </p:nvSpPr>
        <p:spPr>
          <a:xfrm>
            <a:off x="1143000" y="228600"/>
            <a:ext cx="7770813" cy="1158875"/>
          </a:xfrm>
        </p:spPr>
        <p:txBody>
          <a:bodyPr lIns="18000" tIns="46800" rIns="18000" bIns="46800" anchor="ctr">
            <a:normAutofit/>
          </a:bodyPr>
          <a:lstStyle/>
          <a:p>
            <a:pPr>
              <a:spcBef>
                <a:spcPts val="1625"/>
              </a:spcBef>
            </a:pPr>
            <a:r>
              <a:rPr lang="en-GB" altLang="en-US" sz="5400" dirty="0" smtClean="0"/>
              <a:t>Summary</a:t>
            </a:r>
          </a:p>
        </p:txBody>
      </p:sp>
      <p:sp>
        <p:nvSpPr>
          <p:cNvPr id="210948" name="Rectangle 2"/>
          <p:cNvSpPr>
            <a:spLocks noGrp="1" noChangeArrowheads="1"/>
          </p:cNvSpPr>
          <p:nvPr>
            <p:ph idx="1"/>
          </p:nvPr>
        </p:nvSpPr>
        <p:spPr>
          <a:xfrm>
            <a:off x="685800" y="1371600"/>
            <a:ext cx="8153400" cy="4953000"/>
          </a:xfrm>
        </p:spPr>
        <p:txBody>
          <a:bodyPr lIns="18000" tIns="46800" rIns="18000" bIns="46800">
            <a:normAutofit fontScale="92500" lnSpcReduction="10000"/>
          </a:bodyPr>
          <a:lstStyle/>
          <a:p>
            <a:pPr algn="just">
              <a:spcBef>
                <a:spcPts val="888"/>
              </a:spcBef>
            </a:pPr>
            <a:r>
              <a:rPr lang="en-GB" altLang="en-US" sz="4000" dirty="0" smtClean="0"/>
              <a:t>Presented basic concepts of mutation testing. </a:t>
            </a:r>
            <a:endParaRPr lang="en-GB" altLang="en-US" sz="3600" dirty="0" smtClean="0">
              <a:solidFill>
                <a:srgbClr val="0000FF"/>
              </a:solidFill>
            </a:endParaRPr>
          </a:p>
          <a:p>
            <a:pPr algn="just">
              <a:spcBef>
                <a:spcPts val="888"/>
              </a:spcBef>
            </a:pPr>
            <a:r>
              <a:rPr lang="en-GB" altLang="en-US" sz="4000" dirty="0" smtClean="0"/>
              <a:t>Explained types of mutants. </a:t>
            </a:r>
          </a:p>
          <a:p>
            <a:pPr algn="just">
              <a:spcBef>
                <a:spcPts val="888"/>
              </a:spcBef>
            </a:pPr>
            <a:r>
              <a:rPr lang="en-GB" altLang="en-US" sz="4000" dirty="0" smtClean="0"/>
              <a:t>Discussed the mutation testing process.</a:t>
            </a:r>
          </a:p>
          <a:p>
            <a:pPr algn="just">
              <a:spcBef>
                <a:spcPts val="888"/>
              </a:spcBef>
            </a:pPr>
            <a:r>
              <a:rPr lang="en-GB" altLang="en-US" sz="4000" dirty="0" smtClean="0"/>
              <a:t>Presented some limitations of mutation testing.</a:t>
            </a:r>
          </a:p>
          <a:p>
            <a:pPr>
              <a:spcBef>
                <a:spcPts val="888"/>
              </a:spcBef>
            </a:pPr>
            <a:endParaRPr lang="en-GB" altLang="en-US" sz="4000" dirty="0" smtClean="0"/>
          </a:p>
        </p:txBody>
      </p:sp>
      <p:sp>
        <p:nvSpPr>
          <p:cNvPr id="210946" name="Slide Number Placeholder 5"/>
          <p:cNvSpPr>
            <a:spLocks noGrp="1"/>
          </p:cNvSpPr>
          <p:nvPr>
            <p:ph type="sldNum" sz="quarter" idx="4294967295"/>
          </p:nvPr>
        </p:nvSpPr>
        <p:spPr>
          <a:xfrm>
            <a:off x="8613648" y="6305550"/>
            <a:ext cx="457200" cy="476250"/>
          </a:xfrm>
          <a:prstGeom prst="rect">
            <a:avLst/>
          </a:prstGeom>
          <a:noFill/>
          <a:ln>
            <a:miter lim="800000"/>
            <a:headEnd/>
            <a:tailEnd/>
          </a:ln>
        </p:spPr>
        <p:txBody>
          <a:bodyPr/>
          <a:lstStyle/>
          <a:p>
            <a:fld id="{BE35271B-3A0C-4DC3-901A-A58819C265DA}"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760" y="279401"/>
            <a:ext cx="7863840" cy="861775"/>
          </a:xfrm>
          <a:prstGeom prst="rect">
            <a:avLst/>
          </a:prstGeom>
        </p:spPr>
        <p:txBody>
          <a:bodyPr vert="horz" wrap="square" lIns="15119" tIns="39308" rIns="15119" bIns="39308" numCol="1" anchor="ctr" anchorCtr="0" compatLnSpc="1">
            <a:prstTxWarp prst="textNoShape">
              <a:avLst/>
            </a:prstTxWarp>
            <a:noAutofit/>
          </a:bodyP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r>
              <a:rPr lang="en-US" altLang="en-US" sz="4800" dirty="0"/>
              <a:t>References </a:t>
            </a:r>
          </a:p>
        </p:txBody>
      </p:sp>
      <p:sp>
        <p:nvSpPr>
          <p:cNvPr id="3" name="Rectangle 2"/>
          <p:cNvSpPr/>
          <p:nvPr/>
        </p:nvSpPr>
        <p:spPr>
          <a:xfrm>
            <a:off x="1143000" y="1397000"/>
            <a:ext cx="7848600" cy="3827500"/>
          </a:xfrm>
          <a:prstGeom prst="rect">
            <a:avLst/>
          </a:prstGeom>
        </p:spPr>
        <p:txBody>
          <a:bodyPr wrap="square" lIns="102404" tIns="51202" rIns="102404" bIns="51202">
            <a:spAutoFit/>
          </a:bodyPr>
          <a:lstStyle/>
          <a:p>
            <a:pPr marL="384015" indent="-384015" algn="just">
              <a:buFont typeface="+mj-lt"/>
              <a:buAutoNum type="arabicPeriod"/>
            </a:pPr>
            <a:r>
              <a:rPr lang="en-GB" altLang="en-US" sz="2800" dirty="0" err="1" smtClean="0">
                <a:latin typeface="+mn-lt"/>
              </a:rPr>
              <a:t>Rajib</a:t>
            </a:r>
            <a:r>
              <a:rPr lang="en-GB" altLang="en-US" sz="2800" dirty="0" smtClean="0">
                <a:latin typeface="+mn-lt"/>
              </a:rPr>
              <a:t> Mall, Fundamentals of Software Engineering, (Chapter – 10), Fifth Edition, PHI Learning Pvt. Ltd., 2018.</a:t>
            </a:r>
          </a:p>
          <a:p>
            <a:pPr marL="384015" indent="-384015" algn="just">
              <a:buFont typeface="+mj-lt"/>
              <a:buAutoNum type="arabicPeriod"/>
            </a:pPr>
            <a:r>
              <a:rPr lang="en-GB" altLang="en-US" sz="2800" dirty="0" err="1" smtClean="0">
                <a:latin typeface="+mn-lt"/>
              </a:rPr>
              <a:t>Naresh</a:t>
            </a:r>
            <a:r>
              <a:rPr lang="en-GB" altLang="en-US" sz="2800" dirty="0" smtClean="0">
                <a:latin typeface="+mn-lt"/>
              </a:rPr>
              <a:t> </a:t>
            </a:r>
            <a:r>
              <a:rPr lang="en-GB" altLang="en-US" sz="2800" dirty="0" err="1" smtClean="0">
                <a:latin typeface="+mn-lt"/>
              </a:rPr>
              <a:t>Chauhan</a:t>
            </a:r>
            <a:r>
              <a:rPr lang="en-GB" altLang="en-US" sz="2800" dirty="0" smtClean="0">
                <a:latin typeface="+mn-lt"/>
              </a:rPr>
              <a:t>, Software Testing: Principles and Practices, (Chapter – 5), Second Edition, Oxford University Press,  2016.</a:t>
            </a:r>
          </a:p>
          <a:p>
            <a:pPr marL="384015" indent="-384015" algn="just">
              <a:buFont typeface="+mj-lt"/>
              <a:buAutoNum type="arabicPeriod"/>
            </a:pPr>
            <a:endParaRPr lang="en-GB" altLang="en-US" sz="2800" dirty="0" smtClean="0">
              <a:latin typeface="+mn-lt"/>
            </a:endParaRPr>
          </a:p>
          <a:p>
            <a:pPr algn="just"/>
            <a:endParaRPr lang="en-GB" altLang="en-US" dirty="0" smtClean="0">
              <a:solidFill>
                <a:prstClr val="black"/>
              </a:solidFill>
            </a:endParaRPr>
          </a:p>
        </p:txBody>
      </p:sp>
    </p:spTree>
    <p:extLst>
      <p:ext uri="{BB962C8B-B14F-4D97-AF65-F5344CB8AC3E}">
        <p14:creationId xmlns:p14="http://schemas.microsoft.com/office/powerpoint/2010/main" val="352680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endParaRPr lang="en-US" sz="4800" dirty="0"/>
          </a:p>
          <a:p>
            <a:pPr marL="0" indent="0">
              <a:buNone/>
            </a:pPr>
            <a:endParaRPr lang="en-US" sz="4800" dirty="0"/>
          </a:p>
          <a:p>
            <a:pPr marL="0" indent="0">
              <a:buNone/>
            </a:pPr>
            <a:r>
              <a:rPr lang="en-US" sz="4800" dirty="0"/>
              <a:t>			</a:t>
            </a:r>
            <a:r>
              <a:rPr lang="en-US" sz="4800" dirty="0">
                <a:latin typeface="Comic Sans MS" panose="030F0702030302020204" pitchFamily="66" charset="0"/>
              </a:rPr>
              <a:t>Thank You</a:t>
            </a:r>
          </a:p>
        </p:txBody>
      </p:sp>
    </p:spTree>
    <p:extLst>
      <p:ext uri="{BB962C8B-B14F-4D97-AF65-F5344CB8AC3E}">
        <p14:creationId xmlns:p14="http://schemas.microsoft.com/office/powerpoint/2010/main" val="273876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2" y="-20663"/>
            <a:ext cx="7772400" cy="1163664"/>
          </a:xfrm>
        </p:spPr>
        <p:txBody>
          <a:bodyPr/>
          <a:lstStyle/>
          <a:p>
            <a:r>
              <a:rPr lang="en-US" dirty="0" smtClean="0">
                <a:latin typeface="Comic Sans MS" panose="030F0702030302020204" pitchFamily="66" charset="0"/>
              </a:rPr>
              <a:t>Introduction </a:t>
            </a:r>
            <a:endParaRPr lang="en-IN" dirty="0">
              <a:latin typeface="Comic Sans MS" panose="030F0702030302020204" pitchFamily="66" charset="0"/>
            </a:endParaRPr>
          </a:p>
        </p:txBody>
      </p:sp>
      <p:sp>
        <p:nvSpPr>
          <p:cNvPr id="3" name="Subtitle 2"/>
          <p:cNvSpPr>
            <a:spLocks noGrp="1"/>
          </p:cNvSpPr>
          <p:nvPr>
            <p:ph type="subTitle" idx="1"/>
          </p:nvPr>
        </p:nvSpPr>
        <p:spPr>
          <a:xfrm>
            <a:off x="152400" y="1066800"/>
            <a:ext cx="8839200" cy="5791200"/>
          </a:xfrm>
        </p:spPr>
        <p:txBody>
          <a:bodyPr>
            <a:normAutofit fontScale="62500" lnSpcReduction="20000"/>
          </a:bodyPr>
          <a:lstStyle/>
          <a:p>
            <a:pPr marL="342758" indent="-342758" algn="just">
              <a:lnSpc>
                <a:spcPct val="130000"/>
              </a:lnSpc>
              <a:buFont typeface="Arial" pitchFamily="34" charset="0"/>
              <a:buChar char="•"/>
            </a:pPr>
            <a:r>
              <a:rPr lang="en-US" sz="5800" dirty="0">
                <a:solidFill>
                  <a:schemeClr val="tx1"/>
                </a:solidFill>
                <a:latin typeface="Comic Sans MS" panose="030F0702030302020204" pitchFamily="66" charset="0"/>
              </a:rPr>
              <a:t>Mutation testing is the process of mutating some segment of   </a:t>
            </a:r>
            <a:r>
              <a:rPr lang="en-US" sz="5800" dirty="0" smtClean="0">
                <a:solidFill>
                  <a:schemeClr val="tx1"/>
                </a:solidFill>
                <a:latin typeface="Comic Sans MS" panose="030F0702030302020204" pitchFamily="66" charset="0"/>
              </a:rPr>
              <a:t>code (</a:t>
            </a:r>
            <a:r>
              <a:rPr lang="en-US" sz="5800" dirty="0">
                <a:solidFill>
                  <a:schemeClr val="tx1"/>
                </a:solidFill>
                <a:latin typeface="Comic Sans MS" panose="030F0702030302020204" pitchFamily="66" charset="0"/>
              </a:rPr>
              <a:t>putting some error in the code) and then, testing this mutated code with some data.</a:t>
            </a:r>
          </a:p>
          <a:p>
            <a:pPr marL="342758" indent="-342758" algn="just">
              <a:lnSpc>
                <a:spcPct val="130000"/>
              </a:lnSpc>
              <a:buFont typeface="Arial" pitchFamily="34" charset="0"/>
              <a:buChar char="•"/>
            </a:pPr>
            <a:r>
              <a:rPr lang="en-US" sz="5800" dirty="0">
                <a:solidFill>
                  <a:schemeClr val="tx1"/>
                </a:solidFill>
                <a:latin typeface="Comic Sans MS" panose="030F0702030302020204" pitchFamily="66" charset="0"/>
              </a:rPr>
              <a:t>If the test data is able to detect the mutations in the code, then the test data is quite good, otherwise we must focus on the quality of the test data.</a:t>
            </a:r>
          </a:p>
          <a:p>
            <a:pPr algn="just">
              <a:buFont typeface="Courier New" pitchFamily="49" charset="0"/>
              <a:buChar char="o"/>
            </a:pPr>
            <a:endParaRPr lang="en-US" sz="2200" dirty="0">
              <a:solidFill>
                <a:schemeClr val="tx1"/>
              </a:solidFill>
            </a:endParaRPr>
          </a:p>
          <a:p>
            <a:pPr algn="just"/>
            <a:endParaRPr lang="en-US" sz="2000" dirty="0">
              <a:solidFill>
                <a:schemeClr val="tx1"/>
              </a:solidFill>
            </a:endParaRPr>
          </a:p>
          <a:p>
            <a:pPr algn="just"/>
            <a:endParaRPr lang="en-IN" sz="2000" dirty="0">
              <a:solidFill>
                <a:schemeClr val="tx1"/>
              </a:solidFill>
            </a:endParaRPr>
          </a:p>
        </p:txBody>
      </p:sp>
    </p:spTree>
    <p:extLst>
      <p:ext uri="{BB962C8B-B14F-4D97-AF65-F5344CB8AC3E}">
        <p14:creationId xmlns:p14="http://schemas.microsoft.com/office/powerpoint/2010/main" val="61436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332"/>
            <a:ext cx="8229600" cy="980268"/>
          </a:xfrm>
        </p:spPr>
        <p:txBody>
          <a:bodyPr>
            <a:normAutofit/>
          </a:bodyPr>
          <a:lstStyle/>
          <a:p>
            <a:r>
              <a:rPr lang="en-US" sz="4000" dirty="0">
                <a:latin typeface="Comic Sans MS" panose="030F0702030302020204" pitchFamily="66" charset="0"/>
              </a:rPr>
              <a:t>Introduction       cont...</a:t>
            </a:r>
            <a:endParaRPr lang="en-IN" sz="4000" dirty="0">
              <a:latin typeface="Comic Sans MS" panose="030F0702030302020204" pitchFamily="66" charset="0"/>
            </a:endParaRPr>
          </a:p>
        </p:txBody>
      </p:sp>
      <p:sp>
        <p:nvSpPr>
          <p:cNvPr id="3" name="Content Placeholder 2"/>
          <p:cNvSpPr>
            <a:spLocks noGrp="1"/>
          </p:cNvSpPr>
          <p:nvPr>
            <p:ph idx="1"/>
          </p:nvPr>
        </p:nvSpPr>
        <p:spPr>
          <a:xfrm>
            <a:off x="228600" y="762000"/>
            <a:ext cx="8839200" cy="5943600"/>
          </a:xfrm>
        </p:spPr>
        <p:txBody>
          <a:bodyPr>
            <a:noAutofit/>
          </a:bodyPr>
          <a:lstStyle/>
          <a:p>
            <a:pPr algn="just">
              <a:lnSpc>
                <a:spcPct val="110000"/>
              </a:lnSpc>
            </a:pPr>
            <a:r>
              <a:rPr lang="en-US" dirty="0">
                <a:latin typeface="Comic Sans MS" panose="030F0702030302020204" pitchFamily="66" charset="0"/>
              </a:rPr>
              <a:t>Mutation testing helps a user create test data by interacting with </a:t>
            </a:r>
            <a:r>
              <a:rPr lang="en-US" dirty="0" smtClean="0">
                <a:latin typeface="Comic Sans MS" panose="030F0702030302020204" pitchFamily="66" charset="0"/>
              </a:rPr>
              <a:t>user </a:t>
            </a:r>
            <a:r>
              <a:rPr lang="en-US" dirty="0">
                <a:latin typeface="Comic Sans MS" panose="030F0702030302020204" pitchFamily="66" charset="0"/>
              </a:rPr>
              <a:t>to iteratively strengthen </a:t>
            </a:r>
            <a:r>
              <a:rPr lang="en-US" dirty="0" smtClean="0">
                <a:latin typeface="Comic Sans MS" panose="030F0702030302020204" pitchFamily="66" charset="0"/>
              </a:rPr>
              <a:t>quality </a:t>
            </a:r>
            <a:r>
              <a:rPr lang="en-US" dirty="0">
                <a:latin typeface="Comic Sans MS" panose="030F0702030302020204" pitchFamily="66" charset="0"/>
              </a:rPr>
              <a:t>of test data. </a:t>
            </a:r>
          </a:p>
          <a:p>
            <a:pPr algn="just">
              <a:lnSpc>
                <a:spcPct val="110000"/>
              </a:lnSpc>
            </a:pPr>
            <a:r>
              <a:rPr lang="en-US" dirty="0" smtClean="0">
                <a:latin typeface="Comic Sans MS" panose="030F0702030302020204" pitchFamily="66" charset="0"/>
              </a:rPr>
              <a:t>During mutation </a:t>
            </a:r>
            <a:r>
              <a:rPr lang="en-US" dirty="0">
                <a:latin typeface="Comic Sans MS" panose="030F0702030302020204" pitchFamily="66" charset="0"/>
              </a:rPr>
              <a:t>testing, faults are introduced into a program.</a:t>
            </a:r>
          </a:p>
          <a:p>
            <a:pPr algn="just">
              <a:lnSpc>
                <a:spcPct val="110000"/>
              </a:lnSpc>
            </a:pPr>
            <a:r>
              <a:rPr lang="en-US" dirty="0">
                <a:latin typeface="Comic Sans MS" panose="030F0702030302020204" pitchFamily="66" charset="0"/>
              </a:rPr>
              <a:t>Test data are used to execute these faulty programs with the goal of causing each faulty program to fail. </a:t>
            </a:r>
            <a:endParaRPr lang="en-US" dirty="0" smtClean="0">
              <a:latin typeface="Comic Sans MS" panose="030F0702030302020204" pitchFamily="66" charset="0"/>
            </a:endParaRPr>
          </a:p>
          <a:p>
            <a:pPr algn="just">
              <a:lnSpc>
                <a:spcPct val="110000"/>
              </a:lnSpc>
            </a:pPr>
            <a:r>
              <a:rPr lang="en-US" dirty="0" smtClean="0">
                <a:latin typeface="Comic Sans MS" panose="030F0702030302020204" pitchFamily="66" charset="0"/>
              </a:rPr>
              <a:t>Faulty </a:t>
            </a:r>
            <a:r>
              <a:rPr lang="en-US" dirty="0">
                <a:latin typeface="Comic Sans MS" panose="030F0702030302020204" pitchFamily="66" charset="0"/>
              </a:rPr>
              <a:t>programs are called </a:t>
            </a:r>
            <a:r>
              <a:rPr lang="en-US" dirty="0">
                <a:solidFill>
                  <a:srgbClr val="00B0F0"/>
                </a:solidFill>
                <a:latin typeface="Comic Sans MS" panose="030F0702030302020204" pitchFamily="66" charset="0"/>
              </a:rPr>
              <a:t>mutants</a:t>
            </a:r>
            <a:r>
              <a:rPr lang="en-US" dirty="0">
                <a:latin typeface="Comic Sans MS" panose="030F0702030302020204" pitchFamily="66" charset="0"/>
              </a:rPr>
              <a:t> of the original </a:t>
            </a:r>
            <a:r>
              <a:rPr lang="en-US" dirty="0" smtClean="0">
                <a:latin typeface="Comic Sans MS" panose="030F0702030302020204" pitchFamily="66" charset="0"/>
              </a:rPr>
              <a:t>program.</a:t>
            </a:r>
          </a:p>
        </p:txBody>
      </p:sp>
    </p:spTree>
    <p:extLst>
      <p:ext uri="{BB962C8B-B14F-4D97-AF65-F5344CB8AC3E}">
        <p14:creationId xmlns:p14="http://schemas.microsoft.com/office/powerpoint/2010/main" val="154542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Introduction       cont...</a:t>
            </a:r>
          </a:p>
        </p:txBody>
      </p:sp>
      <p:sp>
        <p:nvSpPr>
          <p:cNvPr id="3" name="Content Placeholder 2"/>
          <p:cNvSpPr>
            <a:spLocks noGrp="1"/>
          </p:cNvSpPr>
          <p:nvPr>
            <p:ph idx="1"/>
          </p:nvPr>
        </p:nvSpPr>
        <p:spPr/>
        <p:txBody>
          <a:bodyPr>
            <a:noAutofit/>
          </a:bodyPr>
          <a:lstStyle/>
          <a:p>
            <a:pPr lvl="0" algn="just">
              <a:lnSpc>
                <a:spcPct val="110000"/>
              </a:lnSpc>
            </a:pPr>
            <a:r>
              <a:rPr lang="en-US" sz="3600" dirty="0">
                <a:solidFill>
                  <a:prstClr val="black"/>
                </a:solidFill>
                <a:latin typeface="Comic Sans MS" panose="030F0702030302020204" pitchFamily="66" charset="0"/>
              </a:rPr>
              <a:t>A mutant is said to be killed when a </a:t>
            </a:r>
            <a:r>
              <a:rPr lang="en-US" sz="3600" dirty="0">
                <a:solidFill>
                  <a:srgbClr val="FF0000"/>
                </a:solidFill>
                <a:latin typeface="Comic Sans MS" panose="030F0702030302020204" pitchFamily="66" charset="0"/>
              </a:rPr>
              <a:t>test case causes it to fail</a:t>
            </a:r>
            <a:r>
              <a:rPr lang="en-US" sz="3600" dirty="0">
                <a:solidFill>
                  <a:prstClr val="black"/>
                </a:solidFill>
                <a:latin typeface="Comic Sans MS" panose="030F0702030302020204" pitchFamily="66" charset="0"/>
              </a:rPr>
              <a:t>.</a:t>
            </a:r>
          </a:p>
          <a:p>
            <a:pPr lvl="0" algn="just">
              <a:lnSpc>
                <a:spcPct val="110000"/>
              </a:lnSpc>
            </a:pPr>
            <a:r>
              <a:rPr lang="en-US" sz="3600" dirty="0">
                <a:solidFill>
                  <a:prstClr val="black"/>
                </a:solidFill>
                <a:latin typeface="Comic Sans MS" panose="030F0702030302020204" pitchFamily="66" charset="0"/>
              </a:rPr>
              <a:t>When this happens, the mutant is considered dead and no longer needs to remain in the testing process, since the faults represented by that mutant have been detected.</a:t>
            </a:r>
            <a:endParaRPr lang="en-US" sz="3600" dirty="0"/>
          </a:p>
        </p:txBody>
      </p:sp>
    </p:spTree>
    <p:extLst>
      <p:ext uri="{BB962C8B-B14F-4D97-AF65-F5344CB8AC3E}">
        <p14:creationId xmlns:p14="http://schemas.microsoft.com/office/powerpoint/2010/main" val="4178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98043E83-F1A5-4DE0-A143-72D6DDFF3FB7}" type="slidenum">
              <a:rPr lang="en-GB" altLang="en-US" sz="1400">
                <a:solidFill>
                  <a:srgbClr val="000000"/>
                </a:solidFill>
                <a:latin typeface="Arial" pitchFamily="34" charset="0"/>
              </a:rPr>
              <a:pPr eaLnBrk="1" hangingPunct="1">
                <a:buFont typeface="Arial" pitchFamily="34" charset="0"/>
                <a:buNone/>
              </a:pPr>
              <a:t>7</a:t>
            </a:fld>
            <a:endParaRPr lang="en-GB" altLang="en-US" sz="1400">
              <a:solidFill>
                <a:srgbClr val="000000"/>
              </a:solidFill>
              <a:latin typeface="Arial" pitchFamily="34" charset="0"/>
            </a:endParaRPr>
          </a:p>
        </p:txBody>
      </p:sp>
      <p:sp>
        <p:nvSpPr>
          <p:cNvPr id="108547"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896"/>
              </a:spcBef>
            </a:pPr>
            <a:r>
              <a:rPr lang="en-GB" altLang="en-US" sz="4000" dirty="0">
                <a:latin typeface="Comic Sans MS" panose="030F0702030302020204" pitchFamily="66" charset="0"/>
              </a:rPr>
              <a:t>Introduction       cont...</a:t>
            </a:r>
          </a:p>
        </p:txBody>
      </p:sp>
      <p:sp>
        <p:nvSpPr>
          <p:cNvPr id="108548" name="Rectangle 3"/>
          <p:cNvSpPr>
            <a:spLocks noGrp="1" noChangeArrowheads="1"/>
          </p:cNvSpPr>
          <p:nvPr>
            <p:ph type="body" idx="1"/>
          </p:nvPr>
        </p:nvSpPr>
        <p:spPr>
          <a:xfrm>
            <a:off x="381000" y="1143000"/>
            <a:ext cx="8527680" cy="4717935"/>
          </a:xfrm>
        </p:spPr>
        <p:txBody>
          <a:bodyPr lIns="17991" tIns="46776" rIns="17991" bIns="46776">
            <a:noAutofit/>
          </a:bodyPr>
          <a:lstStyle/>
          <a:p>
            <a:pPr marL="310916" indent="-310916" defTabSz="829108">
              <a:spcBef>
                <a:spcPts val="896"/>
              </a:spcBef>
            </a:pPr>
            <a:r>
              <a:rPr lang="en-GB" altLang="en-US" sz="3600" dirty="0">
                <a:latin typeface="Comic Sans MS" panose="030F0702030302020204" pitchFamily="66" charset="0"/>
              </a:rPr>
              <a:t>The software is first tested:</a:t>
            </a:r>
          </a:p>
          <a:p>
            <a:pPr marL="673651" lvl="1" indent="-259097" defTabSz="829108">
              <a:spcBef>
                <a:spcPts val="647"/>
              </a:spcBef>
            </a:pPr>
            <a:r>
              <a:rPr lang="en-GB" altLang="en-US" sz="3600" dirty="0">
                <a:latin typeface="Comic Sans MS" panose="030F0702030302020204" pitchFamily="66" charset="0"/>
              </a:rPr>
              <a:t>using an initial testing method based on white-box strategies.</a:t>
            </a:r>
          </a:p>
          <a:p>
            <a:pPr marL="414554" lvl="1" indent="0" defTabSz="829108">
              <a:spcBef>
                <a:spcPts val="647"/>
              </a:spcBef>
              <a:buNone/>
            </a:pPr>
            <a:endParaRPr lang="en-GB" altLang="en-US" sz="3600" dirty="0">
              <a:latin typeface="Comic Sans MS" panose="030F0702030302020204" pitchFamily="66" charset="0"/>
            </a:endParaRPr>
          </a:p>
          <a:p>
            <a:pPr marL="310916" indent="-310916" defTabSz="829108">
              <a:spcBef>
                <a:spcPts val="896"/>
              </a:spcBef>
            </a:pPr>
            <a:r>
              <a:rPr lang="en-GB" altLang="en-US" sz="3600" dirty="0">
                <a:latin typeface="Comic Sans MS" panose="030F0702030302020204" pitchFamily="66" charset="0"/>
              </a:rPr>
              <a:t>After the initial testing is complete,</a:t>
            </a:r>
          </a:p>
          <a:p>
            <a:pPr marL="673651" lvl="1" indent="-259097" defTabSz="829108">
              <a:spcBef>
                <a:spcPts val="647"/>
              </a:spcBef>
            </a:pPr>
            <a:r>
              <a:rPr lang="en-GB" altLang="en-US" sz="3600" dirty="0">
                <a:latin typeface="Comic Sans MS" panose="030F0702030302020204" pitchFamily="66" charset="0"/>
              </a:rPr>
              <a:t>mutation testing is taken up.</a:t>
            </a:r>
          </a:p>
        </p:txBody>
      </p:sp>
    </p:spTree>
    <p:extLst>
      <p:ext uri="{BB962C8B-B14F-4D97-AF65-F5344CB8AC3E}">
        <p14:creationId xmlns:p14="http://schemas.microsoft.com/office/powerpoint/2010/main" val="321647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88BB0748-3DF0-467E-9DE3-9A4388CA007B}" type="slidenum">
              <a:rPr lang="en-GB" altLang="en-US" sz="1400">
                <a:solidFill>
                  <a:srgbClr val="000000"/>
                </a:solidFill>
                <a:latin typeface="Arial" pitchFamily="34" charset="0"/>
              </a:rPr>
              <a:pPr eaLnBrk="1" hangingPunct="1">
                <a:buFont typeface="Arial" pitchFamily="34" charset="0"/>
                <a:buNone/>
              </a:pPr>
              <a:t>8</a:t>
            </a:fld>
            <a:endParaRPr lang="en-GB" altLang="en-US" sz="1400">
              <a:solidFill>
                <a:srgbClr val="000000"/>
              </a:solidFill>
              <a:latin typeface="Arial" pitchFamily="34" charset="0"/>
            </a:endParaRPr>
          </a:p>
        </p:txBody>
      </p:sp>
      <p:sp>
        <p:nvSpPr>
          <p:cNvPr id="109571"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476"/>
              </a:spcBef>
            </a:pPr>
            <a:r>
              <a:rPr lang="en-GB" altLang="en-US" sz="4000" dirty="0">
                <a:latin typeface="Comic Sans MS" panose="030F0702030302020204" pitchFamily="66" charset="0"/>
              </a:rPr>
              <a:t>Main Idea</a:t>
            </a:r>
          </a:p>
        </p:txBody>
      </p:sp>
      <p:sp>
        <p:nvSpPr>
          <p:cNvPr id="109572" name="Rectangle 3"/>
          <p:cNvSpPr>
            <a:spLocks noGrp="1" noChangeArrowheads="1"/>
          </p:cNvSpPr>
          <p:nvPr>
            <p:ph type="body" idx="1"/>
          </p:nvPr>
        </p:nvSpPr>
        <p:spPr/>
        <p:txBody>
          <a:bodyPr lIns="17991" tIns="46776" rIns="17991" bIns="46776">
            <a:normAutofit/>
          </a:bodyPr>
          <a:lstStyle/>
          <a:p>
            <a:pPr marL="310916" indent="-310916" defTabSz="829108">
              <a:spcBef>
                <a:spcPts val="896"/>
              </a:spcBef>
            </a:pPr>
            <a:r>
              <a:rPr lang="en-US" altLang="en-US" sz="3600" dirty="0">
                <a:latin typeface="Comic Sans MS" panose="030F0702030302020204" pitchFamily="66" charset="0"/>
              </a:rPr>
              <a:t>The idea behind mutation testing: </a:t>
            </a:r>
          </a:p>
          <a:p>
            <a:pPr marL="0" indent="0" defTabSz="829108">
              <a:spcBef>
                <a:spcPts val="896"/>
              </a:spcBef>
              <a:buNone/>
            </a:pPr>
            <a:r>
              <a:rPr lang="en-US" altLang="en-US" sz="3600" dirty="0">
                <a:latin typeface="Comic Sans MS" panose="030F0702030302020204" pitchFamily="66" charset="0"/>
              </a:rPr>
              <a:t>      - make a few arbitrary small</a:t>
            </a:r>
          </a:p>
          <a:p>
            <a:pPr marL="0" indent="0" defTabSz="829108">
              <a:spcBef>
                <a:spcPts val="896"/>
              </a:spcBef>
              <a:buNone/>
            </a:pPr>
            <a:r>
              <a:rPr lang="en-US" altLang="en-US" sz="3600" dirty="0">
                <a:latin typeface="Comic Sans MS" panose="030F0702030302020204" pitchFamily="66" charset="0"/>
              </a:rPr>
              <a:t>         changes to a program at a time. </a:t>
            </a:r>
          </a:p>
        </p:txBody>
      </p:sp>
    </p:spTree>
    <p:extLst>
      <p:ext uri="{BB962C8B-B14F-4D97-AF65-F5344CB8AC3E}">
        <p14:creationId xmlns:p14="http://schemas.microsoft.com/office/powerpoint/2010/main" val="384940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2"/>
          <p:cNvSpPr>
            <a:spLocks noGrp="1"/>
          </p:cNvSpPr>
          <p:nvPr>
            <p:ph type="title" idx="4294967295"/>
          </p:nvPr>
        </p:nvSpPr>
        <p:spPr>
          <a:xfrm>
            <a:off x="1046884" y="-165613"/>
            <a:ext cx="6496920" cy="1330701"/>
          </a:xfrm>
        </p:spPr>
        <p:txBody>
          <a:bodyPr/>
          <a:lstStyle/>
          <a:p>
            <a:pPr>
              <a:defRPr/>
            </a:pPr>
            <a:r>
              <a:rPr lang="en-US" altLang="en-US" b="0" dirty="0">
                <a:latin typeface="Comic Sans MS" panose="030F0702030302020204" pitchFamily="66" charset="0"/>
              </a:rPr>
              <a:t>Main </a:t>
            </a:r>
            <a:r>
              <a:rPr lang="en-US" altLang="en-US" b="0" dirty="0" smtClean="0">
                <a:latin typeface="Comic Sans MS" panose="030F0702030302020204" pitchFamily="66" charset="0"/>
              </a:rPr>
              <a:t>Idea     </a:t>
            </a:r>
            <a:r>
              <a:rPr lang="en-US" altLang="en-US" b="0" dirty="0" err="1" smtClean="0">
                <a:latin typeface="Comic Sans MS" panose="030F0702030302020204" pitchFamily="66" charset="0"/>
              </a:rPr>
              <a:t>cont</a:t>
            </a:r>
            <a:r>
              <a:rPr lang="en-US" altLang="en-US" b="0" dirty="0" smtClean="0">
                <a:latin typeface="Comic Sans MS" panose="030F0702030302020204" pitchFamily="66" charset="0"/>
              </a:rPr>
              <a:t> …</a:t>
            </a:r>
            <a:endParaRPr lang="en-US" altLang="en-US" b="0" dirty="0">
              <a:latin typeface="Comic Sans MS" panose="030F0702030302020204" pitchFamily="66" charset="0"/>
            </a:endParaRPr>
          </a:p>
        </p:txBody>
      </p:sp>
      <p:sp>
        <p:nvSpPr>
          <p:cNvPr id="109571" name="Content Placeholder 3"/>
          <p:cNvSpPr>
            <a:spLocks noGrp="1"/>
          </p:cNvSpPr>
          <p:nvPr>
            <p:ph idx="4294967295"/>
          </p:nvPr>
        </p:nvSpPr>
        <p:spPr>
          <a:xfrm>
            <a:off x="217440" y="940419"/>
            <a:ext cx="8640000" cy="5253672"/>
          </a:xfrm>
        </p:spPr>
        <p:txBody>
          <a:bodyPr/>
          <a:lstStyle/>
          <a:p>
            <a:pPr>
              <a:lnSpc>
                <a:spcPct val="135000"/>
              </a:lnSpc>
              <a:spcBef>
                <a:spcPts val="1225"/>
              </a:spcBef>
              <a:spcAft>
                <a:spcPts val="1225"/>
              </a:spcAft>
              <a:defRPr/>
            </a:pPr>
            <a:r>
              <a:rPr lang="en-US" altLang="en-US" sz="3300" dirty="0">
                <a:solidFill>
                  <a:srgbClr val="800040"/>
                </a:solidFill>
              </a:rPr>
              <a:t>Insert faults</a:t>
            </a:r>
            <a:r>
              <a:rPr lang="en-US" altLang="en-US" sz="3300" dirty="0"/>
              <a:t> into a program:</a:t>
            </a:r>
          </a:p>
          <a:p>
            <a:pPr lvl="1">
              <a:lnSpc>
                <a:spcPct val="135000"/>
              </a:lnSpc>
              <a:spcBef>
                <a:spcPts val="1225"/>
              </a:spcBef>
              <a:spcAft>
                <a:spcPts val="1225"/>
              </a:spcAft>
              <a:defRPr/>
            </a:pPr>
            <a:r>
              <a:rPr lang="en-US" altLang="en-US" sz="3000" dirty="0"/>
              <a:t>Check whether the test suite is able to detect these.</a:t>
            </a:r>
          </a:p>
          <a:p>
            <a:pPr lvl="1">
              <a:lnSpc>
                <a:spcPct val="135000"/>
              </a:lnSpc>
              <a:spcBef>
                <a:spcPts val="1225"/>
              </a:spcBef>
              <a:spcAft>
                <a:spcPts val="1225"/>
              </a:spcAft>
              <a:defRPr/>
            </a:pPr>
            <a:r>
              <a:rPr lang="en-US" altLang="en-US" sz="3000" dirty="0">
                <a:solidFill>
                  <a:srgbClr val="0000CC"/>
                </a:solidFill>
              </a:rPr>
              <a:t>This either validates or invalidates the test suite.</a:t>
            </a:r>
          </a:p>
        </p:txBody>
      </p:sp>
    </p:spTree>
    <p:extLst>
      <p:ext uri="{BB962C8B-B14F-4D97-AF65-F5344CB8AC3E}">
        <p14:creationId xmlns:p14="http://schemas.microsoft.com/office/powerpoint/2010/main" val="2011144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74DE4F-1DF0-41BF-86D9-F38CF96F63D4}"/>
</file>

<file path=customXml/itemProps2.xml><?xml version="1.0" encoding="utf-8"?>
<ds:datastoreItem xmlns:ds="http://schemas.openxmlformats.org/officeDocument/2006/customXml" ds:itemID="{9AA4D6AB-C420-49FE-B68E-D7E4BC46355F}"/>
</file>

<file path=customXml/itemProps3.xml><?xml version="1.0" encoding="utf-8"?>
<ds:datastoreItem xmlns:ds="http://schemas.openxmlformats.org/officeDocument/2006/customXml" ds:itemID="{2EE9D4B0-968F-488D-8E61-EFC09F37CC71}"/>
</file>

<file path=docProps/app.xml><?xml version="1.0" encoding="utf-8"?>
<Properties xmlns="http://schemas.openxmlformats.org/officeDocument/2006/extended-properties" xmlns:vt="http://schemas.openxmlformats.org/officeDocument/2006/docPropsVTypes">
  <TotalTime>163</TotalTime>
  <Words>1369</Words>
  <Application>Microsoft Office PowerPoint</Application>
  <PresentationFormat>On-screen Show (4:3)</PresentationFormat>
  <Paragraphs>233</Paragraphs>
  <Slides>33</Slides>
  <Notes>9</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Office Theme</vt:lpstr>
      <vt:lpstr>Default Design</vt:lpstr>
      <vt:lpstr>1_Default Design</vt:lpstr>
      <vt:lpstr>2_Default Design</vt:lpstr>
      <vt:lpstr>Mutation Testing – A White Box Testing Technique</vt:lpstr>
      <vt:lpstr>White-box Testing</vt:lpstr>
      <vt:lpstr>White-Box Testing Methodologies</vt:lpstr>
      <vt:lpstr>Introduction </vt:lpstr>
      <vt:lpstr>Introduction       cont...</vt:lpstr>
      <vt:lpstr>Introduction       cont...</vt:lpstr>
      <vt:lpstr>Introduction       cont...</vt:lpstr>
      <vt:lpstr>Main Idea</vt:lpstr>
      <vt:lpstr>Main Idea     cont …</vt:lpstr>
      <vt:lpstr>Main Idea   cont …</vt:lpstr>
      <vt:lpstr>Main Idea   cont …</vt:lpstr>
      <vt:lpstr>Main Idea   cont …</vt:lpstr>
      <vt:lpstr>Primitive changes</vt:lpstr>
      <vt:lpstr>Traditional Mutation Operators</vt:lpstr>
      <vt:lpstr>Underlying Hypotheses</vt:lpstr>
      <vt:lpstr>The Competent Programmer Hypothesis </vt:lpstr>
      <vt:lpstr>The Coupling Effect</vt:lpstr>
      <vt:lpstr>Types of mutants</vt:lpstr>
      <vt:lpstr>Primary Mutant</vt:lpstr>
      <vt:lpstr>Example   cont …</vt:lpstr>
      <vt:lpstr>Secondary Mutants</vt:lpstr>
      <vt:lpstr> Example</vt:lpstr>
      <vt:lpstr>Mutation Testing Process    </vt:lpstr>
      <vt:lpstr>Mutation Testing Process   cont…</vt:lpstr>
      <vt:lpstr>Mutation Testing Process    cont…</vt:lpstr>
      <vt:lpstr>Mutation Testing Process    cont…</vt:lpstr>
      <vt:lpstr>Equivalent Mutants</vt:lpstr>
      <vt:lpstr>Disadvantages of Mutation Testing</vt:lpstr>
      <vt:lpstr>Quiz 1</vt:lpstr>
      <vt:lpstr>Quiz 1: Solution</vt:lpstr>
      <vt:lpstr>Summary</vt:lpstr>
      <vt:lpstr>PowerPoint Presentation</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dc:title>
  <dc:creator>vikas</dc:creator>
  <cp:lastModifiedBy>Admin</cp:lastModifiedBy>
  <cp:revision>24</cp:revision>
  <dcterms:created xsi:type="dcterms:W3CDTF">2006-08-16T00:00:00Z</dcterms:created>
  <dcterms:modified xsi:type="dcterms:W3CDTF">2021-01-08T17:16:35Z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