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178" y="2987428"/>
            <a:ext cx="5643154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Float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6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Float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42994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floated element will move as far to the left or right as it can.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We can "float" an element to push it as far as possible to the right or to the left.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elements after the floating element will flow around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elements before the floating element will not be affected.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Float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159276"/>
            <a:ext cx="10133556" cy="5171855"/>
          </a:xfrm>
        </p:spPr>
        <p:txBody>
          <a:bodyPr>
            <a:noAutofit/>
          </a:bodyPr>
          <a:lstStyle/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যখন কোন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করা হয় তখন সেই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float 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 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এরুপ দুটি বৈশিষ্ট্য দেয়া যায়। অর্থাৎ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সর্বোচ্চ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সর্বোচ্চ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 সরে যাবে।</a:t>
            </a: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b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যখন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হবার পর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বা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এ সরে যাবে এবং তার কিছু বৈশিষ্ট্য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Change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হবে।</a:t>
            </a:r>
          </a:p>
          <a:p>
            <a:pPr algn="l"/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b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প্রথমতঃ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Normal flow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থেকে বের হয়ে আসবে। কারণ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হবে বা ভাসতে থাকবে এবং তার নিচের অন্যান্য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গুলি উপরে চলে আসবে। অর্থাৎ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floated 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ঐ স্থানে কখনও ছিল না বলে মনে হবে। যদিও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sz="2000" b="1" dirty="0">
                <a:solidFill>
                  <a:schemeClr val="accent6">
                    <a:lumMod val="50000"/>
                  </a:schemeClr>
                </a:solidFill>
              </a:rPr>
              <a:t>টি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Block Level Element।</a:t>
            </a:r>
          </a:p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algn="l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Float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429948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দ্বিতীয়তঃ এভাবে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Normal flow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থেকে বের হয়ে আসলেও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Normal flow-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র দুটি বৈশিষ্ট্য ধরে রাখবে। একটি হচ্ছে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Normal flow-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top।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অর্থাৎ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হবার পূর্ব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টির যে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top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ছিল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floated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হবার পর সেই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top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থাকবে। এবং নিজের যতটুকু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সেই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টুকু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Preserve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করবে।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আবার কোন একটি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Container Box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যদি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CSS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থেকে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Define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করা না হয় তখন ঐ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Container Box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হয় ঐ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ভিতরে যত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আছে তাদের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height 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যোগফল।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কিন্তু যে মুহুর্তে ঐ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Container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 কোন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float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করা হবে তখন ঐ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ঐ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Container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height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এর সাথে যোগ হবে না। কিন্তু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width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কে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Preserve </a:t>
            </a:r>
            <a:r>
              <a:rPr lang="bn-IN" b="1" dirty="0">
                <a:solidFill>
                  <a:schemeClr val="accent6">
                    <a:lumMod val="50000"/>
                  </a:schemeClr>
                </a:solidFill>
              </a:rPr>
              <a:t>করবে।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Vrinda</vt:lpstr>
      <vt:lpstr>Office Theme</vt:lpstr>
      <vt:lpstr>Float</vt:lpstr>
      <vt:lpstr>Float</vt:lpstr>
      <vt:lpstr>Float</vt:lpstr>
      <vt:lpstr>Float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17</cp:revision>
  <dcterms:created xsi:type="dcterms:W3CDTF">2019-09-12T18:58:01Z</dcterms:created>
  <dcterms:modified xsi:type="dcterms:W3CDTF">2020-06-01T15:42:47Z</dcterms:modified>
</cp:coreProperties>
</file>