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01650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123669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4148819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2BD6A-428B-4CC4-B037-70102CB4CF0B}"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88738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92BD6A-428B-4CC4-B037-70102CB4CF0B}"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3774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92BD6A-428B-4CC4-B037-70102CB4CF0B}"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01414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92BD6A-428B-4CC4-B037-70102CB4CF0B}" type="datetimeFigureOut">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73565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92BD6A-428B-4CC4-B037-70102CB4CF0B}"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63977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2BD6A-428B-4CC4-B037-70102CB4CF0B}" type="datetimeFigureOut">
              <a:rPr lang="en-US" smtClean="0"/>
              <a:t>6/9/2020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29832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2BD6A-428B-4CC4-B037-70102CB4CF0B}"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29755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2BD6A-428B-4CC4-B037-70102CB4CF0B}"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62A05-D702-4E01-8062-08387E112388}" type="slidenum">
              <a:rPr lang="en-US" smtClean="0"/>
              <a:t>‹#›</a:t>
            </a:fld>
            <a:endParaRPr lang="en-US"/>
          </a:p>
        </p:txBody>
      </p:sp>
    </p:spTree>
    <p:extLst>
      <p:ext uri="{BB962C8B-B14F-4D97-AF65-F5344CB8AC3E}">
        <p14:creationId xmlns:p14="http://schemas.microsoft.com/office/powerpoint/2010/main" val="329814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2BD6A-428B-4CC4-B037-70102CB4CF0B}" type="datetimeFigureOut">
              <a:rPr lang="en-US" smtClean="0"/>
              <a:t>6/9/2020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62A05-D702-4E01-8062-08387E112388}" type="slidenum">
              <a:rPr lang="en-US" smtClean="0"/>
              <a:t>‹#›</a:t>
            </a:fld>
            <a:endParaRPr lang="en-US"/>
          </a:p>
        </p:txBody>
      </p:sp>
    </p:spTree>
    <p:extLst>
      <p:ext uri="{BB962C8B-B14F-4D97-AF65-F5344CB8AC3E}">
        <p14:creationId xmlns:p14="http://schemas.microsoft.com/office/powerpoint/2010/main" val="1198689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7999"/>
          </a:xfrm>
          <a:prstGeom prst="rect">
            <a:avLst/>
          </a:prstGeom>
          <a:gradFill flip="none" rotWithShape="1">
            <a:gsLst>
              <a:gs pos="100000">
                <a:schemeClr val="accent6">
                  <a:shade val="30000"/>
                  <a:satMod val="115000"/>
                  <a:lumMod val="100000"/>
                </a:schemeClr>
              </a:gs>
              <a:gs pos="0">
                <a:schemeClr val="accent6">
                  <a:lumMod val="60000"/>
                  <a:lumOff val="40000"/>
                </a:schemeClr>
              </a:gs>
            </a:gsLst>
            <a:path path="circle">
              <a:fillToRect l="50000" t="50000" r="50000" b="50000"/>
            </a:path>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2626821"/>
            <a:ext cx="9144000" cy="883141"/>
          </a:xfrm>
          <a:noFill/>
        </p:spPr>
        <p:txBody>
          <a:bodyPr>
            <a:noAutofit/>
          </a:bodyPr>
          <a:lstStyle/>
          <a:p>
            <a:r>
              <a:rPr lang="en-US" b="1" dirty="0" smtClean="0">
                <a:solidFill>
                  <a:schemeClr val="accent6">
                    <a:lumMod val="50000"/>
                  </a:schemeClr>
                </a:solidFill>
                <a:latin typeface="+mn-lt"/>
              </a:rPr>
              <a:t>CSS3</a:t>
            </a:r>
            <a:endParaRPr lang="en-US" b="1" dirty="0">
              <a:solidFill>
                <a:schemeClr val="accent6">
                  <a:lumMod val="50000"/>
                </a:schemeClr>
              </a:solidFill>
              <a:latin typeface="+mn-lt"/>
            </a:endParaRPr>
          </a:p>
        </p:txBody>
      </p:sp>
      <p:sp>
        <p:nvSpPr>
          <p:cNvPr id="3" name="Subtitle 2"/>
          <p:cNvSpPr>
            <a:spLocks noGrp="1"/>
          </p:cNvSpPr>
          <p:nvPr>
            <p:ph type="subTitle" idx="1"/>
          </p:nvPr>
        </p:nvSpPr>
        <p:spPr>
          <a:xfrm>
            <a:off x="1524000" y="3602037"/>
            <a:ext cx="9144000" cy="753831"/>
          </a:xfrm>
        </p:spPr>
        <p:txBody>
          <a:bodyPr>
            <a:noAutofit/>
          </a:bodyPr>
          <a:lstStyle/>
          <a:p>
            <a:r>
              <a:rPr lang="en-US" sz="6000" b="1" dirty="0" smtClean="0">
                <a:solidFill>
                  <a:schemeClr val="accent6">
                    <a:lumMod val="50000"/>
                  </a:schemeClr>
                </a:solidFill>
              </a:rPr>
              <a:t>Flex</a:t>
            </a:r>
            <a:endParaRPr lang="en-US" sz="6000" b="1" dirty="0">
              <a:solidFill>
                <a:schemeClr val="accent6">
                  <a:lumMod val="50000"/>
                </a:schemeClr>
              </a:solidFill>
            </a:endParaRPr>
          </a:p>
        </p:txBody>
      </p:sp>
    </p:spTree>
    <p:extLst>
      <p:ext uri="{BB962C8B-B14F-4D97-AF65-F5344CB8AC3E}">
        <p14:creationId xmlns:p14="http://schemas.microsoft.com/office/powerpoint/2010/main" val="292505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02400"/>
          </a:xfrm>
          <a:prstGeom prst="bevel">
            <a:avLst/>
          </a:prstGeom>
          <a:gradFill flip="none" rotWithShape="1">
            <a:gsLst>
              <a:gs pos="34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94607" y="246390"/>
            <a:ext cx="11202786" cy="562105"/>
          </a:xfrm>
        </p:spPr>
        <p:txBody>
          <a:bodyPr>
            <a:noAutofit/>
          </a:bodyPr>
          <a:lstStyle/>
          <a:p>
            <a:r>
              <a:rPr lang="en-US" sz="4000" b="1" dirty="0">
                <a:solidFill>
                  <a:schemeClr val="bg1"/>
                </a:solidFill>
                <a:latin typeface="Centaur" panose="02030504050205020304" pitchFamily="18" charset="0"/>
              </a:rPr>
              <a:t>Flexbox</a:t>
            </a:r>
          </a:p>
        </p:txBody>
      </p:sp>
      <p:sp>
        <p:nvSpPr>
          <p:cNvPr id="3" name="Subtitle 2"/>
          <p:cNvSpPr>
            <a:spLocks noGrp="1"/>
          </p:cNvSpPr>
          <p:nvPr>
            <p:ph type="subTitle" idx="1"/>
          </p:nvPr>
        </p:nvSpPr>
        <p:spPr>
          <a:xfrm>
            <a:off x="1142434" y="1942009"/>
            <a:ext cx="10133556" cy="3529493"/>
          </a:xfrm>
        </p:spPr>
        <p:txBody>
          <a:bodyPr>
            <a:normAutofit/>
          </a:bodyPr>
          <a:lstStyle/>
          <a:p>
            <a:pPr algn="l"/>
            <a:r>
              <a:rPr lang="en-US" dirty="0">
                <a:solidFill>
                  <a:schemeClr val="accent6">
                    <a:lumMod val="50000"/>
                  </a:schemeClr>
                </a:solidFill>
              </a:rPr>
              <a:t>The Flexbox Layout officially called CSS Flexible Box Layout Module is new layout module in CSS3 made to improve the items align, directions and order in the container even when they are with dynamic or even unknown size.</a:t>
            </a:r>
          </a:p>
          <a:p>
            <a:pPr algn="l"/>
            <a:endParaRPr lang="en-US" dirty="0">
              <a:solidFill>
                <a:schemeClr val="accent6">
                  <a:lumMod val="50000"/>
                </a:schemeClr>
              </a:solidFill>
            </a:endParaRPr>
          </a:p>
          <a:p>
            <a:pPr algn="l"/>
            <a:r>
              <a:rPr lang="en-US" dirty="0">
                <a:solidFill>
                  <a:schemeClr val="accent6">
                    <a:lumMod val="50000"/>
                  </a:schemeClr>
                </a:solidFill>
              </a:rPr>
              <a:t> The prime characteristic of the flex container is the ability to modify the width or height of its children to fill the available space in the best possible way on different screen sizes.</a:t>
            </a:r>
          </a:p>
          <a:p>
            <a:pPr algn="l"/>
            <a:endParaRPr lang="en-US" dirty="0"/>
          </a:p>
          <a:p>
            <a:pPr algn="l"/>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8247" y="5665407"/>
            <a:ext cx="1293190" cy="857040"/>
          </a:xfrm>
          <a:prstGeom prst="rect">
            <a:avLst/>
          </a:prstGeom>
        </p:spPr>
      </p:pic>
      <p:sp>
        <p:nvSpPr>
          <p:cNvPr id="6" name="Rectangle 5"/>
          <p:cNvSpPr/>
          <p:nvPr/>
        </p:nvSpPr>
        <p:spPr>
          <a:xfrm>
            <a:off x="0" y="6696741"/>
            <a:ext cx="12192000" cy="161259"/>
          </a:xfrm>
          <a:prstGeom prst="rect">
            <a:avLst/>
          </a:prstGeom>
          <a:gradFill flip="none" rotWithShape="1">
            <a:gsLst>
              <a:gs pos="40000">
                <a:schemeClr val="accent6">
                  <a:shade val="30000"/>
                  <a:satMod val="115000"/>
                </a:schemeClr>
              </a:gs>
              <a:gs pos="100000">
                <a:schemeClr val="accent6">
                  <a:lumMod val="60000"/>
                  <a:lumOff val="40000"/>
                </a:schemeClr>
              </a:gs>
            </a:gsLst>
            <a:path path="circle">
              <a:fillToRect r="100000" b="100000"/>
            </a:path>
            <a:tileRect l="-100000" t="-100000"/>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215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78</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Centaur</vt:lpstr>
      <vt:lpstr>Office Theme</vt:lpstr>
      <vt:lpstr>CSS3</vt:lpstr>
      <vt:lpstr>Flexbox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Sayma Begum</dc:title>
  <dc:creator>Ikramul Islam</dc:creator>
  <cp:lastModifiedBy>Windows User</cp:lastModifiedBy>
  <cp:revision>27</cp:revision>
  <dcterms:created xsi:type="dcterms:W3CDTF">2019-09-12T18:58:01Z</dcterms:created>
  <dcterms:modified xsi:type="dcterms:W3CDTF">2020-06-09T12:40:07Z</dcterms:modified>
</cp:coreProperties>
</file>