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Flex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Flex: Align-Items</a:t>
            </a:r>
            <a:endParaRPr lang="en-US" sz="4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09"/>
            <a:ext cx="10133556" cy="352949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align-items property is a sub-property of the Flexible Box Layout module.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defines the default behavior for how flex items are laid out along the cross axis on the current line. You can think of it as the justify-content version for the cross-axis (perpendicular to the main-axis).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align-items property accepts 5 different values: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212" y="26242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Flex: Align-Items</a:t>
            </a:r>
            <a:endParaRPr lang="en-US" sz="4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497874"/>
            <a:ext cx="10133556" cy="43891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flex-start: cross-start margin edge of the items is placed on the cross-start line. Or Items are positioned at the beginning of the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flex-end: cross-end margin edge of the items is placed on the cross-end line. Or Items are positioned at the end of the container.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center: items are centered in the cross-axis. Or Items are positioned at the center of the container.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baseline: items are aligned such as their baselines align. Or Items are positioned at the baseline of the container.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stretch (default): stretch to fill the container (still respect min-width/max-width). Or Default. Items are stretched to fit the container.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 Theme</vt:lpstr>
      <vt:lpstr>CSS3</vt:lpstr>
      <vt:lpstr>Flex: Align-Items</vt:lpstr>
      <vt:lpstr>Flex: Align-Items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34</cp:revision>
  <dcterms:created xsi:type="dcterms:W3CDTF">2019-09-12T18:58:01Z</dcterms:created>
  <dcterms:modified xsi:type="dcterms:W3CDTF">2020-06-09T13:44:27Z</dcterms:modified>
</cp:coreProperties>
</file>