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Flex-direction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flex-direction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establishes the main-axis, thus defining the direction flex items are placed in the flex container.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Reminder: the main axis of a flex container is the primary axis along which flex items are laid out. Beware, it is not necessarily horizontal; it depends on the flex-direction property.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flex-direction property accepts 4 different values: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12" y="26242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Align-Items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97874"/>
            <a:ext cx="10133556" cy="43891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row (default): same as text direction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row-reverse: opposite to text direction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column: same as row but top to bottom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column-reverse: same as row-reverse top to bottom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Note that row and row-reverse are affected by the directionality of the flex container.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If its text direction is ltr, row represents the horizontal axis oriented from left to right, and row-reverse from right to left; if the direction is rtl, it's the opposite.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CSS3</vt:lpstr>
      <vt:lpstr>Flex-direction</vt:lpstr>
      <vt:lpstr>Flex: Align-Items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36</cp:revision>
  <dcterms:created xsi:type="dcterms:W3CDTF">2019-09-12T18:58:01Z</dcterms:created>
  <dcterms:modified xsi:type="dcterms:W3CDTF">2020-06-09T13:51:58Z</dcterms:modified>
</cp:coreProperties>
</file>