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Justify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5294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justify-content property is a sub-property of the Flexible Box Layout module.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defines the alignment along the main axis. It helps distribute extra free space leftover when either all the flex items on a line are inflexible, or are flexible but have reached their maximum size. It also exerts some control over the alignment of items when they overflow the line.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justify-content property accepts 5 different 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flex-start (default): Items align to the left side of the container.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Justify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97875"/>
            <a:ext cx="10133556" cy="39736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flex-end: Items align to the right side of the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container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center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align at the center of the container.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space-between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 Items display with equal spacing between them. first item is on the start line, last item on the end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space-around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display with equal spacing around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space-evenly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are distributed so that the spacing between any two adjacent alignment subjects, before the first alignment subject, and after the last alignment subject is the same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CSS3</vt:lpstr>
      <vt:lpstr>Flex: Justify Content </vt:lpstr>
      <vt:lpstr>Flex: Justify 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29</cp:revision>
  <dcterms:created xsi:type="dcterms:W3CDTF">2019-09-12T18:58:01Z</dcterms:created>
  <dcterms:modified xsi:type="dcterms:W3CDTF">2020-06-09T13:25:40Z</dcterms:modified>
</cp:coreProperties>
</file>