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CSS3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Flex</a:t>
            </a:r>
            <a:endParaRPr lang="en-US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Flex-order</a:t>
            </a:r>
            <a:endParaRPr lang="en-US" sz="40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942009"/>
            <a:ext cx="10133556" cy="352949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order property is a sub-property of the Flexible Box Layout module.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Flex items are displayed in the same order as they appear in the source document by default. The order property can be used to change this ordering.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CSS3</vt:lpstr>
      <vt:lpstr>Flex-order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33</cp:revision>
  <dcterms:created xsi:type="dcterms:W3CDTF">2019-09-12T18:58:01Z</dcterms:created>
  <dcterms:modified xsi:type="dcterms:W3CDTF">2020-06-09T20:08:30Z</dcterms:modified>
</cp:coreProperties>
</file>