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Flex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 Align-self</a:t>
            </a:r>
            <a:endParaRPr lang="en-US" sz="4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402081"/>
            <a:ext cx="10133556" cy="42633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align-self property is a sub-property of the Flexible Box Layout module.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makes possible to override the align-items value for specific flex items.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align-self property accepts the same 5 values as the align-items: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flex-start: cross-start margin edge of the item is placed on the cross-start line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flex-end: cross-end margin edge of the item is placed on the cross-end line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center: item is centered in the cross-axis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baseline: items are aligned such as their baseline are aligned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stretch (default): stretch to fill the container (still respect min-width/max-width)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CSS3</vt:lpstr>
      <vt:lpstr>Flex Align-self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34</cp:revision>
  <dcterms:created xsi:type="dcterms:W3CDTF">2019-09-12T18:58:01Z</dcterms:created>
  <dcterms:modified xsi:type="dcterms:W3CDTF">2020-06-09T20:11:06Z</dcterms:modified>
</cp:coreProperties>
</file>