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 flow</a:t>
            </a:r>
            <a:endParaRPr lang="en-US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02081"/>
            <a:ext cx="10133556" cy="42633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flex-flow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is a shorthand for flex-direction and flex-wrap.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CSS3</vt:lpstr>
      <vt:lpstr>Flex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35</cp:revision>
  <dcterms:created xsi:type="dcterms:W3CDTF">2019-09-12T18:58:01Z</dcterms:created>
  <dcterms:modified xsi:type="dcterms:W3CDTF">2020-06-09T20:15:01Z</dcterms:modified>
</cp:coreProperties>
</file>