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0165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12366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414881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8873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377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2BD6A-428B-4CC4-B037-70102CB4CF0B}"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01414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2BD6A-428B-4CC4-B037-70102CB4CF0B}"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73565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2BD6A-428B-4CC4-B037-70102CB4CF0B}"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63977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BD6A-428B-4CC4-B037-70102CB4CF0B}"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9832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7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814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BD6A-428B-4CC4-B037-70102CB4CF0B}"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2A05-D702-4E01-8062-08387E112388}" type="slidenum">
              <a:rPr lang="en-US" smtClean="0"/>
              <a:t>‹#›</a:t>
            </a:fld>
            <a:endParaRPr lang="en-US"/>
          </a:p>
        </p:txBody>
      </p:sp>
    </p:spTree>
    <p:extLst>
      <p:ext uri="{BB962C8B-B14F-4D97-AF65-F5344CB8AC3E}">
        <p14:creationId xmlns:p14="http://schemas.microsoft.com/office/powerpoint/2010/main" val="119868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7999"/>
          </a:xfrm>
          <a:prstGeom prst="rect">
            <a:avLst/>
          </a:prstGeom>
          <a:gradFill flip="none" rotWithShape="1">
            <a:gsLst>
              <a:gs pos="100000">
                <a:schemeClr val="accent6">
                  <a:shade val="30000"/>
                  <a:satMod val="115000"/>
                  <a:lumMod val="100000"/>
                </a:schemeClr>
              </a:gs>
              <a:gs pos="0">
                <a:schemeClr val="accent6">
                  <a:lumMod val="60000"/>
                  <a:lumOff val="40000"/>
                </a:schemeClr>
              </a:gs>
            </a:gsLst>
            <a:path path="circle">
              <a:fillToRect l="50000" t="50000" r="50000" b="5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2626821"/>
            <a:ext cx="9144000" cy="883141"/>
          </a:xfrm>
          <a:noFill/>
        </p:spPr>
        <p:txBody>
          <a:bodyPr>
            <a:noAutofit/>
          </a:bodyPr>
          <a:lstStyle/>
          <a:p>
            <a:r>
              <a:rPr lang="en-US" b="1" dirty="0" smtClean="0">
                <a:solidFill>
                  <a:schemeClr val="accent6">
                    <a:lumMod val="50000"/>
                  </a:schemeClr>
                </a:solidFill>
                <a:latin typeface="+mn-lt"/>
              </a:rPr>
              <a:t>CSS3</a:t>
            </a:r>
            <a:endParaRPr lang="en-US" b="1" dirty="0">
              <a:solidFill>
                <a:schemeClr val="accent6">
                  <a:lumMod val="50000"/>
                </a:schemeClr>
              </a:solidFill>
              <a:latin typeface="+mn-lt"/>
            </a:endParaRPr>
          </a:p>
        </p:txBody>
      </p:sp>
      <p:sp>
        <p:nvSpPr>
          <p:cNvPr id="3" name="Subtitle 2"/>
          <p:cNvSpPr>
            <a:spLocks noGrp="1"/>
          </p:cNvSpPr>
          <p:nvPr>
            <p:ph type="subTitle" idx="1"/>
          </p:nvPr>
        </p:nvSpPr>
        <p:spPr>
          <a:xfrm>
            <a:off x="1524000" y="3602037"/>
            <a:ext cx="9144000" cy="753831"/>
          </a:xfrm>
        </p:spPr>
        <p:txBody>
          <a:bodyPr>
            <a:noAutofit/>
          </a:bodyPr>
          <a:lstStyle/>
          <a:p>
            <a:r>
              <a:rPr lang="en-US" sz="6000" b="1" dirty="0" smtClean="0">
                <a:solidFill>
                  <a:schemeClr val="accent6">
                    <a:lumMod val="50000"/>
                  </a:schemeClr>
                </a:solidFill>
              </a:rPr>
              <a:t>Flex</a:t>
            </a:r>
            <a:endParaRPr lang="en-US" sz="6000" b="1" dirty="0">
              <a:solidFill>
                <a:schemeClr val="accent6">
                  <a:lumMod val="50000"/>
                </a:schemeClr>
              </a:solidFill>
            </a:endParaRPr>
          </a:p>
        </p:txBody>
      </p:sp>
    </p:spTree>
    <p:extLst>
      <p:ext uri="{BB962C8B-B14F-4D97-AF65-F5344CB8AC3E}">
        <p14:creationId xmlns:p14="http://schemas.microsoft.com/office/powerpoint/2010/main" val="292505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7"/>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Autofit/>
          </a:bodyPr>
          <a:lstStyle/>
          <a:p>
            <a:r>
              <a:rPr lang="en-US" sz="4000" b="1" dirty="0">
                <a:solidFill>
                  <a:schemeClr val="bg1"/>
                </a:solidFill>
                <a:latin typeface="Centaur" panose="02030504050205020304" pitchFamily="18" charset="0"/>
              </a:rPr>
              <a:t>Flex shrink</a:t>
            </a:r>
            <a:endParaRPr lang="en-US" sz="4000" b="1" dirty="0">
              <a:solidFill>
                <a:schemeClr val="bg1"/>
              </a:solidFill>
              <a:latin typeface="Centaur" panose="02030504050205020304" pitchFamily="18" charset="0"/>
            </a:endParaRPr>
          </a:p>
        </p:txBody>
      </p:sp>
      <p:sp>
        <p:nvSpPr>
          <p:cNvPr id="3" name="Subtitle 2"/>
          <p:cNvSpPr>
            <a:spLocks noGrp="1"/>
          </p:cNvSpPr>
          <p:nvPr>
            <p:ph type="subTitle" idx="1"/>
          </p:nvPr>
        </p:nvSpPr>
        <p:spPr>
          <a:xfrm>
            <a:off x="1142434" y="1402081"/>
            <a:ext cx="10133556" cy="4263326"/>
          </a:xfrm>
        </p:spPr>
        <p:txBody>
          <a:bodyPr>
            <a:normAutofit/>
          </a:bodyPr>
          <a:lstStyle/>
          <a:p>
            <a:pPr algn="l"/>
            <a:r>
              <a:rPr lang="en-US" dirty="0">
                <a:solidFill>
                  <a:schemeClr val="accent6">
                    <a:lumMod val="50000"/>
                  </a:schemeClr>
                </a:solidFill>
              </a:rPr>
              <a:t>The flex-shrink property is a sub-property of the Flexible Box Layout module.</a:t>
            </a:r>
          </a:p>
          <a:p>
            <a:pPr algn="l"/>
            <a:endParaRPr lang="en-US" dirty="0">
              <a:solidFill>
                <a:schemeClr val="accent6">
                  <a:lumMod val="50000"/>
                </a:schemeClr>
              </a:solidFill>
            </a:endParaRPr>
          </a:p>
          <a:p>
            <a:pPr algn="l"/>
            <a:r>
              <a:rPr lang="en-US" dirty="0">
                <a:solidFill>
                  <a:schemeClr val="accent6">
                    <a:lumMod val="50000"/>
                  </a:schemeClr>
                </a:solidFill>
              </a:rPr>
              <a:t>It specifies the "flex shrink factor", which determines how much the flex item will shrink relative to the rest of the flex items in the flex container when there isn't enough space on the row.</a:t>
            </a:r>
          </a:p>
          <a:p>
            <a:pPr algn="l"/>
            <a:endParaRPr lang="en-US" dirty="0">
              <a:solidFill>
                <a:schemeClr val="accent6">
                  <a:lumMod val="50000"/>
                </a:schemeClr>
              </a:solidFill>
            </a:endParaRPr>
          </a:p>
          <a:p>
            <a:pPr algn="l"/>
            <a:r>
              <a:rPr lang="en-US" dirty="0">
                <a:solidFill>
                  <a:schemeClr val="accent6">
                    <a:lumMod val="50000"/>
                  </a:schemeClr>
                </a:solidFill>
              </a:rPr>
              <a:t>When omitted, it is set to 1 and the flex shrink factor is multiplied by the flex basis when distributing negative space.</a:t>
            </a:r>
          </a:p>
          <a:p>
            <a:pPr algn="l"/>
            <a:endParaRPr lang="en-US" dirty="0">
              <a:solidFill>
                <a:schemeClr val="accent6">
                  <a:lumMod val="50000"/>
                </a:schemeClr>
              </a:solidFill>
            </a:endParaRPr>
          </a:p>
          <a:p>
            <a:pPr algn="l"/>
            <a:endParaRPr lang="en-US" dirty="0">
              <a:solidFill>
                <a:schemeClr val="accent6">
                  <a:lumMod val="50000"/>
                </a:schemeClr>
              </a:solidFill>
            </a:endParaRPr>
          </a:p>
          <a:p>
            <a:pPr algn="l"/>
            <a:endParaRPr lang="en-US" dirty="0">
              <a:solidFill>
                <a:schemeClr val="accent6">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215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7"/>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Autofit/>
          </a:bodyPr>
          <a:lstStyle/>
          <a:p>
            <a:r>
              <a:rPr lang="en-US" sz="4000" b="1" dirty="0">
                <a:solidFill>
                  <a:schemeClr val="bg1"/>
                </a:solidFill>
                <a:latin typeface="Centaur" panose="02030504050205020304" pitchFamily="18" charset="0"/>
              </a:rPr>
              <a:t>Flex shrink</a:t>
            </a:r>
            <a:endParaRPr lang="en-US" sz="4000" b="1" dirty="0">
              <a:solidFill>
                <a:schemeClr val="bg1"/>
              </a:solidFill>
              <a:latin typeface="Centaur" panose="02030504050205020304" pitchFamily="18" charset="0"/>
            </a:endParaRPr>
          </a:p>
        </p:txBody>
      </p:sp>
      <p:sp>
        <p:nvSpPr>
          <p:cNvPr id="3" name="Subtitle 2"/>
          <p:cNvSpPr>
            <a:spLocks noGrp="1"/>
          </p:cNvSpPr>
          <p:nvPr>
            <p:ph type="subTitle" idx="1"/>
          </p:nvPr>
        </p:nvSpPr>
        <p:spPr>
          <a:xfrm>
            <a:off x="1142434" y="1402081"/>
            <a:ext cx="10133556" cy="4263326"/>
          </a:xfrm>
        </p:spPr>
        <p:txBody>
          <a:bodyPr>
            <a:normAutofit/>
          </a:bodyPr>
          <a:lstStyle/>
          <a:p>
            <a:pPr algn="l"/>
            <a:r>
              <a:rPr lang="en-US" dirty="0">
                <a:solidFill>
                  <a:schemeClr val="accent6">
                    <a:lumMod val="50000"/>
                  </a:schemeClr>
                </a:solidFill>
              </a:rPr>
              <a:t>In this example:</a:t>
            </a:r>
          </a:p>
          <a:p>
            <a:pPr algn="l"/>
            <a:endParaRPr lang="en-US" dirty="0">
              <a:solidFill>
                <a:schemeClr val="accent6">
                  <a:lumMod val="50000"/>
                </a:schemeClr>
              </a:solidFill>
            </a:endParaRPr>
          </a:p>
          <a:p>
            <a:pPr algn="l"/>
            <a:r>
              <a:rPr lang="en-US" dirty="0">
                <a:solidFill>
                  <a:schemeClr val="accent6">
                    <a:lumMod val="50000"/>
                  </a:schemeClr>
                </a:solidFill>
              </a:rPr>
              <a:t>    The first item has flex: 1 1 20em (shorthand for flex-grow: 1, flex-shrink: 1, flex-basis: 20em)</a:t>
            </a:r>
          </a:p>
          <a:p>
            <a:pPr algn="l"/>
            <a:r>
              <a:rPr lang="en-US" dirty="0">
                <a:solidFill>
                  <a:schemeClr val="accent6">
                    <a:lumMod val="50000"/>
                  </a:schemeClr>
                </a:solidFill>
              </a:rPr>
              <a:t>    The second item has flex: 2 2 20em (shorthand for flex-grow: 2, flex-shrink: 2, flex-basis: 20em)</a:t>
            </a:r>
          </a:p>
          <a:p>
            <a:pPr algn="l"/>
            <a:endParaRPr lang="en-US" dirty="0">
              <a:solidFill>
                <a:schemeClr val="accent6">
                  <a:lumMod val="50000"/>
                </a:schemeClr>
              </a:solidFill>
            </a:endParaRPr>
          </a:p>
          <a:p>
            <a:pPr algn="l"/>
            <a:endParaRPr lang="en-US" dirty="0">
              <a:solidFill>
                <a:schemeClr val="accent6">
                  <a:lumMod val="50000"/>
                </a:schemeClr>
              </a:solidFill>
            </a:endParaRPr>
          </a:p>
          <a:p>
            <a:pPr algn="l"/>
            <a:endParaRPr lang="en-US" dirty="0">
              <a:solidFill>
                <a:schemeClr val="accent6">
                  <a:lumMod val="50000"/>
                </a:schemeClr>
              </a:solidFill>
            </a:endParaRPr>
          </a:p>
          <a:p>
            <a:pPr algn="l"/>
            <a:endParaRPr lang="en-US" dirty="0">
              <a:solidFill>
                <a:schemeClr val="accent6">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7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135</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Centaur</vt:lpstr>
      <vt:lpstr>Office Theme</vt:lpstr>
      <vt:lpstr>CSS3</vt:lpstr>
      <vt:lpstr>Flex shrink</vt:lpstr>
      <vt:lpstr>Flex shrink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Sayma Begum</dc:title>
  <dc:creator>Ikramul Islam</dc:creator>
  <cp:lastModifiedBy>Windows User</cp:lastModifiedBy>
  <cp:revision>40</cp:revision>
  <dcterms:created xsi:type="dcterms:W3CDTF">2019-09-12T18:58:01Z</dcterms:created>
  <dcterms:modified xsi:type="dcterms:W3CDTF">2020-06-09T20:21:48Z</dcterms:modified>
</cp:coreProperties>
</file>