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6821"/>
            <a:ext cx="9144000" cy="883141"/>
          </a:xfrm>
          <a:noFill/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CSS3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753831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Flex</a:t>
            </a:r>
            <a:endParaRPr lang="en-US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5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aur" panose="02030504050205020304" pitchFamily="18" charset="0"/>
              </a:rPr>
              <a:t>Flex: Justify Content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942009"/>
            <a:ext cx="10133556" cy="3529493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justify-content property is a sub-property of the Flexible Box Layout module.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It defines the alignment along the main axis. It helps distribute extra free space leftover when either all the flex items on a line are inflexible, or are flexible but have reached their maximum size. It also exerts some control over the alignment of items when they overflow the line.</a:t>
            </a: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justify-content property accepts 5 different values:</a:t>
            </a:r>
          </a:p>
          <a:p>
            <a:pPr algn="l"/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flex-start (default): Items align to the left side of the container.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aur" panose="02030504050205020304" pitchFamily="18" charset="0"/>
              </a:rPr>
              <a:t>Flex: Justify Content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434" y="1497875"/>
            <a:ext cx="10133556" cy="397362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flex-end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Items align to the right side of the container.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center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Items align at the center of the container.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space-between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 Items display with equal spacing between them. first item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is on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start line, last item on the end 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space-around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Items display with equal spacing around them.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space-evenly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items are distributed so that the spacing between any two adjacent alignment subjects, before the first alignment subject, and after the last alignment subject is the same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Centaur</vt:lpstr>
      <vt:lpstr>Office Theme</vt:lpstr>
      <vt:lpstr>CSS3</vt:lpstr>
      <vt:lpstr>Flex: Justify Content </vt:lpstr>
      <vt:lpstr>Flex: Justify Content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31</cp:revision>
  <dcterms:created xsi:type="dcterms:W3CDTF">2019-09-12T18:58:01Z</dcterms:created>
  <dcterms:modified xsi:type="dcterms:W3CDTF">2020-06-09T13:31:30Z</dcterms:modified>
</cp:coreProperties>
</file>