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0" r:id="rId3"/>
    <p:sldId id="341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Abstract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2495006"/>
            <a:ext cx="9797144" cy="464483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The specification describes a CSS box model optimized for user interface design. </a:t>
            </a: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In </a:t>
            </a:r>
            <a:r>
              <a:rPr lang="en-US" sz="2000" b="1" dirty="0"/>
              <a:t>the flex layout model, the children of a flex container can be laid out in any direction, and can “flex” their sizes, either growing to fill unused space or shrinking to avoid overflowing the parent. </a:t>
            </a: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Both </a:t>
            </a:r>
            <a:r>
              <a:rPr lang="en-US" sz="2000" b="1" dirty="0"/>
              <a:t>horizontal and vertical alignment of the children can be easily manipulated. </a:t>
            </a:r>
            <a:endParaRPr lang="en-US" sz="20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 smtClean="0"/>
              <a:t>Nesting </a:t>
            </a:r>
            <a:r>
              <a:rPr lang="en-US" sz="2000" b="1" dirty="0"/>
              <a:t>of these boxes (horizontal inside vertical, or vertical inside horizontal) can be used to build layouts in two dimensions</a:t>
            </a:r>
            <a:r>
              <a:rPr lang="en-US" sz="2000" b="1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This module introduces a new layout mode,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flex layout</a:t>
            </a:r>
            <a:r>
              <a:rPr lang="en-US" sz="2000" b="1" dirty="0"/>
              <a:t>, which is designed for laying out more complex applications and webpages.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649931"/>
            <a:ext cx="106378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Flexbox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(Flexible Box) module (currently a W3C Last Call Working Draft)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aims at providing a more efficient way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lay out, align and distribute space among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items in a container, even when their size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unknown and/or dynamic (thus the word "flex").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01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1264</TotalTime>
  <Words>173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Century Gothic</vt:lpstr>
      <vt:lpstr>Courier New</vt:lpstr>
      <vt:lpstr>Wingdings 3</vt:lpstr>
      <vt:lpstr>Ion Boardroom</vt:lpstr>
      <vt:lpstr>Flex</vt:lpstr>
      <vt:lpstr>  Abstract  </vt:lpstr>
      <vt:lpstr>Background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</dc:title>
  <dc:creator>yameen</dc:creator>
  <cp:lastModifiedBy>Windows User</cp:lastModifiedBy>
  <cp:revision>235</cp:revision>
  <dcterms:created xsi:type="dcterms:W3CDTF">2015-04-17T12:41:38Z</dcterms:created>
  <dcterms:modified xsi:type="dcterms:W3CDTF">2018-05-04T18:23:41Z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1E16264C-6512-4CEC-92A6-E7E3EF5FC9FC</vt:lpwstr>
  </property>
  <property fmtid="{D5CDD505-2E9C-101B-9397-08002B2CF9AE}" pid="3" name="ArticulatePath">
    <vt:lpwstr>Presentation1</vt:lpwstr>
  </property>
</Properties>
</file>