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0165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12366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41488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8873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BD6A-428B-4CC4-B037-70102CB4CF0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37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2BD6A-428B-4CC4-B037-70102CB4CF0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01414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2BD6A-428B-4CC4-B037-70102CB4CF0B}"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73565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2BD6A-428B-4CC4-B037-70102CB4CF0B}"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63977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BD6A-428B-4CC4-B037-70102CB4CF0B}"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98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7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81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BD6A-428B-4CC4-B037-70102CB4CF0B}"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2A05-D702-4E01-8062-08387E112388}" type="slidenum">
              <a:rPr lang="en-US" smtClean="0"/>
              <a:t>‹#›</a:t>
            </a:fld>
            <a:endParaRPr lang="en-US"/>
          </a:p>
        </p:txBody>
      </p:sp>
    </p:spTree>
    <p:extLst>
      <p:ext uri="{BB962C8B-B14F-4D97-AF65-F5344CB8AC3E}">
        <p14:creationId xmlns:p14="http://schemas.microsoft.com/office/powerpoint/2010/main" val="119868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69080" y="2987428"/>
            <a:ext cx="4053840" cy="883141"/>
          </a:xfrm>
          <a:solidFill>
            <a:schemeClr val="accent6">
              <a:lumMod val="75000"/>
            </a:schemeClr>
          </a:solidFill>
        </p:spPr>
        <p:txBody>
          <a:bodyPr>
            <a:noAutofit/>
          </a:bodyPr>
          <a:lstStyle/>
          <a:p>
            <a:r>
              <a:rPr lang="en-US" b="1" dirty="0" smtClean="0">
                <a:solidFill>
                  <a:schemeClr val="bg1"/>
                </a:solidFill>
                <a:latin typeface="+mn-lt"/>
              </a:rPr>
              <a:t>Box Model</a:t>
            </a:r>
            <a:endParaRPr lang="en-US" b="1" dirty="0">
              <a:solidFill>
                <a:schemeClr val="bg1"/>
              </a:solidFill>
              <a:latin typeface="+mn-lt"/>
            </a:endParaRPr>
          </a:p>
        </p:txBody>
      </p:sp>
    </p:spTree>
    <p:extLst>
      <p:ext uri="{BB962C8B-B14F-4D97-AF65-F5344CB8AC3E}">
        <p14:creationId xmlns:p14="http://schemas.microsoft.com/office/powerpoint/2010/main" val="3709080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8"/>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rmAutofit fontScale="90000"/>
          </a:bodyPr>
          <a:lstStyle/>
          <a:p>
            <a:r>
              <a:rPr lang="en-US" sz="4000" b="1" dirty="0">
                <a:solidFill>
                  <a:schemeClr val="bg1"/>
                </a:solidFill>
                <a:latin typeface="+mn-lt"/>
              </a:rPr>
              <a:t> </a:t>
            </a:r>
            <a:r>
              <a:rPr lang="en-US" sz="4000" b="1" dirty="0" smtClean="0">
                <a:solidFill>
                  <a:schemeClr val="bg1"/>
                </a:solidFill>
                <a:latin typeface="+mn-lt"/>
              </a:rPr>
              <a:t>Box Model</a:t>
            </a:r>
            <a:endParaRPr lang="en-US" sz="4000" b="1" dirty="0">
              <a:solidFill>
                <a:schemeClr val="bg1"/>
              </a:solidFill>
              <a:latin typeface="+mn-lt"/>
            </a:endParaRPr>
          </a:p>
        </p:txBody>
      </p:sp>
      <p:sp>
        <p:nvSpPr>
          <p:cNvPr id="3" name="Subtitle 2"/>
          <p:cNvSpPr>
            <a:spLocks noGrp="1"/>
          </p:cNvSpPr>
          <p:nvPr>
            <p:ph type="subTitle" idx="1"/>
          </p:nvPr>
        </p:nvSpPr>
        <p:spPr>
          <a:xfrm>
            <a:off x="1029222" y="1365926"/>
            <a:ext cx="10133556" cy="3049319"/>
          </a:xfrm>
        </p:spPr>
        <p:txBody>
          <a:bodyPr>
            <a:normAutofit/>
          </a:bodyPr>
          <a:lstStyle/>
          <a:p>
            <a:pPr algn="l"/>
            <a:r>
              <a:rPr lang="en-US" sz="2000" b="1" dirty="0">
                <a:solidFill>
                  <a:schemeClr val="accent6">
                    <a:lumMod val="50000"/>
                  </a:schemeClr>
                </a:solidFill>
              </a:rPr>
              <a:t>The CSS box model describes the rectangular boxes that are generated for elements in the document tree and laid out according to the visual formatting model. </a:t>
            </a:r>
            <a:endParaRPr lang="en-US" sz="2000" b="1" dirty="0" smtClean="0">
              <a:solidFill>
                <a:schemeClr val="accent6">
                  <a:lumMod val="50000"/>
                </a:schemeClr>
              </a:solidFill>
            </a:endParaRPr>
          </a:p>
          <a:p>
            <a:pPr algn="l"/>
            <a:endParaRPr lang="en-US" sz="2000" b="1" dirty="0" smtClean="0">
              <a:solidFill>
                <a:schemeClr val="accent6">
                  <a:lumMod val="50000"/>
                </a:schemeClr>
              </a:solidFill>
            </a:endParaRPr>
          </a:p>
          <a:p>
            <a:pPr algn="l"/>
            <a:r>
              <a:rPr lang="en-US" sz="2000" b="1" dirty="0">
                <a:solidFill>
                  <a:schemeClr val="accent6">
                    <a:lumMod val="50000"/>
                  </a:schemeClr>
                </a:solidFill>
              </a:rPr>
              <a:t>Each box has a content area (e.g., text, an image, etc.) and optional surrounding padding, border, and margin areas; the size of each area is specified by properties defined below. The following diagram shows how these areas relate and the terminology used to refer to pieces of margin, border, and padding.</a:t>
            </a:r>
            <a:endParaRPr lang="en-US" sz="2000" b="1" dirty="0" smtClean="0">
              <a:solidFill>
                <a:schemeClr val="accent6">
                  <a:lumMod val="50000"/>
                </a:schemeClr>
              </a:solidFill>
            </a:endParaRPr>
          </a:p>
          <a:p>
            <a:pPr algn="l"/>
            <a:endParaRPr lang="en-US" b="1" dirty="0">
              <a:solidFill>
                <a:schemeClr val="accent6">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15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95</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Box Model</vt:lpstr>
      <vt:lpstr> Box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Sayma Begum</dc:title>
  <dc:creator>Ikramul Islam</dc:creator>
  <cp:lastModifiedBy>Windows User</cp:lastModifiedBy>
  <cp:revision>10</cp:revision>
  <dcterms:created xsi:type="dcterms:W3CDTF">2019-09-12T18:58:01Z</dcterms:created>
  <dcterms:modified xsi:type="dcterms:W3CDTF">2020-05-11T03:14:21Z</dcterms:modified>
</cp:coreProperties>
</file>