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0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1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8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7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5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100000">
                <a:schemeClr val="accent6">
                  <a:shade val="30000"/>
                  <a:satMod val="115000"/>
                  <a:lumMod val="10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26821"/>
            <a:ext cx="9144000" cy="883141"/>
          </a:xfrm>
          <a:noFill/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CSS3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753831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5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What is CSS?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434" y="1942009"/>
            <a:ext cx="10133556" cy="2778037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Cascading Style sheets (CSS) is a language that works with HTML documents to define the way  how web pages are presented.</a:t>
            </a:r>
          </a:p>
          <a:p>
            <a:pPr algn="l"/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 document is a collection of information that is structured using a markup language.</a:t>
            </a:r>
          </a:p>
          <a:p>
            <a:pPr algn="l"/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Presenting a document to a user means converting it into a useable form for your audience. 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A brief History of CSS: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434" y="1942010"/>
            <a:ext cx="10133556" cy="3405053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CSS was first developed in 1997.</a:t>
            </a:r>
          </a:p>
          <a:p>
            <a:pPr algn="l"/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CSS didn't gain in popularity until around 2000.</a:t>
            </a:r>
          </a:p>
          <a:p>
            <a:pPr algn="l"/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Cascading Style Sheets, level 1:</a:t>
            </a:r>
          </a:p>
          <a:p>
            <a:pPr algn="l"/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                  On Dec 17, 1996, W3C wrote the recommendation for CSS to be included in the HTML  standard by  Bert Bos, Håkon Lie .</a:t>
            </a:r>
          </a:p>
          <a:p>
            <a:pPr algn="l"/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Cascading Style Sheets, level 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2:</a:t>
            </a:r>
            <a:endParaRPr lang="en-US" sz="36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                        CSS2 becomes W3C recommendation - May 1998  by Bert Bos, Ian Jacobs, Håkon Lie, Chris Lilley </a:t>
            </a:r>
          </a:p>
          <a:p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A brief History of CSS: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434" y="1942011"/>
            <a:ext cx="10133556" cy="2177143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Cascading Style Sheets, level  2.1: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			CSS 2.1 released - September 2003  by Bert Bos, Tantek Çelik, Ian Hickson, Håkon Lie .</a:t>
            </a: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Cascading Style Sheets, level  3: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    CSS3 released - December  2007  by Bert Bos, various others on each module .</a:t>
            </a: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3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Advantages of 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434" y="1471749"/>
            <a:ext cx="10133556" cy="439782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CSS saves time 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With CSS, you only have to specify these details once for any element. CSS will automatically apply the specified styles whenever that element occurs.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Pages load faster 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Less code means faster download times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Easy maintenance 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To change the style of an element looks across the whole site, you only have to make an edit in one place.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Superior styles to HTML 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CSS was built for styles. HTML was not. While browsers usually display HTML elements in a certain way, you can override this with CSS.</a:t>
            </a:r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6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Three Ways to Insert 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189" y="2185851"/>
            <a:ext cx="10133556" cy="140208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There are three ways of inserting a style sheet: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External style sheet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Internal style sheet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Inline style</a:t>
            </a:r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100000">
                <a:schemeClr val="accent6">
                  <a:shade val="30000"/>
                  <a:satMod val="115000"/>
                  <a:lumMod val="10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26821"/>
            <a:ext cx="9144000" cy="883141"/>
          </a:xfrm>
          <a:noFill/>
        </p:spPr>
        <p:txBody>
          <a:bodyPr>
            <a:noAutofit/>
          </a:bodyPr>
          <a:lstStyle/>
          <a:p>
            <a:r>
              <a:rPr lang="en-US" b="1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?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753831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85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288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CSS3</vt:lpstr>
      <vt:lpstr>What is CSS?</vt:lpstr>
      <vt:lpstr>A brief History of CSS:</vt:lpstr>
      <vt:lpstr>A brief History of CSS:</vt:lpstr>
      <vt:lpstr>Advantages of CSS</vt:lpstr>
      <vt:lpstr>Three Ways to Insert CSS</vt:lpstr>
      <vt:lpstr>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Sayma Begum</dc:title>
  <dc:creator>Ikramul Islam</dc:creator>
  <cp:lastModifiedBy>Windows User</cp:lastModifiedBy>
  <cp:revision>23</cp:revision>
  <dcterms:created xsi:type="dcterms:W3CDTF">2019-09-12T18:58:01Z</dcterms:created>
  <dcterms:modified xsi:type="dcterms:W3CDTF">2020-05-08T02:58:45Z</dcterms:modified>
</cp:coreProperties>
</file>