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60" r:id="rId5"/>
    <p:sldId id="262" r:id="rId6"/>
    <p:sldId id="276" r:id="rId7"/>
    <p:sldId id="275" r:id="rId8"/>
    <p:sldId id="274" r:id="rId9"/>
    <p:sldId id="277" r:id="rId10"/>
    <p:sldId id="273" r:id="rId11"/>
    <p:sldId id="278" r:id="rId12"/>
    <p:sldId id="272" r:id="rId13"/>
    <p:sldId id="279" r:id="rId14"/>
    <p:sldId id="263" r:id="rId15"/>
    <p:sldId id="280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0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9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1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8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4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5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7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5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4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2BD6A-428B-4CC4-B037-70102CB4CF0B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8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100000">
                <a:schemeClr val="accent6">
                  <a:shade val="30000"/>
                  <a:satMod val="115000"/>
                  <a:lumMod val="100000"/>
                </a:schemeClr>
              </a:gs>
              <a:gs pos="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26821"/>
            <a:ext cx="9144000" cy="883141"/>
          </a:xfrm>
          <a:noFill/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CSS3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753831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051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02400"/>
          </a:xfrm>
          <a:prstGeom prst="bevel">
            <a:avLst/>
          </a:prstGeom>
          <a:gradFill flip="none" rotWithShape="1">
            <a:gsLst>
              <a:gs pos="34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607" y="246390"/>
            <a:ext cx="11202786" cy="56210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n-lt"/>
              </a:rPr>
              <a:t>The document tree - Parent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8560" y="2211975"/>
            <a:ext cx="10133556" cy="2760619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A parent is an element that is directly above and connected to an element in the document tree. </a:t>
            </a:r>
          </a:p>
          <a:p>
            <a:pPr algn="l"/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In the diagram below, the &lt;div&gt; is a parent to the &lt;ul&gt;.</a:t>
            </a:r>
          </a:p>
          <a:p>
            <a:pPr algn="l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247" y="5665407"/>
            <a:ext cx="1293190" cy="8570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696741"/>
            <a:ext cx="12192000" cy="161259"/>
          </a:xfrm>
          <a:prstGeom prst="rect">
            <a:avLst/>
          </a:prstGeom>
          <a:gradFill flip="none" rotWithShape="1">
            <a:gsLst>
              <a:gs pos="40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7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02400"/>
          </a:xfrm>
          <a:prstGeom prst="bevel">
            <a:avLst/>
          </a:prstGeom>
          <a:gradFill flip="none" rotWithShape="1">
            <a:gsLst>
              <a:gs pos="34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607" y="246390"/>
            <a:ext cx="11202786" cy="56210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n-lt"/>
              </a:rPr>
              <a:t>The document tree - Parent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4148" y="1527381"/>
            <a:ext cx="8644848" cy="3613045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247" y="5665407"/>
            <a:ext cx="1293190" cy="8570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696741"/>
            <a:ext cx="12192000" cy="161259"/>
          </a:xfrm>
          <a:prstGeom prst="rect">
            <a:avLst/>
          </a:prstGeom>
          <a:gradFill flip="none" rotWithShape="1">
            <a:gsLst>
              <a:gs pos="40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C:\Users\lubna pc\Desktop\SEIP\Image\tree_parent.gif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24148" y="1527381"/>
            <a:ext cx="8644848" cy="36130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4536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7417"/>
            <a:ext cx="12192000" cy="1002400"/>
          </a:xfrm>
          <a:prstGeom prst="bevel">
            <a:avLst/>
          </a:prstGeom>
          <a:gradFill flip="none" rotWithShape="1">
            <a:gsLst>
              <a:gs pos="34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607" y="246390"/>
            <a:ext cx="11202786" cy="56210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n-lt"/>
              </a:rPr>
              <a:t>The document tree - Child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8560" y="2211975"/>
            <a:ext cx="10133556" cy="2760619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A child is an element that is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directly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below and connected to an element in the document tree. 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In the diagram above, the &lt;ul&gt; is a child to the &lt;div&gt;.</a:t>
            </a:r>
          </a:p>
          <a:p>
            <a:pPr algn="l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247" y="5665407"/>
            <a:ext cx="1293190" cy="8570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696741"/>
            <a:ext cx="12192000" cy="161259"/>
          </a:xfrm>
          <a:prstGeom prst="rect">
            <a:avLst/>
          </a:prstGeom>
          <a:gradFill flip="none" rotWithShape="1">
            <a:gsLst>
              <a:gs pos="40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6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7417"/>
            <a:ext cx="12192000" cy="1002400"/>
          </a:xfrm>
          <a:prstGeom prst="bevel">
            <a:avLst/>
          </a:prstGeom>
          <a:gradFill flip="none" rotWithShape="1">
            <a:gsLst>
              <a:gs pos="34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607" y="246390"/>
            <a:ext cx="11202786" cy="56210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n-lt"/>
              </a:rPr>
              <a:t>The document tree - Child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3416" y="1732505"/>
            <a:ext cx="7040880" cy="3240089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247" y="5665407"/>
            <a:ext cx="1293190" cy="8570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696741"/>
            <a:ext cx="12192000" cy="161259"/>
          </a:xfrm>
          <a:prstGeom prst="rect">
            <a:avLst/>
          </a:prstGeom>
          <a:gradFill flip="none" rotWithShape="1">
            <a:gsLst>
              <a:gs pos="40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C:\Users\lubna pc\Desktop\SEIP\Image\tree_parent.gif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303416" y="1732505"/>
            <a:ext cx="7040880" cy="32400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379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02400"/>
          </a:xfrm>
          <a:prstGeom prst="bevel">
            <a:avLst/>
          </a:prstGeom>
          <a:gradFill flip="none" rotWithShape="1">
            <a:gsLst>
              <a:gs pos="34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607" y="246390"/>
            <a:ext cx="11202786" cy="56210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n-lt"/>
              </a:rPr>
              <a:t>The document tree - Sibling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8560" y="2211975"/>
            <a:ext cx="10133556" cy="2760619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A sibling is an element that shares the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same parent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with another element. </a:t>
            </a:r>
          </a:p>
          <a:p>
            <a:pPr algn="l"/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In the diagram below, the &lt;li&gt;'s are siblings as they all share the same parent - the &lt;ul&gt;.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247" y="5665407"/>
            <a:ext cx="1293190" cy="8570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696741"/>
            <a:ext cx="12192000" cy="161259"/>
          </a:xfrm>
          <a:prstGeom prst="rect">
            <a:avLst/>
          </a:prstGeom>
          <a:gradFill flip="none" rotWithShape="1">
            <a:gsLst>
              <a:gs pos="40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6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02400"/>
          </a:xfrm>
          <a:prstGeom prst="bevel">
            <a:avLst/>
          </a:prstGeom>
          <a:gradFill flip="none" rotWithShape="1">
            <a:gsLst>
              <a:gs pos="34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607" y="246390"/>
            <a:ext cx="11202786" cy="56210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n-lt"/>
              </a:rPr>
              <a:t>The document tree - Sibling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058" y="1954075"/>
            <a:ext cx="9183189" cy="3364926"/>
          </a:xfrm>
        </p:spPr>
        <p:txBody>
          <a:bodyPr>
            <a:normAutofit/>
          </a:bodyPr>
          <a:lstStyle/>
          <a:p>
            <a:pPr algn="l"/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247" y="5665407"/>
            <a:ext cx="1293190" cy="8570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696741"/>
            <a:ext cx="12192000" cy="161259"/>
          </a:xfrm>
          <a:prstGeom prst="rect">
            <a:avLst/>
          </a:prstGeom>
          <a:gradFill flip="none" rotWithShape="1">
            <a:gsLst>
              <a:gs pos="40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C:\Users\lubna pc\Desktop\SEIP\Image\tree_siblings.gif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385058" y="1954075"/>
            <a:ext cx="9183189" cy="33649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393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100000">
                <a:schemeClr val="accent6">
                  <a:shade val="30000"/>
                  <a:satMod val="115000"/>
                  <a:lumMod val="100000"/>
                </a:schemeClr>
              </a:gs>
              <a:gs pos="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26821"/>
            <a:ext cx="9144000" cy="883141"/>
          </a:xfrm>
          <a:noFill/>
        </p:spPr>
        <p:txBody>
          <a:bodyPr>
            <a:noAutofit/>
          </a:bodyPr>
          <a:lstStyle/>
          <a:p>
            <a:r>
              <a:rPr lang="en-US" b="1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?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753831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490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100000">
                <a:schemeClr val="accent6">
                  <a:shade val="30000"/>
                  <a:satMod val="115000"/>
                  <a:lumMod val="100000"/>
                </a:schemeClr>
              </a:gs>
              <a:gs pos="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26821"/>
            <a:ext cx="9144000" cy="883141"/>
          </a:xfrm>
          <a:noFill/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6">
                    <a:lumMod val="50000"/>
                  </a:schemeClr>
                </a:solidFill>
              </a:rPr>
              <a:t>THE DOCUMENT TREE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753831"/>
          </a:xfrm>
        </p:spPr>
        <p:txBody>
          <a:bodyPr>
            <a:normAutofit/>
          </a:bodyPr>
          <a:lstStyle/>
          <a:p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954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02400"/>
          </a:xfrm>
          <a:prstGeom prst="bevel">
            <a:avLst/>
          </a:prstGeom>
          <a:gradFill flip="none" rotWithShape="1">
            <a:gsLst>
              <a:gs pos="34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607" y="246390"/>
            <a:ext cx="11202786" cy="562105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+mn-lt"/>
              </a:rPr>
              <a:t>The Document Tree</a:t>
            </a:r>
            <a:endParaRPr lang="en-US" sz="4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434" y="1942009"/>
            <a:ext cx="10133556" cy="3274425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All HTML documents are trees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algn="l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Each level of the tree is described in the same manner as a human family tree, with ancestors, descendants, parents, children and siblings. 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CSS rules are based on the document tree. If you understand the document tree concept, then CSS selectors will be easy to understand and apply. 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 Let's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start with a sample of HTML. 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 This sample doesn't include the head or title, as we are focussing on what is inside the body: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247" y="5665407"/>
            <a:ext cx="1293190" cy="8570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714158"/>
            <a:ext cx="12192000" cy="161259"/>
          </a:xfrm>
          <a:prstGeom prst="rect">
            <a:avLst/>
          </a:prstGeom>
          <a:gradFill flip="none" rotWithShape="1">
            <a:gsLst>
              <a:gs pos="40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1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02400"/>
          </a:xfrm>
          <a:prstGeom prst="bevel">
            <a:avLst/>
          </a:prstGeom>
          <a:gradFill flip="none" rotWithShape="1">
            <a:gsLst>
              <a:gs pos="34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607" y="246390"/>
            <a:ext cx="11202786" cy="56210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The Document Tree</a:t>
            </a:r>
            <a:endParaRPr lang="en-US" sz="4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4685" y="1938077"/>
            <a:ext cx="10133556" cy="3640183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&lt;body&gt;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&lt;div id="content"&gt;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&lt;h1&gt;Heading here&lt;/h1&gt;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&lt;p&gt;Lorem ipsum dolor sit amet.&lt;/p&gt;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&lt;p&gt;Lorem ipsum dolor &lt;em&gt;sit&lt;/em&gt; amet.&lt;/p&gt;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&lt;hr&gt;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&lt;/div&gt;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&lt;div id="nav"&gt;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&lt;ul&gt;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    &lt;li&gt;item 1&lt;/li&gt;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    &lt;li&gt;item 2&lt;/li&gt;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    &lt;li&gt;item 3&lt;/li&gt;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&lt;/ul&gt;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&lt;/div&gt;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&lt;/body&gt;</a:t>
            </a:r>
          </a:p>
          <a:p>
            <a:pPr algn="l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The document tree diagram for the sample above would be: </a:t>
            </a:r>
          </a:p>
          <a:p>
            <a:pPr algn="l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247" y="5665407"/>
            <a:ext cx="1293190" cy="8570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696741"/>
            <a:ext cx="12192000" cy="161259"/>
          </a:xfrm>
          <a:prstGeom prst="rect">
            <a:avLst/>
          </a:prstGeom>
          <a:gradFill flip="none" rotWithShape="1">
            <a:gsLst>
              <a:gs pos="40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3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02400"/>
          </a:xfrm>
          <a:prstGeom prst="bevel">
            <a:avLst/>
          </a:prstGeom>
          <a:gradFill flip="none" rotWithShape="1">
            <a:gsLst>
              <a:gs pos="34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607" y="246390"/>
            <a:ext cx="11202786" cy="562105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+mn-lt"/>
              </a:rPr>
              <a:t>The Document Tree</a:t>
            </a:r>
            <a:endParaRPr lang="en-US" sz="4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5256" y="1857027"/>
            <a:ext cx="8085909" cy="297412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247" y="5665407"/>
            <a:ext cx="1293190" cy="8570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696741"/>
            <a:ext cx="12192000" cy="161259"/>
          </a:xfrm>
          <a:prstGeom prst="rect">
            <a:avLst/>
          </a:prstGeom>
          <a:gradFill flip="none" rotWithShape="1">
            <a:gsLst>
              <a:gs pos="40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C:\Users\lubna pc\Desktop\SEIP\Image\tree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257" y="1857027"/>
            <a:ext cx="8085909" cy="29741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0256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02400"/>
          </a:xfrm>
          <a:prstGeom prst="bevel">
            <a:avLst/>
          </a:prstGeom>
          <a:gradFill flip="none" rotWithShape="1">
            <a:gsLst>
              <a:gs pos="34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607" y="246390"/>
            <a:ext cx="11202786" cy="56210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n-lt"/>
              </a:rPr>
              <a:t>The document tree - Ancestor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8560" y="2211975"/>
            <a:ext cx="10133556" cy="276061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An ancestor refers to any element that is connected but further up the document tree - no matter how many levels higher.</a:t>
            </a:r>
          </a:p>
          <a:p>
            <a:pPr algn="l"/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    In the diagram below, the &lt;body&gt; element is the ancestor of all other elements on the page.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247" y="5665407"/>
            <a:ext cx="1293190" cy="8570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696741"/>
            <a:ext cx="12192000" cy="161259"/>
          </a:xfrm>
          <a:prstGeom prst="rect">
            <a:avLst/>
          </a:prstGeom>
          <a:gradFill flip="none" rotWithShape="1">
            <a:gsLst>
              <a:gs pos="40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02400"/>
          </a:xfrm>
          <a:prstGeom prst="bevel">
            <a:avLst/>
          </a:prstGeom>
          <a:gradFill flip="none" rotWithShape="1">
            <a:gsLst>
              <a:gs pos="34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607" y="246390"/>
            <a:ext cx="11202786" cy="56210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n-lt"/>
              </a:rPr>
              <a:t>The document tree - Ancestor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5519" y="2185571"/>
            <a:ext cx="7361866" cy="2760619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247" y="5665407"/>
            <a:ext cx="1293190" cy="8570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696741"/>
            <a:ext cx="12192000" cy="161259"/>
          </a:xfrm>
          <a:prstGeom prst="rect">
            <a:avLst/>
          </a:prstGeom>
          <a:gradFill flip="none" rotWithShape="1">
            <a:gsLst>
              <a:gs pos="40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C:\Users\lubna pc\Desktop\SEIP\Image\tree_ancestor.gif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255519" y="2211975"/>
            <a:ext cx="7361866" cy="27078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8527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02400"/>
          </a:xfrm>
          <a:prstGeom prst="bevel">
            <a:avLst/>
          </a:prstGeom>
          <a:gradFill flip="none" rotWithShape="1">
            <a:gsLst>
              <a:gs pos="34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607" y="246390"/>
            <a:ext cx="11202786" cy="56210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n-lt"/>
              </a:rPr>
              <a:t>The document tree - Descendant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8560" y="2211975"/>
            <a:ext cx="10133556" cy="2760619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A descendant refers to any element that is connected but lower down the document tree - no matter how many levels lower.</a:t>
            </a:r>
          </a:p>
          <a:p>
            <a:pPr algn="l"/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In the diagram below, all elements that are connected below the &lt;div&gt; element are descendants of that &lt;div&gt;.</a:t>
            </a:r>
          </a:p>
          <a:p>
            <a:pPr algn="l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247" y="5665407"/>
            <a:ext cx="1293190" cy="8570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696741"/>
            <a:ext cx="12192000" cy="161259"/>
          </a:xfrm>
          <a:prstGeom prst="rect">
            <a:avLst/>
          </a:prstGeom>
          <a:gradFill flip="none" rotWithShape="1">
            <a:gsLst>
              <a:gs pos="40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0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02400"/>
          </a:xfrm>
          <a:prstGeom prst="bevel">
            <a:avLst/>
          </a:prstGeom>
          <a:gradFill flip="none" rotWithShape="1">
            <a:gsLst>
              <a:gs pos="34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607" y="246390"/>
            <a:ext cx="11202786" cy="56210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n-lt"/>
              </a:rPr>
              <a:t>The document tree - Descendant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4743" y="2512802"/>
            <a:ext cx="7850777" cy="3038912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247" y="5665407"/>
            <a:ext cx="1293190" cy="8570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696741"/>
            <a:ext cx="12192000" cy="161259"/>
          </a:xfrm>
          <a:prstGeom prst="rect">
            <a:avLst/>
          </a:prstGeom>
          <a:gradFill flip="none" rotWithShape="1">
            <a:gsLst>
              <a:gs pos="40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C:\Users\lubna pc\Desktop\SEIP\Image\tree_descendant.gif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024743" y="2498316"/>
            <a:ext cx="7850777" cy="30533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792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369</Words>
  <Application>Microsoft Office PowerPoint</Application>
  <PresentationFormat>Widescreen</PresentationFormat>
  <Paragraphs>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CSS3</vt:lpstr>
      <vt:lpstr>THE DOCUMENT TREE</vt:lpstr>
      <vt:lpstr>The Document Tree</vt:lpstr>
      <vt:lpstr>The Document Tree</vt:lpstr>
      <vt:lpstr>The Document Tree</vt:lpstr>
      <vt:lpstr>The document tree - Ancestor</vt:lpstr>
      <vt:lpstr>The document tree - Ancestor</vt:lpstr>
      <vt:lpstr>The document tree - Descendant</vt:lpstr>
      <vt:lpstr>The document tree - Descendant</vt:lpstr>
      <vt:lpstr>The document tree - Parent </vt:lpstr>
      <vt:lpstr>The document tree - Parent </vt:lpstr>
      <vt:lpstr>The document tree - Child</vt:lpstr>
      <vt:lpstr>The document tree - Child</vt:lpstr>
      <vt:lpstr>The document tree - Sibling</vt:lpstr>
      <vt:lpstr>The document tree - Sibling</vt:lpstr>
      <vt:lpstr>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Sayma Begum</dc:title>
  <dc:creator>Ikramul Islam</dc:creator>
  <cp:lastModifiedBy>Windows User</cp:lastModifiedBy>
  <cp:revision>48</cp:revision>
  <dcterms:created xsi:type="dcterms:W3CDTF">2019-09-12T18:58:01Z</dcterms:created>
  <dcterms:modified xsi:type="dcterms:W3CDTF">2020-05-08T03:35:08Z</dcterms:modified>
</cp:coreProperties>
</file>