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1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chemeClr val="accent6">
                  <a:shade val="30000"/>
                  <a:satMod val="115000"/>
                  <a:lumMod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9080" y="2987428"/>
            <a:ext cx="4053840" cy="883141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Selectors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90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7418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 Universal Selector</a:t>
            </a:r>
            <a:endParaRPr lang="en-US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222" y="1365927"/>
            <a:ext cx="10133556" cy="1655762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The universal selector, written "*", matches the name of any element type. It matches any single element in the document tree.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Selectors</vt:lpstr>
      <vt:lpstr> Universal Selector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Sayma Begum</dc:title>
  <dc:creator>Ikramul Islam</dc:creator>
  <cp:lastModifiedBy>Windows User</cp:lastModifiedBy>
  <cp:revision>7</cp:revision>
  <dcterms:created xsi:type="dcterms:W3CDTF">2019-09-12T18:58:01Z</dcterms:created>
  <dcterms:modified xsi:type="dcterms:W3CDTF">2020-05-07T23:43:15Z</dcterms:modified>
</cp:coreProperties>
</file>