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9080" y="2987428"/>
            <a:ext cx="4053840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CSS3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0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834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4000" b="1" dirty="0">
                <a:solidFill>
                  <a:schemeClr val="bg1"/>
                </a:solidFill>
                <a:latin typeface="+mn-lt"/>
              </a:rPr>
            </a:b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E:visited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35892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 E element, being the source anchor of a hyperlink of which the target already visited (:visited)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CSS3</vt:lpstr>
      <vt:lpstr> E:visited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17</cp:revision>
  <dcterms:created xsi:type="dcterms:W3CDTF">2019-09-12T18:58:01Z</dcterms:created>
  <dcterms:modified xsi:type="dcterms:W3CDTF">2020-05-08T23:33:11Z</dcterms:modified>
</cp:coreProperties>
</file>