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0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9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1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8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4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5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7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5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4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2BD6A-428B-4CC4-B037-70102CB4CF0B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62A05-D702-4E01-8062-08387E112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8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100000">
                <a:schemeClr val="accent6">
                  <a:shade val="30000"/>
                  <a:satMod val="115000"/>
                  <a:lumMod val="100000"/>
                </a:schemeClr>
              </a:gs>
              <a:gs pos="0">
                <a:schemeClr val="accent6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9080" y="2987428"/>
            <a:ext cx="4053840" cy="883141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CSS3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908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4834"/>
            <a:ext cx="12192000" cy="1002400"/>
          </a:xfrm>
          <a:prstGeom prst="bevel">
            <a:avLst/>
          </a:prstGeom>
          <a:gradFill flip="none" rotWithShape="1">
            <a:gsLst>
              <a:gs pos="34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607" y="246390"/>
            <a:ext cx="11202786" cy="56210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n-lt"/>
              </a:rPr>
              <a:t/>
            </a:r>
            <a:br>
              <a:rPr lang="en-US" sz="4000" b="1" dirty="0">
                <a:solidFill>
                  <a:schemeClr val="bg1"/>
                </a:solidFill>
                <a:latin typeface="+mn-lt"/>
              </a:rPr>
            </a:br>
            <a:r>
              <a:rPr lang="en-US" sz="4000" b="1" dirty="0" smtClean="0">
                <a:solidFill>
                  <a:schemeClr val="bg1"/>
                </a:solidFill>
                <a:latin typeface="+mn-lt"/>
              </a:rPr>
              <a:t>E:hover</a:t>
            </a:r>
            <a:endParaRPr lang="en-US" sz="4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9222" y="1365927"/>
            <a:ext cx="10133556" cy="358925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Hover is for  when a cursor moves over a link.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247" y="5665407"/>
            <a:ext cx="1293190" cy="8570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96741"/>
            <a:ext cx="12192000" cy="161259"/>
          </a:xfrm>
          <a:prstGeom prst="rect">
            <a:avLst/>
          </a:prstGeom>
          <a:gradFill flip="none" rotWithShape="1">
            <a:gsLst>
              <a:gs pos="40000">
                <a:schemeClr val="accent6">
                  <a:shade val="300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1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CSS3</vt:lpstr>
      <vt:lpstr> E:hover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Sayma Begum</dc:title>
  <dc:creator>Ikramul Islam</dc:creator>
  <cp:lastModifiedBy>Windows User</cp:lastModifiedBy>
  <cp:revision>18</cp:revision>
  <dcterms:created xsi:type="dcterms:W3CDTF">2019-09-12T18:58:01Z</dcterms:created>
  <dcterms:modified xsi:type="dcterms:W3CDTF">2020-05-08T23:35:59Z</dcterms:modified>
</cp:coreProperties>
</file>