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1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chemeClr val="accent6">
                  <a:shade val="30000"/>
                  <a:satMod val="115000"/>
                  <a:lumMod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9080" y="2987428"/>
            <a:ext cx="4053840" cy="883141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CSS3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90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7417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Enth-of-type(n)</a:t>
            </a:r>
            <a:endParaRPr lang="en-US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222" y="1365927"/>
            <a:ext cx="10133556" cy="358925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An E element, the n-th sibling of its type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/>
              <a:t>n can be a number, a keyword, or a formula.</a:t>
            </a:r>
            <a:endParaRPr lang="en-US" dirty="0" smtClean="0"/>
          </a:p>
          <a:p>
            <a:pPr algn="l"/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CSS3</vt:lpstr>
      <vt:lpstr>Enth-of-type(n)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Sayma Begum</dc:title>
  <dc:creator>Ikramul Islam</dc:creator>
  <cp:lastModifiedBy>Windows User</cp:lastModifiedBy>
  <cp:revision>12</cp:revision>
  <dcterms:created xsi:type="dcterms:W3CDTF">2019-09-12T18:58:01Z</dcterms:created>
  <dcterms:modified xsi:type="dcterms:W3CDTF">2020-05-08T23:21:35Z</dcterms:modified>
</cp:coreProperties>
</file>