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BD6A-428B-4CC4-B037-70102CB4CF0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0183" y="2987428"/>
            <a:ext cx="5138057" cy="883141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CSS Positioning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90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1177" y="2987428"/>
            <a:ext cx="6122125" cy="883141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Relative 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Positition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298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7418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  <a:latin typeface="+mn-lt"/>
              </a:rPr>
              <a:t>Relative </a:t>
            </a:r>
            <a:r>
              <a:rPr lang="en-US" sz="4000" b="1" dirty="0" smtClean="0">
                <a:solidFill>
                  <a:schemeClr val="bg1"/>
                </a:solidFill>
                <a:latin typeface="+mn-lt"/>
              </a:rPr>
              <a:t>position</a:t>
            </a:r>
            <a:endParaRPr lang="en-US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22" y="1365927"/>
            <a:ext cx="10133556" cy="429948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 relative positioned element is positioned relative to its normal position.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The content of relatively positioned elements can be moved and overlap other elements, but the reserved space for the element is still preserved in the normal flow.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If we specify position:relative, then we can use top or bottom, and left or right to move the element relative to where it would normally occur in the document.</a:t>
            </a:r>
          </a:p>
          <a:p>
            <a:pPr algn="l"/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CSS Positioning</vt:lpstr>
      <vt:lpstr>Relative Positition</vt:lpstr>
      <vt:lpstr> Relative 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Sayma Begum</dc:title>
  <dc:creator>Ikramul Islam</dc:creator>
  <cp:lastModifiedBy>Windows User</cp:lastModifiedBy>
  <cp:revision>17</cp:revision>
  <dcterms:created xsi:type="dcterms:W3CDTF">2019-09-12T18:58:01Z</dcterms:created>
  <dcterms:modified xsi:type="dcterms:W3CDTF">2020-05-12T03:27:41Z</dcterms:modified>
</cp:coreProperties>
</file>