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65" r:id="rId3"/>
    <p:sldId id="268" r:id="rId4"/>
    <p:sldId id="260" r:id="rId5"/>
    <p:sldId id="263" r:id="rId6"/>
    <p:sldId id="264" r:id="rId7"/>
    <p:sldId id="261" r:id="rId8"/>
    <p:sldId id="259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76AA8-5750-4E6E-8765-D0A1B5AB7B1F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A0A02-ED09-4B8B-ADF1-661D15BD9F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6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C4-E837-453F-909C-4ADABA6F95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714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2B87-75DF-4B1A-85BB-831D07A3C038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71-E5A4-4F80-9524-9E5C69CF22BB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3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2887-93A6-444F-B1BD-CCCB5F1F5987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4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E4DC-01ED-481C-BD38-908BC9EEAEF3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5B61-A95D-4201-9632-5C910869ADE3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6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B8C4-422F-426E-8613-A4611D0377A7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D8CB-B971-4AF6-AF23-319A3922AA57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2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4658-8FED-413D-B19F-F883F3A3AB4F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5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AD81-E4E6-40EB-8ACE-A993E5E9ED0D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8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90A3-1238-495C-A8F4-1377EEDBA7CE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B9F5-5C09-4BA7-8948-F6221AAAE0EC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5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04053-BA1F-46F6-BDE4-5F6CB4B6D7AD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4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57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>
              <a:ln w="12700">
                <a:solidFill>
                  <a:srgbClr val="9BBB59">
                    <a:lumMod val="50000"/>
                  </a:srgbClr>
                </a:solidFill>
                <a:prstDash val="solid"/>
              </a:ln>
              <a:pattFill prst="narHorz">
                <a:fgClr>
                  <a:srgbClr val="9BBB59"/>
                </a:fgClr>
                <a:bgClr>
                  <a:srgbClr val="9BBB59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9BBB59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 Box 1"/>
          <p:cNvSpPr txBox="1"/>
          <p:nvPr/>
        </p:nvSpPr>
        <p:spPr>
          <a:xfrm>
            <a:off x="1676400" y="583339"/>
            <a:ext cx="8839200" cy="847604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kumimoji="0" lang="en-US" sz="4800" b="1" i="0" u="none" strike="noStrike" kern="1200" cap="none" spc="0" normalizeH="0" baseline="0" noProof="0" dirty="0" smtClean="0">
                <a:ln w="6731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107010"/>
                </a:solidFill>
                <a:effectLst>
                  <a:outerShdw dist="38100" dir="2700000" algn="bl">
                    <a:srgbClr val="4BACC6"/>
                  </a:outerShdw>
                </a:effectLs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Hotel </a:t>
            </a:r>
            <a:r>
              <a:rPr lang="en-US" sz="4800" b="1" dirty="0" smtClean="0">
                <a:ln w="6731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3300"/>
                </a:solidFill>
                <a:effectLst>
                  <a:outerShdw dist="38100" dir="2700000" algn="bl">
                    <a:srgbClr val="4BACC6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</a:t>
            </a:r>
            <a:r>
              <a:rPr lang="en-US" sz="4800" b="1" dirty="0" smtClean="0">
                <a:ln w="6731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107010"/>
                </a:solidFill>
                <a:effectLst>
                  <a:outerShdw dist="38100" dir="2700000" algn="bl">
                    <a:srgbClr val="4BACC6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Reservation System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819888" y="3310807"/>
            <a:ext cx="6248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itchFamily="34" charset="0"/>
                <a:ea typeface="+mj-ea"/>
                <a:cs typeface="AngsanaUPC" panose="02020603050405020304" pitchFamily="18" charset="-34"/>
              </a:rPr>
              <a:t> 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gency FB" pitchFamily="34" charset="0"/>
                <a:ea typeface="+mj-ea"/>
                <a:cs typeface="AngsanaUPC" panose="02020603050405020304" pitchFamily="18" charset="-34"/>
              </a:rPr>
              <a:t>By: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gency FB" pitchFamily="34" charset="0"/>
              <a:ea typeface="+mj-ea"/>
              <a:cs typeface="AngsanaUPC" panose="02020603050405020304" pitchFamily="18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5699" y="2228671"/>
            <a:ext cx="10136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7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PROJECT IDEA PRESENTATION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10701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64000" y="4225207"/>
            <a:ext cx="396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Bishwas Niraula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&amp;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Prakash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Koju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61400" y="6356351"/>
            <a:ext cx="2844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C25013-6EBF-4703-8AB7-D9E9FEF958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49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5400" b="1" dirty="0"/>
              <a:t>Thank You!!!</a:t>
            </a:r>
            <a:endParaRPr lang="en-GB" sz="5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035413" y="2057400"/>
            <a:ext cx="6121173" cy="1066799"/>
          </a:xfrm>
          <a:prstGeom prst="roundRect">
            <a:avLst/>
          </a:prstGeom>
          <a:solidFill>
            <a:srgbClr val="FF33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 smtClean="0">
                <a:solidFill>
                  <a:prstClr val="white"/>
                </a:solidFill>
                <a:latin typeface="Agency FB" panose="020B0503020202020204" pitchFamily="34" charset="0"/>
              </a:rPr>
              <a:t>Any Questions ??</a:t>
            </a:r>
            <a:endParaRPr lang="en-US" sz="4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7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7" y="1688203"/>
            <a:ext cx="10475742" cy="439758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33796" y="274638"/>
            <a:ext cx="7324407" cy="1066799"/>
            <a:chOff x="4952972" y="3886172"/>
            <a:chExt cx="3139063" cy="1311932"/>
          </a:xfrm>
        </p:grpSpPr>
        <p:sp>
          <p:nvSpPr>
            <p:cNvPr id="7" name="Rounded Rectangle 6"/>
            <p:cNvSpPr/>
            <p:nvPr/>
          </p:nvSpPr>
          <p:spPr>
            <a:xfrm>
              <a:off x="4952972" y="3886172"/>
              <a:ext cx="3139063" cy="1311932"/>
            </a:xfrm>
            <a:prstGeom prst="roundRect">
              <a:avLst/>
            </a:prstGeom>
            <a:solidFill>
              <a:srgbClr val="FF33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8"/>
            <p:cNvSpPr/>
            <p:nvPr/>
          </p:nvSpPr>
          <p:spPr>
            <a:xfrm>
              <a:off x="5017015" y="3950214"/>
              <a:ext cx="3010977" cy="124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Hotel Solution</a:t>
              </a:r>
              <a:endParaRPr lang="en-US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cs typeface="Andalus" pitchFamily="18" charset="-78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84791" y="5439454"/>
            <a:ext cx="222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Specific ??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9704857">
            <a:off x="7067992" y="4509871"/>
            <a:ext cx="2561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Complete ??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9704857">
            <a:off x="575623" y="2282716"/>
            <a:ext cx="2743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Automatic ??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53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/>
              <a:t>Easy reservation process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/>
              <a:t>Efficient Room management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/>
              <a:t>Multi-Booking system for separate Date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/>
              <a:t>Easy Search Option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33796" y="274638"/>
            <a:ext cx="7324407" cy="1066799"/>
            <a:chOff x="4952972" y="3886172"/>
            <a:chExt cx="3139063" cy="1311932"/>
          </a:xfrm>
        </p:grpSpPr>
        <p:sp>
          <p:nvSpPr>
            <p:cNvPr id="8" name="Rounded Rectangle 7"/>
            <p:cNvSpPr/>
            <p:nvPr/>
          </p:nvSpPr>
          <p:spPr>
            <a:xfrm>
              <a:off x="4952972" y="3886172"/>
              <a:ext cx="3139063" cy="1311932"/>
            </a:xfrm>
            <a:prstGeom prst="roundRect">
              <a:avLst/>
            </a:prstGeom>
            <a:solidFill>
              <a:srgbClr val="FF33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8"/>
            <p:cNvSpPr/>
            <p:nvPr/>
          </p:nvSpPr>
          <p:spPr>
            <a:xfrm>
              <a:off x="5017015" y="3950214"/>
              <a:ext cx="3010977" cy="124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Hotel Smart Reservation</a:t>
              </a:r>
              <a:endParaRPr lang="en-US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cs typeface="Andalus" pitchFamily="18" charset="-78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638933" y="931110"/>
            <a:ext cx="291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95000"/>
                  </a:schemeClr>
                </a:solidFill>
              </a:rPr>
              <a:t>(a Complete Hotel Solution)</a:t>
            </a:r>
            <a:endParaRPr lang="en-US" b="1" i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8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/>
              <a:t>Manual/ Paper work to do hotel reservation system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/>
              <a:t>Although there are some available system, they have Cranky </a:t>
            </a:r>
            <a:r>
              <a:rPr lang="en-US" b="1" dirty="0"/>
              <a:t>and Outdated User </a:t>
            </a:r>
            <a:r>
              <a:rPr lang="en-US" b="1" dirty="0" smtClean="0"/>
              <a:t>Interface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/>
              <a:t>Unable address user requirements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/>
              <a:t>Ad-hoc approach and no resiliency </a:t>
            </a: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33796" y="274638"/>
            <a:ext cx="7324407" cy="1066799"/>
            <a:chOff x="4952972" y="3886172"/>
            <a:chExt cx="3139063" cy="1311932"/>
          </a:xfrm>
        </p:grpSpPr>
        <p:sp>
          <p:nvSpPr>
            <p:cNvPr id="7" name="Rounded Rectangle 6"/>
            <p:cNvSpPr/>
            <p:nvPr/>
          </p:nvSpPr>
          <p:spPr>
            <a:xfrm>
              <a:off x="4952972" y="3886172"/>
              <a:ext cx="3139063" cy="1311932"/>
            </a:xfrm>
            <a:prstGeom prst="roundRect">
              <a:avLst/>
            </a:prstGeom>
            <a:solidFill>
              <a:srgbClr val="FF33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8"/>
            <p:cNvSpPr/>
            <p:nvPr/>
          </p:nvSpPr>
          <p:spPr>
            <a:xfrm>
              <a:off x="5017015" y="3950214"/>
              <a:ext cx="3010977" cy="124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Problem Statement</a:t>
              </a:r>
              <a:endParaRPr lang="en-US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cs typeface="Andalus" pitchFamily="18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41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/>
              <a:t>Systematic Hotel Data Management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/>
              <a:t>Ease of Access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/>
              <a:t>Good User Interface (UI-UX)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/>
              <a:t>Iterative development approach and flexible solution to adjust with changing business scenario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33796" y="274638"/>
            <a:ext cx="7324407" cy="1066799"/>
            <a:chOff x="4952972" y="3886172"/>
            <a:chExt cx="3139063" cy="1311932"/>
          </a:xfrm>
        </p:grpSpPr>
        <p:sp>
          <p:nvSpPr>
            <p:cNvPr id="7" name="Rounded Rectangle 6"/>
            <p:cNvSpPr/>
            <p:nvPr/>
          </p:nvSpPr>
          <p:spPr>
            <a:xfrm>
              <a:off x="4952972" y="3886172"/>
              <a:ext cx="3139063" cy="1311932"/>
            </a:xfrm>
            <a:prstGeom prst="roundRect">
              <a:avLst/>
            </a:prstGeom>
            <a:solidFill>
              <a:srgbClr val="FF33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8"/>
            <p:cNvSpPr/>
            <p:nvPr/>
          </p:nvSpPr>
          <p:spPr>
            <a:xfrm>
              <a:off x="5017015" y="3950214"/>
              <a:ext cx="3010977" cy="124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Hotel Smart Reservation - SOLUTION</a:t>
              </a:r>
              <a:endParaRPr lang="en-US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cs typeface="Andalus" pitchFamily="18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47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To avoid manual and repetitive Work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Real time information presentation regarding room availability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To provide complete solution to reserve and cancel hotel room over the internet at any time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To manage customer record inside hotel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33796" y="274638"/>
            <a:ext cx="7324407" cy="1066799"/>
            <a:chOff x="4952972" y="3886172"/>
            <a:chExt cx="3139063" cy="1311932"/>
          </a:xfrm>
        </p:grpSpPr>
        <p:sp>
          <p:nvSpPr>
            <p:cNvPr id="7" name="Rounded Rectangle 6"/>
            <p:cNvSpPr/>
            <p:nvPr/>
          </p:nvSpPr>
          <p:spPr>
            <a:xfrm>
              <a:off x="4952972" y="3886172"/>
              <a:ext cx="3139063" cy="1311932"/>
            </a:xfrm>
            <a:prstGeom prst="roundRect">
              <a:avLst/>
            </a:prstGeom>
            <a:solidFill>
              <a:srgbClr val="FF33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8"/>
            <p:cNvSpPr/>
            <p:nvPr/>
          </p:nvSpPr>
          <p:spPr>
            <a:xfrm>
              <a:off x="5017015" y="3950214"/>
              <a:ext cx="3010977" cy="124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Objective</a:t>
              </a:r>
              <a:endParaRPr lang="en-US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cs typeface="Andalus" pitchFamily="18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11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33796" y="312738"/>
            <a:ext cx="7324407" cy="1066799"/>
            <a:chOff x="4952972" y="3886172"/>
            <a:chExt cx="3139063" cy="1311932"/>
          </a:xfrm>
        </p:grpSpPr>
        <p:sp>
          <p:nvSpPr>
            <p:cNvPr id="7" name="Rounded Rectangle 6"/>
            <p:cNvSpPr/>
            <p:nvPr/>
          </p:nvSpPr>
          <p:spPr>
            <a:xfrm>
              <a:off x="4952972" y="3886172"/>
              <a:ext cx="3139063" cy="1311932"/>
            </a:xfrm>
            <a:prstGeom prst="roundRect">
              <a:avLst/>
            </a:prstGeom>
            <a:solidFill>
              <a:srgbClr val="FF33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8"/>
            <p:cNvSpPr/>
            <p:nvPr/>
          </p:nvSpPr>
          <p:spPr>
            <a:xfrm>
              <a:off x="5017015" y="3950214"/>
              <a:ext cx="3010977" cy="124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Use Case Diagram</a:t>
              </a:r>
              <a:endParaRPr lang="en-US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cs typeface="Andalus" pitchFamily="18" charset="-78"/>
              </a:endParaRPr>
            </a:p>
          </p:txBody>
        </p:sp>
      </p:grp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A close up of a map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71623"/>
            <a:ext cx="10972800" cy="4758839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5884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documents.lucidchart.com/documents/1bfd8bb1-a716-4840-a14a-4e91e1e6bbaf/pages/0_0?a=1357&amp;x=155&amp;y=-6693&amp;w=759&amp;h=286&amp;store=1&amp;accept=image%2F*&amp;auth=LCA%20882c5d1d512cde17c3e3f802c2f9cebd03cbbd42-ts%3D155720090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7" y="1658983"/>
            <a:ext cx="11207930" cy="469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900" b="1" dirty="0">
                <a:solidFill>
                  <a:srgbClr val="107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/>
            </a:r>
            <a:br>
              <a:rPr lang="en-US" sz="900" b="1" dirty="0">
                <a:solidFill>
                  <a:srgbClr val="107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33796" y="274638"/>
            <a:ext cx="7324407" cy="1066799"/>
            <a:chOff x="4952972" y="3886172"/>
            <a:chExt cx="3139063" cy="1311932"/>
          </a:xfrm>
        </p:grpSpPr>
        <p:sp>
          <p:nvSpPr>
            <p:cNvPr id="7" name="Rounded Rectangle 6"/>
            <p:cNvSpPr/>
            <p:nvPr/>
          </p:nvSpPr>
          <p:spPr>
            <a:xfrm>
              <a:off x="4952972" y="3886172"/>
              <a:ext cx="3139063" cy="1311932"/>
            </a:xfrm>
            <a:prstGeom prst="roundRect">
              <a:avLst/>
            </a:prstGeom>
            <a:solidFill>
              <a:srgbClr val="FF33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8"/>
            <p:cNvSpPr/>
            <p:nvPr/>
          </p:nvSpPr>
          <p:spPr>
            <a:xfrm>
              <a:off x="5017015" y="3950214"/>
              <a:ext cx="3010977" cy="124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Basic System Response Architecture</a:t>
              </a:r>
              <a:endParaRPr lang="en-US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cs typeface="Andalus" pitchFamily="18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5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 descr="https://documents.lucidchart.com/documents/1bfd8bb1-a716-4840-a14a-4e91e1e6bbaf/pages/0_0?a=1792&amp;x=209&amp;y=-5416&amp;w=1342&amp;h=1232&amp;store=1&amp;accept=image%2F*&amp;auth=LCA%209220ffe4050676ddb6270f1368041a2f2995d808-ts%3D15572034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401018"/>
            <a:ext cx="10405403" cy="514045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150096" y="277243"/>
            <a:ext cx="7324407" cy="1032494"/>
            <a:chOff x="4952972" y="3667134"/>
            <a:chExt cx="3139063" cy="1530969"/>
          </a:xfrm>
        </p:grpSpPr>
        <p:sp>
          <p:nvSpPr>
            <p:cNvPr id="10" name="Rounded Rectangle 9"/>
            <p:cNvSpPr/>
            <p:nvPr/>
          </p:nvSpPr>
          <p:spPr>
            <a:xfrm>
              <a:off x="4952972" y="3667134"/>
              <a:ext cx="3139063" cy="1311932"/>
            </a:xfrm>
            <a:prstGeom prst="roundRect">
              <a:avLst/>
            </a:prstGeom>
            <a:solidFill>
              <a:srgbClr val="FF33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8"/>
            <p:cNvSpPr/>
            <p:nvPr/>
          </p:nvSpPr>
          <p:spPr>
            <a:xfrm>
              <a:off x="5017015" y="3950214"/>
              <a:ext cx="3010977" cy="124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Detail System Architecture</a:t>
              </a:r>
              <a:endParaRPr lang="en-US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cs typeface="Andalus" pitchFamily="18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785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182</Words>
  <Application>Microsoft Office PowerPoint</Application>
  <PresentationFormat>Widescreen</PresentationFormat>
  <Paragraphs>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Agency FB</vt:lpstr>
      <vt:lpstr>Andalus</vt:lpstr>
      <vt:lpstr>AngsanaUPC</vt:lpstr>
      <vt:lpstr>Arial</vt:lpstr>
      <vt:lpstr>Calibri</vt:lpstr>
      <vt:lpstr>Times New Roman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Bishwas</dc:creator>
  <cp:lastModifiedBy>Bishwas</cp:lastModifiedBy>
  <cp:revision>14</cp:revision>
  <dcterms:created xsi:type="dcterms:W3CDTF">2019-05-06T20:54:04Z</dcterms:created>
  <dcterms:modified xsi:type="dcterms:W3CDTF">2019-05-07T05:39:58Z</dcterms:modified>
</cp:coreProperties>
</file>