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F28054-B026-4136-8504-BC6EFE826A0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0D70508-5E5C-44A0-B003-A3F87AF36016}">
      <dgm:prSet/>
      <dgm:spPr/>
      <dgm:t>
        <a:bodyPr/>
        <a:lstStyle/>
        <a:p>
          <a:pPr>
            <a:defRPr cap="all"/>
          </a:pPr>
          <a:r>
            <a:rPr lang="en-US"/>
            <a:t>Bishwas Adhikari</a:t>
          </a:r>
        </a:p>
      </dgm:t>
    </dgm:pt>
    <dgm:pt modelId="{AD8723CB-9011-42AE-869F-84D76A5FABFF}" type="parTrans" cxnId="{DE177415-3928-4163-86A1-17F3D42CA4E3}">
      <dgm:prSet/>
      <dgm:spPr/>
      <dgm:t>
        <a:bodyPr/>
        <a:lstStyle/>
        <a:p>
          <a:endParaRPr lang="en-US"/>
        </a:p>
      </dgm:t>
    </dgm:pt>
    <dgm:pt modelId="{8E0E3EE5-B627-4886-A3DD-69FA3075CCD5}" type="sibTrans" cxnId="{DE177415-3928-4163-86A1-17F3D42CA4E3}">
      <dgm:prSet/>
      <dgm:spPr/>
      <dgm:t>
        <a:bodyPr/>
        <a:lstStyle/>
        <a:p>
          <a:endParaRPr lang="en-US"/>
        </a:p>
      </dgm:t>
    </dgm:pt>
    <dgm:pt modelId="{C6593B8C-F667-4174-9450-343678FB7636}">
      <dgm:prSet/>
      <dgm:spPr/>
      <dgm:t>
        <a:bodyPr/>
        <a:lstStyle/>
        <a:p>
          <a:pPr>
            <a:defRPr cap="all"/>
          </a:pPr>
          <a:r>
            <a:rPr lang="en-US"/>
            <a:t>Student ID: 100932586</a:t>
          </a:r>
        </a:p>
      </dgm:t>
    </dgm:pt>
    <dgm:pt modelId="{886A5E74-5B16-40D1-84A2-3D566EA6C7E3}" type="parTrans" cxnId="{A98243D3-E2CC-4546-93B1-FCF6B3A96CD2}">
      <dgm:prSet/>
      <dgm:spPr/>
      <dgm:t>
        <a:bodyPr/>
        <a:lstStyle/>
        <a:p>
          <a:endParaRPr lang="en-US"/>
        </a:p>
      </dgm:t>
    </dgm:pt>
    <dgm:pt modelId="{4528C08A-4183-4E82-86A9-920D6A69E092}" type="sibTrans" cxnId="{A98243D3-E2CC-4546-93B1-FCF6B3A96CD2}">
      <dgm:prSet/>
      <dgm:spPr/>
      <dgm:t>
        <a:bodyPr/>
        <a:lstStyle/>
        <a:p>
          <a:endParaRPr lang="en-US"/>
        </a:p>
      </dgm:t>
    </dgm:pt>
    <dgm:pt modelId="{F639B1C8-40DC-4E77-BA44-3F19A7D8D264}">
      <dgm:prSet/>
      <dgm:spPr/>
      <dgm:t>
        <a:bodyPr/>
        <a:lstStyle/>
        <a:p>
          <a:pPr>
            <a:defRPr cap="all"/>
          </a:pPr>
          <a:r>
            <a:rPr lang="en-US"/>
            <a:t>Course: WEBD 6201 Client-Side Scripting </a:t>
          </a:r>
        </a:p>
      </dgm:t>
    </dgm:pt>
    <dgm:pt modelId="{DBFC6A3C-7863-439C-9B10-03979AFF3A02}" type="parTrans" cxnId="{D1A98BBF-848D-4C22-9C71-7C0506BFD1D3}">
      <dgm:prSet/>
      <dgm:spPr/>
      <dgm:t>
        <a:bodyPr/>
        <a:lstStyle/>
        <a:p>
          <a:endParaRPr lang="en-US"/>
        </a:p>
      </dgm:t>
    </dgm:pt>
    <dgm:pt modelId="{6B4B1B93-00C2-451A-A878-5252344BF72A}" type="sibTrans" cxnId="{D1A98BBF-848D-4C22-9C71-7C0506BFD1D3}">
      <dgm:prSet/>
      <dgm:spPr/>
      <dgm:t>
        <a:bodyPr/>
        <a:lstStyle/>
        <a:p>
          <a:endParaRPr lang="en-US"/>
        </a:p>
      </dgm:t>
    </dgm:pt>
    <dgm:pt modelId="{3BCDD557-85CC-4F3C-A08D-95E36F640C5E}">
      <dgm:prSet/>
      <dgm:spPr/>
      <dgm:t>
        <a:bodyPr/>
        <a:lstStyle/>
        <a:p>
          <a:pPr>
            <a:defRPr cap="all"/>
          </a:pPr>
          <a:r>
            <a:rPr lang="en-US"/>
            <a:t>Date: February 9, 2025</a:t>
          </a:r>
        </a:p>
      </dgm:t>
    </dgm:pt>
    <dgm:pt modelId="{256DE589-0C37-4D2E-B4D3-D8C3EC820099}" type="parTrans" cxnId="{054B91BF-D9BC-4499-9B8A-BE13A988FD18}">
      <dgm:prSet/>
      <dgm:spPr/>
      <dgm:t>
        <a:bodyPr/>
        <a:lstStyle/>
        <a:p>
          <a:endParaRPr lang="en-US"/>
        </a:p>
      </dgm:t>
    </dgm:pt>
    <dgm:pt modelId="{4CD2DA64-A083-43AC-A4A0-E56045024D3F}" type="sibTrans" cxnId="{054B91BF-D9BC-4499-9B8A-BE13A988FD18}">
      <dgm:prSet/>
      <dgm:spPr/>
      <dgm:t>
        <a:bodyPr/>
        <a:lstStyle/>
        <a:p>
          <a:endParaRPr lang="en-US"/>
        </a:p>
      </dgm:t>
    </dgm:pt>
    <dgm:pt modelId="{14FA6E5C-956F-4203-B36C-9117C3ECAAAF}" type="pres">
      <dgm:prSet presAssocID="{03F28054-B026-4136-8504-BC6EFE826A0A}" presName="root" presStyleCnt="0">
        <dgm:presLayoutVars>
          <dgm:dir/>
          <dgm:resizeHandles val="exact"/>
        </dgm:presLayoutVars>
      </dgm:prSet>
      <dgm:spPr/>
    </dgm:pt>
    <dgm:pt modelId="{273BAA67-6DAB-46A7-A025-0B01E3EB9BB2}" type="pres">
      <dgm:prSet presAssocID="{C0D70508-5E5C-44A0-B003-A3F87AF36016}" presName="compNode" presStyleCnt="0"/>
      <dgm:spPr/>
    </dgm:pt>
    <dgm:pt modelId="{B3C9D9AE-9D12-4C4D-9290-9A31651D9931}" type="pres">
      <dgm:prSet presAssocID="{C0D70508-5E5C-44A0-B003-A3F87AF36016}" presName="iconBgRect" presStyleLbl="bgShp" presStyleIdx="0" presStyleCnt="4"/>
      <dgm:spPr/>
    </dgm:pt>
    <dgm:pt modelId="{89921245-9FFF-4E1A-A91C-48C4EA5BFFE8}" type="pres">
      <dgm:prSet presAssocID="{C0D70508-5E5C-44A0-B003-A3F87AF360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6E07C85-C218-4647-8FDE-B5FEDCFEE63A}" type="pres">
      <dgm:prSet presAssocID="{C0D70508-5E5C-44A0-B003-A3F87AF36016}" presName="spaceRect" presStyleCnt="0"/>
      <dgm:spPr/>
    </dgm:pt>
    <dgm:pt modelId="{6DA0E8CF-B0E2-4ABF-863E-AFF65FA2C57C}" type="pres">
      <dgm:prSet presAssocID="{C0D70508-5E5C-44A0-B003-A3F87AF36016}" presName="textRect" presStyleLbl="revTx" presStyleIdx="0" presStyleCnt="4">
        <dgm:presLayoutVars>
          <dgm:chMax val="1"/>
          <dgm:chPref val="1"/>
        </dgm:presLayoutVars>
      </dgm:prSet>
      <dgm:spPr/>
    </dgm:pt>
    <dgm:pt modelId="{214AF49A-0DB6-40C4-B1DA-CC57B0F94086}" type="pres">
      <dgm:prSet presAssocID="{8E0E3EE5-B627-4886-A3DD-69FA3075CCD5}" presName="sibTrans" presStyleCnt="0"/>
      <dgm:spPr/>
    </dgm:pt>
    <dgm:pt modelId="{3024417B-C73C-416C-86D5-6E0322655453}" type="pres">
      <dgm:prSet presAssocID="{C6593B8C-F667-4174-9450-343678FB7636}" presName="compNode" presStyleCnt="0"/>
      <dgm:spPr/>
    </dgm:pt>
    <dgm:pt modelId="{8F731473-A77F-487B-B13F-64A4510AED9D}" type="pres">
      <dgm:prSet presAssocID="{C6593B8C-F667-4174-9450-343678FB7636}" presName="iconBgRect" presStyleLbl="bgShp" presStyleIdx="1" presStyleCnt="4"/>
      <dgm:spPr/>
    </dgm:pt>
    <dgm:pt modelId="{5ECE0873-58AB-455E-8CA2-95867B1BB814}" type="pres">
      <dgm:prSet presAssocID="{C6593B8C-F667-4174-9450-343678FB763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B3DA37C5-A63D-4A73-A0CF-414AAD28DB60}" type="pres">
      <dgm:prSet presAssocID="{C6593B8C-F667-4174-9450-343678FB7636}" presName="spaceRect" presStyleCnt="0"/>
      <dgm:spPr/>
    </dgm:pt>
    <dgm:pt modelId="{AEEAE1F5-06B6-408D-9452-5406503F35AA}" type="pres">
      <dgm:prSet presAssocID="{C6593B8C-F667-4174-9450-343678FB7636}" presName="textRect" presStyleLbl="revTx" presStyleIdx="1" presStyleCnt="4">
        <dgm:presLayoutVars>
          <dgm:chMax val="1"/>
          <dgm:chPref val="1"/>
        </dgm:presLayoutVars>
      </dgm:prSet>
      <dgm:spPr/>
    </dgm:pt>
    <dgm:pt modelId="{EE01DC75-4A92-4B11-A4A4-D8B9C958E0D8}" type="pres">
      <dgm:prSet presAssocID="{4528C08A-4183-4E82-86A9-920D6A69E092}" presName="sibTrans" presStyleCnt="0"/>
      <dgm:spPr/>
    </dgm:pt>
    <dgm:pt modelId="{D3723E9D-B5BC-415A-90DF-7C85BF10A83F}" type="pres">
      <dgm:prSet presAssocID="{F639B1C8-40DC-4E77-BA44-3F19A7D8D264}" presName="compNode" presStyleCnt="0"/>
      <dgm:spPr/>
    </dgm:pt>
    <dgm:pt modelId="{D90476F0-228C-4FEE-A5FE-69FE45FBE208}" type="pres">
      <dgm:prSet presAssocID="{F639B1C8-40DC-4E77-BA44-3F19A7D8D264}" presName="iconBgRect" presStyleLbl="bgShp" presStyleIdx="2" presStyleCnt="4"/>
      <dgm:spPr/>
    </dgm:pt>
    <dgm:pt modelId="{133983AA-528D-434F-90EE-0E825054CE5C}" type="pres">
      <dgm:prSet presAssocID="{F639B1C8-40DC-4E77-BA44-3F19A7D8D2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42F27CEC-0C8D-499E-8CDE-BF78D7C6D9AC}" type="pres">
      <dgm:prSet presAssocID="{F639B1C8-40DC-4E77-BA44-3F19A7D8D264}" presName="spaceRect" presStyleCnt="0"/>
      <dgm:spPr/>
    </dgm:pt>
    <dgm:pt modelId="{F24D40FA-7161-4355-99F6-B7CAE331C07B}" type="pres">
      <dgm:prSet presAssocID="{F639B1C8-40DC-4E77-BA44-3F19A7D8D264}" presName="textRect" presStyleLbl="revTx" presStyleIdx="2" presStyleCnt="4">
        <dgm:presLayoutVars>
          <dgm:chMax val="1"/>
          <dgm:chPref val="1"/>
        </dgm:presLayoutVars>
      </dgm:prSet>
      <dgm:spPr/>
    </dgm:pt>
    <dgm:pt modelId="{55D0FEEA-8AC2-4334-9562-DA08C7969A75}" type="pres">
      <dgm:prSet presAssocID="{6B4B1B93-00C2-451A-A878-5252344BF72A}" presName="sibTrans" presStyleCnt="0"/>
      <dgm:spPr/>
    </dgm:pt>
    <dgm:pt modelId="{5ACF3550-DB52-4E96-97F8-D8663E29990B}" type="pres">
      <dgm:prSet presAssocID="{3BCDD557-85CC-4F3C-A08D-95E36F640C5E}" presName="compNode" presStyleCnt="0"/>
      <dgm:spPr/>
    </dgm:pt>
    <dgm:pt modelId="{B26A62BD-F761-4D7E-B508-C58125BEA155}" type="pres">
      <dgm:prSet presAssocID="{3BCDD557-85CC-4F3C-A08D-95E36F640C5E}" presName="iconBgRect" presStyleLbl="bgShp" presStyleIdx="3" presStyleCnt="4"/>
      <dgm:spPr/>
    </dgm:pt>
    <dgm:pt modelId="{39252AB1-49B3-46CE-9C33-706BE05CCD63}" type="pres">
      <dgm:prSet presAssocID="{3BCDD557-85CC-4F3C-A08D-95E36F640C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EF5878EB-1AE8-48FB-B57C-B6C945A44120}" type="pres">
      <dgm:prSet presAssocID="{3BCDD557-85CC-4F3C-A08D-95E36F640C5E}" presName="spaceRect" presStyleCnt="0"/>
      <dgm:spPr/>
    </dgm:pt>
    <dgm:pt modelId="{9672203F-78E7-4BA6-8E00-C45E51960EA1}" type="pres">
      <dgm:prSet presAssocID="{3BCDD557-85CC-4F3C-A08D-95E36F640C5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E177415-3928-4163-86A1-17F3D42CA4E3}" srcId="{03F28054-B026-4136-8504-BC6EFE826A0A}" destId="{C0D70508-5E5C-44A0-B003-A3F87AF36016}" srcOrd="0" destOrd="0" parTransId="{AD8723CB-9011-42AE-869F-84D76A5FABFF}" sibTransId="{8E0E3EE5-B627-4886-A3DD-69FA3075CCD5}"/>
    <dgm:cxn modelId="{A52D4A18-BD7B-4E45-BE9E-A22A41FFC52A}" type="presOf" srcId="{3BCDD557-85CC-4F3C-A08D-95E36F640C5E}" destId="{9672203F-78E7-4BA6-8E00-C45E51960EA1}" srcOrd="0" destOrd="0" presId="urn:microsoft.com/office/officeart/2018/5/layout/IconCircleLabelList"/>
    <dgm:cxn modelId="{F326A541-3489-486F-B5E3-6654417BFCCB}" type="presOf" srcId="{C6593B8C-F667-4174-9450-343678FB7636}" destId="{AEEAE1F5-06B6-408D-9452-5406503F35AA}" srcOrd="0" destOrd="0" presId="urn:microsoft.com/office/officeart/2018/5/layout/IconCircleLabelList"/>
    <dgm:cxn modelId="{361A3276-A1E3-4B73-80BC-C01A53C94B15}" type="presOf" srcId="{F639B1C8-40DC-4E77-BA44-3F19A7D8D264}" destId="{F24D40FA-7161-4355-99F6-B7CAE331C07B}" srcOrd="0" destOrd="0" presId="urn:microsoft.com/office/officeart/2018/5/layout/IconCircleLabelList"/>
    <dgm:cxn modelId="{D1A98BBF-848D-4C22-9C71-7C0506BFD1D3}" srcId="{03F28054-B026-4136-8504-BC6EFE826A0A}" destId="{F639B1C8-40DC-4E77-BA44-3F19A7D8D264}" srcOrd="2" destOrd="0" parTransId="{DBFC6A3C-7863-439C-9B10-03979AFF3A02}" sibTransId="{6B4B1B93-00C2-451A-A878-5252344BF72A}"/>
    <dgm:cxn modelId="{054B91BF-D9BC-4499-9B8A-BE13A988FD18}" srcId="{03F28054-B026-4136-8504-BC6EFE826A0A}" destId="{3BCDD557-85CC-4F3C-A08D-95E36F640C5E}" srcOrd="3" destOrd="0" parTransId="{256DE589-0C37-4D2E-B4D3-D8C3EC820099}" sibTransId="{4CD2DA64-A083-43AC-A4A0-E56045024D3F}"/>
    <dgm:cxn modelId="{66FFAABF-DF3D-4900-804C-AC6D7225B346}" type="presOf" srcId="{C0D70508-5E5C-44A0-B003-A3F87AF36016}" destId="{6DA0E8CF-B0E2-4ABF-863E-AFF65FA2C57C}" srcOrd="0" destOrd="0" presId="urn:microsoft.com/office/officeart/2018/5/layout/IconCircleLabelList"/>
    <dgm:cxn modelId="{A98243D3-E2CC-4546-93B1-FCF6B3A96CD2}" srcId="{03F28054-B026-4136-8504-BC6EFE826A0A}" destId="{C6593B8C-F667-4174-9450-343678FB7636}" srcOrd="1" destOrd="0" parTransId="{886A5E74-5B16-40D1-84A2-3D566EA6C7E3}" sibTransId="{4528C08A-4183-4E82-86A9-920D6A69E092}"/>
    <dgm:cxn modelId="{4A638DF4-CA08-4A68-9026-CA918527AF15}" type="presOf" srcId="{03F28054-B026-4136-8504-BC6EFE826A0A}" destId="{14FA6E5C-956F-4203-B36C-9117C3ECAAAF}" srcOrd="0" destOrd="0" presId="urn:microsoft.com/office/officeart/2018/5/layout/IconCircleLabelList"/>
    <dgm:cxn modelId="{FCA7B800-A6F8-4F9B-AA95-726A60780B8F}" type="presParOf" srcId="{14FA6E5C-956F-4203-B36C-9117C3ECAAAF}" destId="{273BAA67-6DAB-46A7-A025-0B01E3EB9BB2}" srcOrd="0" destOrd="0" presId="urn:microsoft.com/office/officeart/2018/5/layout/IconCircleLabelList"/>
    <dgm:cxn modelId="{66243F00-AB01-4B1F-A9A3-21694B3329A7}" type="presParOf" srcId="{273BAA67-6DAB-46A7-A025-0B01E3EB9BB2}" destId="{B3C9D9AE-9D12-4C4D-9290-9A31651D9931}" srcOrd="0" destOrd="0" presId="urn:microsoft.com/office/officeart/2018/5/layout/IconCircleLabelList"/>
    <dgm:cxn modelId="{41359B06-EF0D-45A2-9EFF-0F249848C0F3}" type="presParOf" srcId="{273BAA67-6DAB-46A7-A025-0B01E3EB9BB2}" destId="{89921245-9FFF-4E1A-A91C-48C4EA5BFFE8}" srcOrd="1" destOrd="0" presId="urn:microsoft.com/office/officeart/2018/5/layout/IconCircleLabelList"/>
    <dgm:cxn modelId="{BDE4CCB4-EE09-42FF-9BF9-2E00645B30F7}" type="presParOf" srcId="{273BAA67-6DAB-46A7-A025-0B01E3EB9BB2}" destId="{E6E07C85-C218-4647-8FDE-B5FEDCFEE63A}" srcOrd="2" destOrd="0" presId="urn:microsoft.com/office/officeart/2018/5/layout/IconCircleLabelList"/>
    <dgm:cxn modelId="{EB064B48-39E8-4910-A7D7-9B3A773F3C55}" type="presParOf" srcId="{273BAA67-6DAB-46A7-A025-0B01E3EB9BB2}" destId="{6DA0E8CF-B0E2-4ABF-863E-AFF65FA2C57C}" srcOrd="3" destOrd="0" presId="urn:microsoft.com/office/officeart/2018/5/layout/IconCircleLabelList"/>
    <dgm:cxn modelId="{E466FE70-54DC-48E2-B506-184AD9D0D359}" type="presParOf" srcId="{14FA6E5C-956F-4203-B36C-9117C3ECAAAF}" destId="{214AF49A-0DB6-40C4-B1DA-CC57B0F94086}" srcOrd="1" destOrd="0" presId="urn:microsoft.com/office/officeart/2018/5/layout/IconCircleLabelList"/>
    <dgm:cxn modelId="{83A39BD2-EA29-4117-BB81-6A2BBB5D269C}" type="presParOf" srcId="{14FA6E5C-956F-4203-B36C-9117C3ECAAAF}" destId="{3024417B-C73C-416C-86D5-6E0322655453}" srcOrd="2" destOrd="0" presId="urn:microsoft.com/office/officeart/2018/5/layout/IconCircleLabelList"/>
    <dgm:cxn modelId="{88584B74-F88B-4219-B8F9-2B5ED75F7F83}" type="presParOf" srcId="{3024417B-C73C-416C-86D5-6E0322655453}" destId="{8F731473-A77F-487B-B13F-64A4510AED9D}" srcOrd="0" destOrd="0" presId="urn:microsoft.com/office/officeart/2018/5/layout/IconCircleLabelList"/>
    <dgm:cxn modelId="{178833AF-ED44-434C-9D7D-595732F4F09A}" type="presParOf" srcId="{3024417B-C73C-416C-86D5-6E0322655453}" destId="{5ECE0873-58AB-455E-8CA2-95867B1BB814}" srcOrd="1" destOrd="0" presId="urn:microsoft.com/office/officeart/2018/5/layout/IconCircleLabelList"/>
    <dgm:cxn modelId="{B55C38DE-DDD4-4170-B211-FFFD22CC08C4}" type="presParOf" srcId="{3024417B-C73C-416C-86D5-6E0322655453}" destId="{B3DA37C5-A63D-4A73-A0CF-414AAD28DB60}" srcOrd="2" destOrd="0" presId="urn:microsoft.com/office/officeart/2018/5/layout/IconCircleLabelList"/>
    <dgm:cxn modelId="{8F1557B3-EE72-4D49-9C91-00C49771132A}" type="presParOf" srcId="{3024417B-C73C-416C-86D5-6E0322655453}" destId="{AEEAE1F5-06B6-408D-9452-5406503F35AA}" srcOrd="3" destOrd="0" presId="urn:microsoft.com/office/officeart/2018/5/layout/IconCircleLabelList"/>
    <dgm:cxn modelId="{2655F333-7FB0-450F-AB7F-2DADC3FC7743}" type="presParOf" srcId="{14FA6E5C-956F-4203-B36C-9117C3ECAAAF}" destId="{EE01DC75-4A92-4B11-A4A4-D8B9C958E0D8}" srcOrd="3" destOrd="0" presId="urn:microsoft.com/office/officeart/2018/5/layout/IconCircleLabelList"/>
    <dgm:cxn modelId="{6CAEE2BE-03F0-4B17-ADB8-5AC26112910D}" type="presParOf" srcId="{14FA6E5C-956F-4203-B36C-9117C3ECAAAF}" destId="{D3723E9D-B5BC-415A-90DF-7C85BF10A83F}" srcOrd="4" destOrd="0" presId="urn:microsoft.com/office/officeart/2018/5/layout/IconCircleLabelList"/>
    <dgm:cxn modelId="{1E647A6B-C631-4C91-8820-5408D17CDF8B}" type="presParOf" srcId="{D3723E9D-B5BC-415A-90DF-7C85BF10A83F}" destId="{D90476F0-228C-4FEE-A5FE-69FE45FBE208}" srcOrd="0" destOrd="0" presId="urn:microsoft.com/office/officeart/2018/5/layout/IconCircleLabelList"/>
    <dgm:cxn modelId="{7BC86533-D3D5-4A86-8342-8A796EED496E}" type="presParOf" srcId="{D3723E9D-B5BC-415A-90DF-7C85BF10A83F}" destId="{133983AA-528D-434F-90EE-0E825054CE5C}" srcOrd="1" destOrd="0" presId="urn:microsoft.com/office/officeart/2018/5/layout/IconCircleLabelList"/>
    <dgm:cxn modelId="{A9232A03-D08F-4E7F-8B36-82B32685EDE7}" type="presParOf" srcId="{D3723E9D-B5BC-415A-90DF-7C85BF10A83F}" destId="{42F27CEC-0C8D-499E-8CDE-BF78D7C6D9AC}" srcOrd="2" destOrd="0" presId="urn:microsoft.com/office/officeart/2018/5/layout/IconCircleLabelList"/>
    <dgm:cxn modelId="{A6700792-6B0A-4F30-B3E2-C19BA9F64CE3}" type="presParOf" srcId="{D3723E9D-B5BC-415A-90DF-7C85BF10A83F}" destId="{F24D40FA-7161-4355-99F6-B7CAE331C07B}" srcOrd="3" destOrd="0" presId="urn:microsoft.com/office/officeart/2018/5/layout/IconCircleLabelList"/>
    <dgm:cxn modelId="{D10C9818-9C82-4105-BA2A-0698BC5DD61B}" type="presParOf" srcId="{14FA6E5C-956F-4203-B36C-9117C3ECAAAF}" destId="{55D0FEEA-8AC2-4334-9562-DA08C7969A75}" srcOrd="5" destOrd="0" presId="urn:microsoft.com/office/officeart/2018/5/layout/IconCircleLabelList"/>
    <dgm:cxn modelId="{FCDE31E0-5EDB-426D-9B52-DF4294556165}" type="presParOf" srcId="{14FA6E5C-956F-4203-B36C-9117C3ECAAAF}" destId="{5ACF3550-DB52-4E96-97F8-D8663E29990B}" srcOrd="6" destOrd="0" presId="urn:microsoft.com/office/officeart/2018/5/layout/IconCircleLabelList"/>
    <dgm:cxn modelId="{F53EFF58-9A67-4AF7-85F9-227FA7B1B2A1}" type="presParOf" srcId="{5ACF3550-DB52-4E96-97F8-D8663E29990B}" destId="{B26A62BD-F761-4D7E-B508-C58125BEA155}" srcOrd="0" destOrd="0" presId="urn:microsoft.com/office/officeart/2018/5/layout/IconCircleLabelList"/>
    <dgm:cxn modelId="{E4C79F58-36BC-49E6-87BF-0510E739DAE5}" type="presParOf" srcId="{5ACF3550-DB52-4E96-97F8-D8663E29990B}" destId="{39252AB1-49B3-46CE-9C33-706BE05CCD63}" srcOrd="1" destOrd="0" presId="urn:microsoft.com/office/officeart/2018/5/layout/IconCircleLabelList"/>
    <dgm:cxn modelId="{5683DDAB-3E84-452B-89F2-24B29339F1D1}" type="presParOf" srcId="{5ACF3550-DB52-4E96-97F8-D8663E29990B}" destId="{EF5878EB-1AE8-48FB-B57C-B6C945A44120}" srcOrd="2" destOrd="0" presId="urn:microsoft.com/office/officeart/2018/5/layout/IconCircleLabelList"/>
    <dgm:cxn modelId="{28E57738-04B7-4C79-8842-D7B3C2874D92}" type="presParOf" srcId="{5ACF3550-DB52-4E96-97F8-D8663E29990B}" destId="{9672203F-78E7-4BA6-8E00-C45E51960EA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C9D9AE-9D12-4C4D-9290-9A31651D9931}">
      <dsp:nvSpPr>
        <dsp:cNvPr id="0" name=""/>
        <dsp:cNvSpPr/>
      </dsp:nvSpPr>
      <dsp:spPr>
        <a:xfrm>
          <a:off x="270574" y="581654"/>
          <a:ext cx="844945" cy="8449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921245-9FFF-4E1A-A91C-48C4EA5BFFE8}">
      <dsp:nvSpPr>
        <dsp:cNvPr id="0" name=""/>
        <dsp:cNvSpPr/>
      </dsp:nvSpPr>
      <dsp:spPr>
        <a:xfrm>
          <a:off x="450644" y="761724"/>
          <a:ext cx="484804" cy="484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A0E8CF-B0E2-4ABF-863E-AFF65FA2C57C}">
      <dsp:nvSpPr>
        <dsp:cNvPr id="0" name=""/>
        <dsp:cNvSpPr/>
      </dsp:nvSpPr>
      <dsp:spPr>
        <a:xfrm>
          <a:off x="468" y="16897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Bishwas Adhikari</a:t>
          </a:r>
        </a:p>
      </dsp:txBody>
      <dsp:txXfrm>
        <a:off x="468" y="1689779"/>
        <a:ext cx="1385156" cy="554062"/>
      </dsp:txXfrm>
    </dsp:sp>
    <dsp:sp modelId="{8F731473-A77F-487B-B13F-64A4510AED9D}">
      <dsp:nvSpPr>
        <dsp:cNvPr id="0" name=""/>
        <dsp:cNvSpPr/>
      </dsp:nvSpPr>
      <dsp:spPr>
        <a:xfrm>
          <a:off x="1898133" y="581654"/>
          <a:ext cx="844945" cy="8449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CE0873-58AB-455E-8CA2-95867B1BB814}">
      <dsp:nvSpPr>
        <dsp:cNvPr id="0" name=""/>
        <dsp:cNvSpPr/>
      </dsp:nvSpPr>
      <dsp:spPr>
        <a:xfrm>
          <a:off x="2078203" y="761724"/>
          <a:ext cx="484804" cy="484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AE1F5-06B6-408D-9452-5406503F35AA}">
      <dsp:nvSpPr>
        <dsp:cNvPr id="0" name=""/>
        <dsp:cNvSpPr/>
      </dsp:nvSpPr>
      <dsp:spPr>
        <a:xfrm>
          <a:off x="1628027" y="16897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Student ID: 100932586</a:t>
          </a:r>
        </a:p>
      </dsp:txBody>
      <dsp:txXfrm>
        <a:off x="1628027" y="1689779"/>
        <a:ext cx="1385156" cy="554062"/>
      </dsp:txXfrm>
    </dsp:sp>
    <dsp:sp modelId="{D90476F0-228C-4FEE-A5FE-69FE45FBE208}">
      <dsp:nvSpPr>
        <dsp:cNvPr id="0" name=""/>
        <dsp:cNvSpPr/>
      </dsp:nvSpPr>
      <dsp:spPr>
        <a:xfrm>
          <a:off x="3525691" y="581654"/>
          <a:ext cx="844945" cy="8449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3983AA-528D-434F-90EE-0E825054CE5C}">
      <dsp:nvSpPr>
        <dsp:cNvPr id="0" name=""/>
        <dsp:cNvSpPr/>
      </dsp:nvSpPr>
      <dsp:spPr>
        <a:xfrm>
          <a:off x="3705761" y="761724"/>
          <a:ext cx="484804" cy="484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D40FA-7161-4355-99F6-B7CAE331C07B}">
      <dsp:nvSpPr>
        <dsp:cNvPr id="0" name=""/>
        <dsp:cNvSpPr/>
      </dsp:nvSpPr>
      <dsp:spPr>
        <a:xfrm>
          <a:off x="3255586" y="16897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Course: WEBD 6201 Client-Side Scripting </a:t>
          </a:r>
        </a:p>
      </dsp:txBody>
      <dsp:txXfrm>
        <a:off x="3255586" y="1689779"/>
        <a:ext cx="1385156" cy="554062"/>
      </dsp:txXfrm>
    </dsp:sp>
    <dsp:sp modelId="{B26A62BD-F761-4D7E-B508-C58125BEA155}">
      <dsp:nvSpPr>
        <dsp:cNvPr id="0" name=""/>
        <dsp:cNvSpPr/>
      </dsp:nvSpPr>
      <dsp:spPr>
        <a:xfrm>
          <a:off x="5153250" y="581654"/>
          <a:ext cx="844945" cy="84494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252AB1-49B3-46CE-9C33-706BE05CCD63}">
      <dsp:nvSpPr>
        <dsp:cNvPr id="0" name=""/>
        <dsp:cNvSpPr/>
      </dsp:nvSpPr>
      <dsp:spPr>
        <a:xfrm>
          <a:off x="5333320" y="761724"/>
          <a:ext cx="484804" cy="4848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2203F-78E7-4BA6-8E00-C45E51960EA1}">
      <dsp:nvSpPr>
        <dsp:cNvPr id="0" name=""/>
        <dsp:cNvSpPr/>
      </dsp:nvSpPr>
      <dsp:spPr>
        <a:xfrm>
          <a:off x="4883144" y="1689779"/>
          <a:ext cx="1385156" cy="5540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Date: February 9, 2025</a:t>
          </a:r>
        </a:p>
      </dsp:txBody>
      <dsp:txXfrm>
        <a:off x="4883144" y="1689779"/>
        <a:ext cx="1385156" cy="554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4C1F-8815-06B3-6DF5-DC4021BEBA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80B37-4EA6-9155-6F17-0F8518AB0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AA593-AA14-3C58-2233-769DF451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9DDFD-4625-1D4E-FBB6-CBA667E7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D2EAB-AF33-90F6-55EF-DC6E7ADE2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80180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05D17-FF39-8A47-5016-174C4CF4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7CCD8B-0B0D-7ADD-FED1-60B7702BEF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53913E-0C39-6DD3-68C7-A43B981B1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8908B-1898-15F3-5B40-7DE1CFBE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CAAE-C07D-4C1D-9AAE-55998BE56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875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55563B-B6F6-2F25-A9BE-E40188916D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DB155-9870-6EA3-78DF-E5A8E938C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A3B8B-8C73-295E-ABC5-13FC9967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0D021-84AA-8FA5-E3AD-537140C4D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B4B41-9095-C302-124B-C99E59347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7381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CD694-8D2D-C86A-D5FA-3F81F80C7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BC96C-FB33-7319-93EB-C1BEA5EDF3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B8263-D38B-FE01-CFD5-039F4DA50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536BF-B4FD-A104-BD27-19CEB6F32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98177-4F4C-FDB0-780E-940E31CD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942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F733-D48B-3C92-3064-A0D3BA4A6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C29A-3627-1DBD-12E4-135B193E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B162A-ADC4-2195-1465-6FCBCE1A2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EC535-0292-59D6-D917-2BCEE1BF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E008-68DC-9C84-B224-02F29B020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6312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5AF38-CA1D-FA87-96F0-2A9F9C142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21E89-8D0E-74C2-2E58-51A470429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DFE0C-84E3-4D76-C4A5-38FE0783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82159-8866-A9DC-69A9-40CE894D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8714E-B329-C9A4-D04D-03C83EEA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888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7B4C-3918-FB64-1909-A0E6B42E0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4472-823C-0CB7-DA79-9674AE66CE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6DB7B-A893-FF2A-E5A5-96B9398C8B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4E50D-7FC6-2893-1433-54D48ECB4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AECD8-83EA-8B9E-64D0-1176DE65E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9629C7-3A1F-C2BD-497A-5C746A4C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780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B2B26-D340-A0CF-96C5-5F8DB64E2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D337C-6BCA-77A2-6612-F5D654A4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14CE6-870B-1A69-1CF9-B9FAA935A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345C19-7117-E16A-4106-7311265EDF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9487D4-DDE1-A784-0BC3-A3921673CE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F342E5-3E03-7157-AC03-9988C4000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75758-8CE6-0847-4466-85267524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ED153-E2E6-EAFB-63E1-29EF7F6B8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9354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2B49F-C5B9-2632-A517-69B0B80D3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0851B0-31CB-5F96-CE92-0D3C28090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55D4F-3285-3D6D-591A-EAE72395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EB60B-88EA-B8B0-6FA1-338820ECA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56090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018B2F-E21B-28B8-203E-3F85A9743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82335-AC56-26DA-2B73-936199423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E6815-19AF-E49D-2798-5CA530733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3286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680C1-43F3-D73E-2764-C557A9777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987AB-D155-2C50-2B4C-DF24D8B7E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87A861-8633-F198-EB40-5279E99CB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942B1-F204-0263-7DC0-AEA66271C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38FC2A-399B-60D3-0D6B-A1624182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E8C4F7-3D64-E06A-AED5-7C3EBF57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835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8AB08-91C5-D540-FFB2-D0FB687A9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77E8C4-9FBE-39DE-B8CB-131CAB42A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58950A-61F1-7A62-986D-57875F8EC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015D4-351F-F08D-1FC0-037CA4D3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EB863-7ED9-B089-28B8-EFDA1AFC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E78EA-67BB-0C4A-F37D-259BA81CF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9038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FAF99C-1909-0872-4B43-98A6F99D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0B740-EC12-A1A7-1AC8-A78978A6C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01E43-20F0-1DD8-0C23-B379F8D361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FE20F-7BB8-419F-A85D-DEE53BA8819D}" type="datetimeFigureOut">
              <a:rPr lang="en-CA" smtClean="0"/>
              <a:t>2025-02-09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E2EC5-4C60-ABB3-200C-FCB76BADB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6C01-1D49-46BA-A0F8-CB0A5DA4EF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CD2F4-8B7B-4EF9-8CE8-235EB0A0EC7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07187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E3A035-F428-3BAD-5CCB-FE1B0A6A3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/>
              <a:t>Assignment 1 Presentation</a:t>
            </a:r>
          </a:p>
        </p:txBody>
      </p:sp>
      <p:sp>
        <p:nvSpPr>
          <p:cNvPr id="27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Picture 4" descr="A person taking a selfie&#10;&#10;AI-generated content may be incorrect.">
            <a:extLst>
              <a:ext uri="{FF2B5EF4-FFF2-40B4-BE49-F238E27FC236}">
                <a16:creationId xmlns:a16="http://schemas.microsoft.com/office/drawing/2014/main" id="{5EC29AD1-EAEA-ECB8-6127-73B3419F9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3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  <p:graphicFrame>
        <p:nvGraphicFramePr>
          <p:cNvPr id="16" name="Text Placeholder 2">
            <a:extLst>
              <a:ext uri="{FF2B5EF4-FFF2-40B4-BE49-F238E27FC236}">
                <a16:creationId xmlns:a16="http://schemas.microsoft.com/office/drawing/2014/main" id="{40E80E2D-DBD6-64FB-39F1-141E242B73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690743"/>
              </p:ext>
            </p:extLst>
          </p:nvPr>
        </p:nvGraphicFramePr>
        <p:xfrm>
          <a:off x="615458" y="3355848"/>
          <a:ext cx="6268770" cy="2825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3351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Assignment 1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Bishwas Adhikari</dc:creator>
  <cp:lastModifiedBy>Bishwas Adhikari</cp:lastModifiedBy>
  <cp:revision>1</cp:revision>
  <dcterms:created xsi:type="dcterms:W3CDTF">2025-02-09T20:04:22Z</dcterms:created>
  <dcterms:modified xsi:type="dcterms:W3CDTF">2025-02-09T20:27:40Z</dcterms:modified>
</cp:coreProperties>
</file>