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1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0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5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3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3A34-FD3D-475B-840B-48DBDBE6FBF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9B0D-91D7-42BC-B96C-D4EA2CCB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topics/auth/customiz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6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comes with a user authentication system. It handles user accounts, groups, permissions and cookie-based user sessions. This section of the documentation explains how the default implementation works out of the box, as well as how to </a:t>
            </a:r>
            <a:r>
              <a:rPr lang="en-US" dirty="0">
                <a:hlinkClick r:id="rId2"/>
              </a:rPr>
              <a:t>extend and customize</a:t>
            </a:r>
            <a:r>
              <a:rPr lang="en-US" dirty="0"/>
              <a:t> it to suit your project’s needs.</a:t>
            </a:r>
          </a:p>
        </p:txBody>
      </p:sp>
    </p:spTree>
    <p:extLst>
      <p:ext uri="{BB962C8B-B14F-4D97-AF65-F5344CB8AC3E}">
        <p14:creationId xmlns:p14="http://schemas.microsoft.com/office/powerpoint/2010/main" val="305450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auth</a:t>
            </a:r>
            <a:r>
              <a:rPr lang="en-US" dirty="0"/>
              <a:t> system consists of:</a:t>
            </a:r>
          </a:p>
          <a:p>
            <a:r>
              <a:rPr lang="en-US" dirty="0"/>
              <a:t>Users</a:t>
            </a:r>
          </a:p>
          <a:p>
            <a:r>
              <a:rPr lang="en-US" dirty="0"/>
              <a:t>Permissions: Binary (yes/no) flags designating whether a user may perform a certain task.</a:t>
            </a:r>
          </a:p>
          <a:p>
            <a:r>
              <a:rPr lang="en-US" dirty="0"/>
              <a:t>Groups: A generic way of applying labels and permissions to more than one user.</a:t>
            </a:r>
          </a:p>
          <a:p>
            <a:r>
              <a:rPr lang="en-US" dirty="0"/>
              <a:t>A configurable password hashing system</a:t>
            </a:r>
          </a:p>
          <a:p>
            <a:r>
              <a:rPr lang="en-US" dirty="0"/>
              <a:t>Forms and view tools for logging in users, or restricting content</a:t>
            </a:r>
          </a:p>
          <a:p>
            <a:r>
              <a:rPr lang="en-US" dirty="0"/>
              <a:t>A pluggable backend system</a:t>
            </a:r>
          </a:p>
          <a:p>
            <a:r>
              <a:rPr lang="en-US" dirty="0"/>
              <a:t>The authentication system in </a:t>
            </a:r>
            <a:r>
              <a:rPr lang="en-US" dirty="0" err="1"/>
              <a:t>Django</a:t>
            </a:r>
            <a:r>
              <a:rPr lang="en-US" dirty="0"/>
              <a:t> aims to be very generic and doesn’t provide some features commonly found in web authentication systems. Solutions for some of these common problems have been implemented in third-party packages:</a:t>
            </a:r>
          </a:p>
          <a:p>
            <a:r>
              <a:rPr lang="en-US" dirty="0"/>
              <a:t>Password strength checking</a:t>
            </a:r>
          </a:p>
          <a:p>
            <a:r>
              <a:rPr lang="en-US" dirty="0"/>
              <a:t>Throttling of login attempts</a:t>
            </a:r>
          </a:p>
          <a:p>
            <a:r>
              <a:rPr lang="en-US" dirty="0"/>
              <a:t>Authentication against third-parties (</a:t>
            </a:r>
            <a:r>
              <a:rPr lang="en-US" dirty="0" err="1"/>
              <a:t>OAuth</a:t>
            </a:r>
            <a:r>
              <a:rPr lang="en-US" dirty="0"/>
              <a:t>, for example)</a:t>
            </a:r>
          </a:p>
          <a:p>
            <a:r>
              <a:rPr lang="en-US" dirty="0"/>
              <a:t>Object-level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 Form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5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8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896"/>
            <a:ext cx="8715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5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by command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684" y="2157065"/>
            <a:ext cx="4227017" cy="16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Decorator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2101056"/>
            <a:ext cx="8001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9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633" y="1690688"/>
            <a:ext cx="82010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logout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1505"/>
            <a:ext cx="10515600" cy="32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5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Django Authentication</vt:lpstr>
      <vt:lpstr>Introduction</vt:lpstr>
      <vt:lpstr>Overview</vt:lpstr>
      <vt:lpstr>User Registration Form</vt:lpstr>
      <vt:lpstr>Creating User</vt:lpstr>
      <vt:lpstr>Creating User by command line</vt:lpstr>
      <vt:lpstr>Adding Decorator</vt:lpstr>
      <vt:lpstr>Login Form</vt:lpstr>
      <vt:lpstr>Login and logout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Authentication</dc:title>
  <dc:creator>hsharan</dc:creator>
  <cp:lastModifiedBy>hsharan</cp:lastModifiedBy>
  <cp:revision>3</cp:revision>
  <dcterms:created xsi:type="dcterms:W3CDTF">2022-01-21T01:57:50Z</dcterms:created>
  <dcterms:modified xsi:type="dcterms:W3CDTF">2022-01-21T02:15:35Z</dcterms:modified>
</cp:coreProperties>
</file>