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60" r:id="rId4"/>
    <p:sldId id="259" r:id="rId5"/>
    <p:sldId id="258" r:id="rId6"/>
    <p:sldId id="25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CCDE8-635D-4F32-B99C-7C45CAF93096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68CBF-ADEA-4CAD-9168-430D73606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634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CCDE8-635D-4F32-B99C-7C45CAF93096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68CBF-ADEA-4CAD-9168-430D73606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573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CCDE8-635D-4F32-B99C-7C45CAF93096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68CBF-ADEA-4CAD-9168-430D73606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849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CCDE8-635D-4F32-B99C-7C45CAF93096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68CBF-ADEA-4CAD-9168-430D73606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485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CCDE8-635D-4F32-B99C-7C45CAF93096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68CBF-ADEA-4CAD-9168-430D73606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450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CCDE8-635D-4F32-B99C-7C45CAF93096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68CBF-ADEA-4CAD-9168-430D73606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491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CCDE8-635D-4F32-B99C-7C45CAF93096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68CBF-ADEA-4CAD-9168-430D73606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116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CCDE8-635D-4F32-B99C-7C45CAF93096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68CBF-ADEA-4CAD-9168-430D73606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236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CCDE8-635D-4F32-B99C-7C45CAF93096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68CBF-ADEA-4CAD-9168-430D73606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122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CCDE8-635D-4F32-B99C-7C45CAF93096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68CBF-ADEA-4CAD-9168-430D73606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139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CCDE8-635D-4F32-B99C-7C45CAF93096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68CBF-ADEA-4CAD-9168-430D73606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513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2CCDE8-635D-4F32-B99C-7C45CAF93096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068CBF-ADEA-4CAD-9168-430D73606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300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09982" y="1408922"/>
            <a:ext cx="1248630" cy="6344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509982" y="4329406"/>
            <a:ext cx="1248630" cy="67802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377638" y="4329406"/>
            <a:ext cx="1402468" cy="67802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iamond 2"/>
          <p:cNvSpPr/>
          <p:nvPr/>
        </p:nvSpPr>
        <p:spPr>
          <a:xfrm>
            <a:off x="3672431" y="2724540"/>
            <a:ext cx="923730" cy="942392"/>
          </a:xfrm>
          <a:prstGeom prst="diamond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iamond 7"/>
          <p:cNvSpPr/>
          <p:nvPr/>
        </p:nvSpPr>
        <p:spPr>
          <a:xfrm>
            <a:off x="7568027" y="1269000"/>
            <a:ext cx="923730" cy="942392"/>
          </a:xfrm>
          <a:prstGeom prst="diamond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9" name="Diamond 8"/>
          <p:cNvSpPr/>
          <p:nvPr/>
        </p:nvSpPr>
        <p:spPr>
          <a:xfrm>
            <a:off x="5600263" y="4197222"/>
            <a:ext cx="923730" cy="942392"/>
          </a:xfrm>
          <a:prstGeom prst="diamond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825558" y="1541497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864831" y="3001739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801396" y="4483752"/>
            <a:ext cx="58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Post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606723" y="4483752"/>
            <a:ext cx="944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Request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723700" y="1594256"/>
            <a:ext cx="532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buy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773650" y="4483752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has</a:t>
            </a:r>
            <a:endParaRPr lang="en-US" dirty="0"/>
          </a:p>
        </p:txBody>
      </p:sp>
      <p:cxnSp>
        <p:nvCxnSpPr>
          <p:cNvPr id="17" name="Straight Connector 16"/>
          <p:cNvCxnSpPr>
            <a:stCxn id="2" idx="2"/>
            <a:endCxn id="3" idx="0"/>
          </p:cNvCxnSpPr>
          <p:nvPr/>
        </p:nvCxnSpPr>
        <p:spPr>
          <a:xfrm flipH="1">
            <a:off x="4134296" y="2043404"/>
            <a:ext cx="1" cy="6811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3" idx="2"/>
            <a:endCxn id="6" idx="0"/>
          </p:cNvCxnSpPr>
          <p:nvPr/>
        </p:nvCxnSpPr>
        <p:spPr>
          <a:xfrm>
            <a:off x="4134296" y="3666932"/>
            <a:ext cx="1" cy="6624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2" idx="3"/>
            <a:endCxn id="8" idx="1"/>
          </p:cNvCxnSpPr>
          <p:nvPr/>
        </p:nvCxnSpPr>
        <p:spPr>
          <a:xfrm>
            <a:off x="4758612" y="1726163"/>
            <a:ext cx="2809415" cy="140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8" idx="2"/>
            <a:endCxn id="7" idx="0"/>
          </p:cNvCxnSpPr>
          <p:nvPr/>
        </p:nvCxnSpPr>
        <p:spPr>
          <a:xfrm>
            <a:off x="8029892" y="2211392"/>
            <a:ext cx="48980" cy="21180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6" idx="3"/>
            <a:endCxn id="9" idx="1"/>
          </p:cNvCxnSpPr>
          <p:nvPr/>
        </p:nvCxnSpPr>
        <p:spPr>
          <a:xfrm flipV="1">
            <a:off x="4758612" y="4668418"/>
            <a:ext cx="841651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9" idx="3"/>
            <a:endCxn id="7" idx="1"/>
          </p:cNvCxnSpPr>
          <p:nvPr/>
        </p:nvCxnSpPr>
        <p:spPr>
          <a:xfrm>
            <a:off x="6523993" y="4668418"/>
            <a:ext cx="853645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3914699" y="2220837"/>
            <a:ext cx="43919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3914699" y="2317253"/>
            <a:ext cx="43919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3914699" y="4074377"/>
            <a:ext cx="219597" cy="1228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4134296" y="4074377"/>
            <a:ext cx="164047" cy="1385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4038385" y="3930533"/>
            <a:ext cx="191822" cy="11467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Connector 52"/>
          <p:cNvCxnSpPr/>
          <p:nvPr/>
        </p:nvCxnSpPr>
        <p:spPr>
          <a:xfrm flipV="1">
            <a:off x="4995097" y="1599167"/>
            <a:ext cx="6218" cy="2820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H="1" flipV="1">
            <a:off x="5161722" y="1594256"/>
            <a:ext cx="1" cy="3028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V="1">
            <a:off x="7833813" y="4086432"/>
            <a:ext cx="219597" cy="1228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8053410" y="4086432"/>
            <a:ext cx="164047" cy="1385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7957499" y="3942588"/>
            <a:ext cx="191822" cy="11467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Connector 67"/>
          <p:cNvCxnSpPr/>
          <p:nvPr/>
        </p:nvCxnSpPr>
        <p:spPr>
          <a:xfrm flipV="1">
            <a:off x="4845773" y="4521898"/>
            <a:ext cx="6218" cy="2820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H="1" flipV="1">
            <a:off x="5012398" y="4516987"/>
            <a:ext cx="1" cy="3028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V="1">
            <a:off x="7130947" y="4516987"/>
            <a:ext cx="141318" cy="1588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7111857" y="4662927"/>
            <a:ext cx="199709" cy="1410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/>
          <p:cNvSpPr/>
          <p:nvPr/>
        </p:nvSpPr>
        <p:spPr>
          <a:xfrm>
            <a:off x="6924944" y="4565262"/>
            <a:ext cx="144742" cy="23869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615335" y="373454"/>
            <a:ext cx="1212979" cy="4665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smtClean="0">
                <a:solidFill>
                  <a:schemeClr val="tx1"/>
                </a:solidFill>
              </a:rPr>
              <a:t>id</a:t>
            </a:r>
            <a:endParaRPr lang="en-US" u="sng" dirty="0">
              <a:solidFill>
                <a:schemeClr val="tx1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2459452" y="267707"/>
            <a:ext cx="1212979" cy="4665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email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541438" y="1061900"/>
            <a:ext cx="1574703" cy="4665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password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722299" y="1754307"/>
            <a:ext cx="1212979" cy="4665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en-US" dirty="0" smtClean="0">
                <a:solidFill>
                  <a:schemeClr val="tx1"/>
                </a:solidFill>
              </a:rPr>
              <a:t>ity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6" name="Straight Connector 15"/>
          <p:cNvCxnSpPr>
            <a:stCxn id="4" idx="6"/>
            <a:endCxn id="2" idx="1"/>
          </p:cNvCxnSpPr>
          <p:nvPr/>
        </p:nvCxnSpPr>
        <p:spPr>
          <a:xfrm>
            <a:off x="1828314" y="606719"/>
            <a:ext cx="1681668" cy="11194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36" idx="4"/>
            <a:endCxn id="2" idx="1"/>
          </p:cNvCxnSpPr>
          <p:nvPr/>
        </p:nvCxnSpPr>
        <p:spPr>
          <a:xfrm>
            <a:off x="3065942" y="734237"/>
            <a:ext cx="444040" cy="9919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37" idx="6"/>
            <a:endCxn id="2" idx="1"/>
          </p:cNvCxnSpPr>
          <p:nvPr/>
        </p:nvCxnSpPr>
        <p:spPr>
          <a:xfrm>
            <a:off x="2116141" y="1295165"/>
            <a:ext cx="1393841" cy="4309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38" idx="6"/>
            <a:endCxn id="2" idx="1"/>
          </p:cNvCxnSpPr>
          <p:nvPr/>
        </p:nvCxnSpPr>
        <p:spPr>
          <a:xfrm flipV="1">
            <a:off x="1935278" y="1726163"/>
            <a:ext cx="1574704" cy="2614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/>
          <p:cNvSpPr/>
          <p:nvPr/>
        </p:nvSpPr>
        <p:spPr>
          <a:xfrm>
            <a:off x="1150557" y="3191071"/>
            <a:ext cx="1212979" cy="4665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>
                <a:solidFill>
                  <a:schemeClr val="tx1"/>
                </a:solidFill>
              </a:rPr>
              <a:t>p</a:t>
            </a:r>
            <a:r>
              <a:rPr lang="en-US" u="sng" dirty="0" smtClean="0">
                <a:solidFill>
                  <a:schemeClr val="tx1"/>
                </a:solidFill>
              </a:rPr>
              <a:t>_id</a:t>
            </a:r>
            <a:endParaRPr lang="en-US" u="sng" dirty="0">
              <a:solidFill>
                <a:schemeClr val="tx1"/>
              </a:solidFill>
            </a:endParaRPr>
          </a:p>
        </p:txBody>
      </p:sp>
      <p:sp>
        <p:nvSpPr>
          <p:cNvPr id="64" name="Oval 63"/>
          <p:cNvSpPr/>
          <p:nvPr/>
        </p:nvSpPr>
        <p:spPr>
          <a:xfrm>
            <a:off x="402747" y="3976012"/>
            <a:ext cx="1890340" cy="4665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book_name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3" name="Oval 72"/>
          <p:cNvSpPr/>
          <p:nvPr/>
        </p:nvSpPr>
        <p:spPr>
          <a:xfrm>
            <a:off x="402747" y="4774166"/>
            <a:ext cx="1991887" cy="4665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book_author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4" name="Oval 73"/>
          <p:cNvSpPr/>
          <p:nvPr/>
        </p:nvSpPr>
        <p:spPr>
          <a:xfrm>
            <a:off x="402747" y="5572320"/>
            <a:ext cx="2145332" cy="4665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original_price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5" name="Oval 74"/>
          <p:cNvSpPr/>
          <p:nvPr/>
        </p:nvSpPr>
        <p:spPr>
          <a:xfrm>
            <a:off x="1680727" y="6262014"/>
            <a:ext cx="2357658" cy="4665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expected_price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6" name="Straight Connector 75"/>
          <p:cNvCxnSpPr>
            <a:stCxn id="63" idx="6"/>
            <a:endCxn id="6" idx="1"/>
          </p:cNvCxnSpPr>
          <p:nvPr/>
        </p:nvCxnSpPr>
        <p:spPr>
          <a:xfrm>
            <a:off x="2363536" y="3424336"/>
            <a:ext cx="1146446" cy="12440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64" idx="6"/>
            <a:endCxn id="6" idx="1"/>
          </p:cNvCxnSpPr>
          <p:nvPr/>
        </p:nvCxnSpPr>
        <p:spPr>
          <a:xfrm>
            <a:off x="2293087" y="4209277"/>
            <a:ext cx="1216895" cy="4591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73" idx="6"/>
            <a:endCxn id="6" idx="1"/>
          </p:cNvCxnSpPr>
          <p:nvPr/>
        </p:nvCxnSpPr>
        <p:spPr>
          <a:xfrm flipV="1">
            <a:off x="2394634" y="4668419"/>
            <a:ext cx="1115348" cy="3390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74" idx="6"/>
            <a:endCxn id="6" idx="1"/>
          </p:cNvCxnSpPr>
          <p:nvPr/>
        </p:nvCxnSpPr>
        <p:spPr>
          <a:xfrm flipV="1">
            <a:off x="2548079" y="4668419"/>
            <a:ext cx="961903" cy="11371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75" idx="0"/>
            <a:endCxn id="6" idx="1"/>
          </p:cNvCxnSpPr>
          <p:nvPr/>
        </p:nvCxnSpPr>
        <p:spPr>
          <a:xfrm flipV="1">
            <a:off x="2859556" y="4668419"/>
            <a:ext cx="650426" cy="15935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Oval 90"/>
          <p:cNvSpPr/>
          <p:nvPr/>
        </p:nvSpPr>
        <p:spPr>
          <a:xfrm>
            <a:off x="9659416" y="2904541"/>
            <a:ext cx="1212979" cy="4665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>
                <a:solidFill>
                  <a:schemeClr val="tx1"/>
                </a:solidFill>
              </a:rPr>
              <a:t>r</a:t>
            </a:r>
            <a:r>
              <a:rPr lang="en-US" u="sng" dirty="0" smtClean="0">
                <a:solidFill>
                  <a:schemeClr val="tx1"/>
                </a:solidFill>
              </a:rPr>
              <a:t>_id</a:t>
            </a:r>
            <a:endParaRPr lang="en-US" u="sng" dirty="0">
              <a:solidFill>
                <a:schemeClr val="tx1"/>
              </a:solidFill>
            </a:endParaRPr>
          </a:p>
        </p:txBody>
      </p:sp>
      <p:sp>
        <p:nvSpPr>
          <p:cNvPr id="92" name="Oval 91"/>
          <p:cNvSpPr/>
          <p:nvPr/>
        </p:nvSpPr>
        <p:spPr>
          <a:xfrm>
            <a:off x="9888502" y="3930533"/>
            <a:ext cx="1212979" cy="4665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email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3" name="Oval 92"/>
          <p:cNvSpPr/>
          <p:nvPr/>
        </p:nvSpPr>
        <p:spPr>
          <a:xfrm>
            <a:off x="9334304" y="4954972"/>
            <a:ext cx="2481943" cy="4665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Contact_number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4" name="Oval 93"/>
          <p:cNvSpPr/>
          <p:nvPr/>
        </p:nvSpPr>
        <p:spPr>
          <a:xfrm>
            <a:off x="9380957" y="5853995"/>
            <a:ext cx="2388636" cy="4665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Offering _price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5" name="Straight Connector 94"/>
          <p:cNvCxnSpPr>
            <a:stCxn id="7" idx="3"/>
            <a:endCxn id="91" idx="2"/>
          </p:cNvCxnSpPr>
          <p:nvPr/>
        </p:nvCxnSpPr>
        <p:spPr>
          <a:xfrm flipV="1">
            <a:off x="8780106" y="3137806"/>
            <a:ext cx="879310" cy="15306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>
            <a:stCxn id="7" idx="3"/>
            <a:endCxn id="92" idx="2"/>
          </p:cNvCxnSpPr>
          <p:nvPr/>
        </p:nvCxnSpPr>
        <p:spPr>
          <a:xfrm flipV="1">
            <a:off x="8780106" y="4163798"/>
            <a:ext cx="1108396" cy="5046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>
            <a:stCxn id="7" idx="3"/>
            <a:endCxn id="93" idx="1"/>
          </p:cNvCxnSpPr>
          <p:nvPr/>
        </p:nvCxnSpPr>
        <p:spPr>
          <a:xfrm>
            <a:off x="8780106" y="4668419"/>
            <a:ext cx="917670" cy="3548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stCxn id="7" idx="3"/>
            <a:endCxn id="94" idx="1"/>
          </p:cNvCxnSpPr>
          <p:nvPr/>
        </p:nvCxnSpPr>
        <p:spPr>
          <a:xfrm>
            <a:off x="8780106" y="4668419"/>
            <a:ext cx="950659" cy="12538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1807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552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32293" y="95490"/>
            <a:ext cx="9778482" cy="667496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1332293" y="571353"/>
            <a:ext cx="1754155" cy="279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3086448" y="394069"/>
            <a:ext cx="289249" cy="2052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3375697" y="95491"/>
            <a:ext cx="0" cy="2985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294972" y="194923"/>
            <a:ext cx="20807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Book Share sequence diagram </a:t>
            </a:r>
            <a:endParaRPr lang="en-US" sz="1200" dirty="0"/>
          </a:p>
        </p:txBody>
      </p:sp>
      <p:sp>
        <p:nvSpPr>
          <p:cNvPr id="15" name="TextBox 1">
            <a:extLst>
              <a:ext uri="{FF2B5EF4-FFF2-40B4-BE49-F238E27FC236}">
                <a16:creationId xmlns:a16="http://schemas.microsoft.com/office/drawing/2014/main" id="{DFB60DF5-6C7A-F6F6-BE1D-DC6B84750588}"/>
              </a:ext>
            </a:extLst>
          </p:cNvPr>
          <p:cNvSpPr txBox="1"/>
          <p:nvPr/>
        </p:nvSpPr>
        <p:spPr>
          <a:xfrm>
            <a:off x="3271429" y="668240"/>
            <a:ext cx="95058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200" dirty="0" smtClean="0">
                <a:solidFill>
                  <a:schemeClr val="tx1"/>
                </a:solidFill>
              </a:rPr>
              <a:t>User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DB4B4E6-B0D9-0121-5847-16EBE66ED6A0}"/>
              </a:ext>
            </a:extLst>
          </p:cNvPr>
          <p:cNvSpPr/>
          <p:nvPr/>
        </p:nvSpPr>
        <p:spPr>
          <a:xfrm>
            <a:off x="4040575" y="290224"/>
            <a:ext cx="288604" cy="26013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3D71B5A-F32E-0355-64B2-1F779F198368}"/>
              </a:ext>
            </a:extLst>
          </p:cNvPr>
          <p:cNvCxnSpPr>
            <a:cxnSpLocks/>
            <a:endCxn id="16" idx="4"/>
          </p:cNvCxnSpPr>
          <p:nvPr/>
        </p:nvCxnSpPr>
        <p:spPr>
          <a:xfrm flipV="1">
            <a:off x="4184877" y="550360"/>
            <a:ext cx="0" cy="2818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7920A58-71AA-1B44-CB8D-695C2A166AFB}"/>
              </a:ext>
            </a:extLst>
          </p:cNvPr>
          <p:cNvCxnSpPr>
            <a:cxnSpLocks/>
          </p:cNvCxnSpPr>
          <p:nvPr/>
        </p:nvCxnSpPr>
        <p:spPr>
          <a:xfrm flipV="1">
            <a:off x="4088183" y="825992"/>
            <a:ext cx="97956" cy="28916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443FCC3-BED8-B46C-5E21-0725E675D9DD}"/>
              </a:ext>
            </a:extLst>
          </p:cNvPr>
          <p:cNvCxnSpPr>
            <a:cxnSpLocks/>
          </p:cNvCxnSpPr>
          <p:nvPr/>
        </p:nvCxnSpPr>
        <p:spPr>
          <a:xfrm flipH="1" flipV="1">
            <a:off x="4185900" y="825992"/>
            <a:ext cx="81891" cy="28916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1F53215-0C17-1E27-674D-B42B92731F4C}"/>
              </a:ext>
            </a:extLst>
          </p:cNvPr>
          <p:cNvCxnSpPr>
            <a:cxnSpLocks/>
          </p:cNvCxnSpPr>
          <p:nvPr/>
        </p:nvCxnSpPr>
        <p:spPr>
          <a:xfrm flipH="1">
            <a:off x="3991062" y="668058"/>
            <a:ext cx="37889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3086449" y="1420040"/>
            <a:ext cx="6684215" cy="515585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7737780" y="428834"/>
            <a:ext cx="1511559" cy="5769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7775658" y="522394"/>
            <a:ext cx="1399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  Book Share</a:t>
            </a:r>
            <a:endParaRPr lang="en-US" dirty="0"/>
          </a:p>
        </p:txBody>
      </p:sp>
      <p:cxnSp>
        <p:nvCxnSpPr>
          <p:cNvPr id="34" name="Straight Connector 33"/>
          <p:cNvCxnSpPr/>
          <p:nvPr/>
        </p:nvCxnSpPr>
        <p:spPr>
          <a:xfrm flipV="1">
            <a:off x="3086448" y="1743146"/>
            <a:ext cx="912273" cy="1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4010522" y="1591176"/>
            <a:ext cx="240125" cy="1476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4250647" y="1420040"/>
            <a:ext cx="0" cy="1711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725802" y="2839610"/>
            <a:ext cx="7408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opt</a:t>
            </a:r>
            <a:endParaRPr lang="en-US" sz="1200" dirty="0"/>
          </a:p>
        </p:txBody>
      </p:sp>
      <p:sp>
        <p:nvSpPr>
          <p:cNvPr id="38" name="Rectangle 37"/>
          <p:cNvSpPr/>
          <p:nvPr/>
        </p:nvSpPr>
        <p:spPr>
          <a:xfrm>
            <a:off x="4069116" y="1841210"/>
            <a:ext cx="233888" cy="1020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8388938" y="1882350"/>
            <a:ext cx="233888" cy="6145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/>
          <p:cNvCxnSpPr/>
          <p:nvPr/>
        </p:nvCxnSpPr>
        <p:spPr>
          <a:xfrm flipV="1">
            <a:off x="4299126" y="1938034"/>
            <a:ext cx="4085298" cy="1385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515909" y="1661035"/>
            <a:ext cx="9759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</a:t>
            </a:r>
            <a:r>
              <a:rPr lang="en-US" sz="1200" dirty="0" smtClean="0"/>
              <a:t>earch </a:t>
            </a:r>
            <a:r>
              <a:rPr lang="en-US" sz="1200" dirty="0"/>
              <a:t>b</a:t>
            </a:r>
            <a:r>
              <a:rPr lang="en-US" sz="1200" dirty="0" smtClean="0"/>
              <a:t>ook</a:t>
            </a:r>
            <a:endParaRPr lang="en-US" sz="1200" dirty="0"/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4307518" y="2221576"/>
            <a:ext cx="4076906" cy="25605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5570953" y="2256587"/>
            <a:ext cx="12879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</a:t>
            </a:r>
            <a:r>
              <a:rPr lang="en-US" sz="1200" dirty="0" smtClean="0"/>
              <a:t>earch results</a:t>
            </a:r>
            <a:endParaRPr lang="en-US" sz="1200" dirty="0"/>
          </a:p>
        </p:txBody>
      </p:sp>
      <p:cxnSp>
        <p:nvCxnSpPr>
          <p:cNvPr id="53" name="Straight Connector 52"/>
          <p:cNvCxnSpPr/>
          <p:nvPr/>
        </p:nvCxnSpPr>
        <p:spPr>
          <a:xfrm>
            <a:off x="3746719" y="2533586"/>
            <a:ext cx="93154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4678267" y="2533586"/>
            <a:ext cx="0" cy="2031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3746719" y="2533586"/>
            <a:ext cx="0" cy="2031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3569513" y="2870664"/>
            <a:ext cx="5515384" cy="9533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Connector 61"/>
          <p:cNvCxnSpPr/>
          <p:nvPr/>
        </p:nvCxnSpPr>
        <p:spPr>
          <a:xfrm flipV="1">
            <a:off x="3554385" y="3141806"/>
            <a:ext cx="912273" cy="1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V="1">
            <a:off x="4466658" y="2989837"/>
            <a:ext cx="251926" cy="1611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V="1">
            <a:off x="4718584" y="2870664"/>
            <a:ext cx="0" cy="1191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3299543" y="1455080"/>
            <a:ext cx="7656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</a:t>
            </a:r>
            <a:r>
              <a:rPr lang="en-US" sz="1200" dirty="0" smtClean="0"/>
              <a:t>oop</a:t>
            </a:r>
            <a:endParaRPr lang="en-US" sz="1200" dirty="0"/>
          </a:p>
        </p:txBody>
      </p:sp>
      <p:sp>
        <p:nvSpPr>
          <p:cNvPr id="68" name="Rectangle 67"/>
          <p:cNvSpPr/>
          <p:nvPr/>
        </p:nvSpPr>
        <p:spPr>
          <a:xfrm>
            <a:off x="4065238" y="3145101"/>
            <a:ext cx="242280" cy="6788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8386840" y="3159143"/>
            <a:ext cx="238084" cy="3740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Arrow Connector 72"/>
          <p:cNvCxnSpPr/>
          <p:nvPr/>
        </p:nvCxnSpPr>
        <p:spPr>
          <a:xfrm flipV="1">
            <a:off x="4330861" y="3325687"/>
            <a:ext cx="4085298" cy="1385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547643" y="3048688"/>
            <a:ext cx="16181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View book description</a:t>
            </a:r>
            <a:endParaRPr lang="en-US" sz="1200" dirty="0"/>
          </a:p>
        </p:txBody>
      </p:sp>
      <p:cxnSp>
        <p:nvCxnSpPr>
          <p:cNvPr id="76" name="Straight Connector 75"/>
          <p:cNvCxnSpPr>
            <a:stCxn id="39" idx="0"/>
            <a:endCxn id="28" idx="2"/>
          </p:cNvCxnSpPr>
          <p:nvPr/>
        </p:nvCxnSpPr>
        <p:spPr>
          <a:xfrm flipH="1" flipV="1">
            <a:off x="8493560" y="1005814"/>
            <a:ext cx="12322" cy="876536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69" idx="0"/>
            <a:endCxn id="39" idx="2"/>
          </p:cNvCxnSpPr>
          <p:nvPr/>
        </p:nvCxnSpPr>
        <p:spPr>
          <a:xfrm flipV="1">
            <a:off x="8505882" y="2496878"/>
            <a:ext cx="0" cy="662265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4065237" y="3823977"/>
            <a:ext cx="250495" cy="1395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/>
          <p:cNvSpPr txBox="1"/>
          <p:nvPr/>
        </p:nvSpPr>
        <p:spPr>
          <a:xfrm>
            <a:off x="3710674" y="3922854"/>
            <a:ext cx="7408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opt</a:t>
            </a:r>
            <a:endParaRPr lang="en-US" sz="1200" dirty="0"/>
          </a:p>
        </p:txBody>
      </p:sp>
      <p:sp>
        <p:nvSpPr>
          <p:cNvPr id="83" name="Rectangle 82"/>
          <p:cNvSpPr/>
          <p:nvPr/>
        </p:nvSpPr>
        <p:spPr>
          <a:xfrm>
            <a:off x="3554385" y="3953908"/>
            <a:ext cx="5515384" cy="9533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Connector 83"/>
          <p:cNvCxnSpPr/>
          <p:nvPr/>
        </p:nvCxnSpPr>
        <p:spPr>
          <a:xfrm flipV="1">
            <a:off x="3539257" y="4225050"/>
            <a:ext cx="912273" cy="1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V="1">
            <a:off x="4451530" y="4073081"/>
            <a:ext cx="251926" cy="1611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V="1">
            <a:off x="4703456" y="3953908"/>
            <a:ext cx="0" cy="1191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/>
          <p:cNvSpPr/>
          <p:nvPr/>
        </p:nvSpPr>
        <p:spPr>
          <a:xfrm>
            <a:off x="4050110" y="4228345"/>
            <a:ext cx="242280" cy="6788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8371712" y="4242387"/>
            <a:ext cx="238084" cy="3740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9" name="Straight Arrow Connector 88"/>
          <p:cNvCxnSpPr/>
          <p:nvPr/>
        </p:nvCxnSpPr>
        <p:spPr>
          <a:xfrm flipV="1">
            <a:off x="4315733" y="4408931"/>
            <a:ext cx="4085298" cy="1385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5532516" y="4131932"/>
            <a:ext cx="11449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Add new post</a:t>
            </a:r>
            <a:endParaRPr lang="en-US" sz="1200" dirty="0"/>
          </a:p>
        </p:txBody>
      </p:sp>
      <p:sp>
        <p:nvSpPr>
          <p:cNvPr id="91" name="Rectangle 90"/>
          <p:cNvSpPr/>
          <p:nvPr/>
        </p:nvSpPr>
        <p:spPr>
          <a:xfrm>
            <a:off x="4050110" y="4907220"/>
            <a:ext cx="242280" cy="1122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TextBox 102"/>
          <p:cNvSpPr txBox="1"/>
          <p:nvPr/>
        </p:nvSpPr>
        <p:spPr>
          <a:xfrm>
            <a:off x="3695546" y="4979813"/>
            <a:ext cx="7408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opt</a:t>
            </a:r>
            <a:endParaRPr lang="en-US" sz="1200" dirty="0"/>
          </a:p>
        </p:txBody>
      </p:sp>
      <p:sp>
        <p:nvSpPr>
          <p:cNvPr id="104" name="Rectangle 103"/>
          <p:cNvSpPr/>
          <p:nvPr/>
        </p:nvSpPr>
        <p:spPr>
          <a:xfrm>
            <a:off x="3539257" y="5010867"/>
            <a:ext cx="5515384" cy="9533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5" name="Straight Connector 104"/>
          <p:cNvCxnSpPr/>
          <p:nvPr/>
        </p:nvCxnSpPr>
        <p:spPr>
          <a:xfrm flipV="1">
            <a:off x="3524129" y="5282009"/>
            <a:ext cx="912273" cy="1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 flipV="1">
            <a:off x="4436402" y="5130040"/>
            <a:ext cx="251926" cy="1611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flipV="1">
            <a:off x="4688328" y="5010867"/>
            <a:ext cx="0" cy="1191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/>
          <p:cNvSpPr/>
          <p:nvPr/>
        </p:nvSpPr>
        <p:spPr>
          <a:xfrm>
            <a:off x="4034982" y="5285304"/>
            <a:ext cx="242280" cy="6788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/>
          <p:cNvSpPr/>
          <p:nvPr/>
        </p:nvSpPr>
        <p:spPr>
          <a:xfrm>
            <a:off x="8356584" y="5299346"/>
            <a:ext cx="238084" cy="3740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0" name="Straight Arrow Connector 109"/>
          <p:cNvCxnSpPr/>
          <p:nvPr/>
        </p:nvCxnSpPr>
        <p:spPr>
          <a:xfrm flipV="1">
            <a:off x="4300605" y="5465890"/>
            <a:ext cx="4085298" cy="1385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5517388" y="5188891"/>
            <a:ext cx="11449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Buy request</a:t>
            </a:r>
            <a:endParaRPr lang="en-US" sz="1200" dirty="0"/>
          </a:p>
        </p:txBody>
      </p:sp>
      <p:sp>
        <p:nvSpPr>
          <p:cNvPr id="112" name="Rectangle 111"/>
          <p:cNvSpPr/>
          <p:nvPr/>
        </p:nvSpPr>
        <p:spPr>
          <a:xfrm>
            <a:off x="4034982" y="5964179"/>
            <a:ext cx="242280" cy="47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3" name="Straight Connector 112"/>
          <p:cNvCxnSpPr/>
          <p:nvPr/>
        </p:nvCxnSpPr>
        <p:spPr>
          <a:xfrm>
            <a:off x="3689050" y="6197671"/>
            <a:ext cx="93154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>
            <a:off x="4620598" y="5994540"/>
            <a:ext cx="0" cy="2031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3703601" y="5994540"/>
            <a:ext cx="0" cy="2031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 flipV="1">
            <a:off x="8505882" y="3562785"/>
            <a:ext cx="0" cy="662265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 flipV="1">
            <a:off x="8493560" y="4648680"/>
            <a:ext cx="0" cy="662265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 flipV="1">
            <a:off x="8505882" y="5673355"/>
            <a:ext cx="0" cy="662265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 flipV="1">
            <a:off x="4193491" y="1178945"/>
            <a:ext cx="0" cy="662265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6419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46448" y="2016119"/>
            <a:ext cx="1838131" cy="28948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385849" y="2016120"/>
            <a:ext cx="1838131" cy="2537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472457" y="2016119"/>
            <a:ext cx="1838131" cy="22020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746449" y="3600062"/>
            <a:ext cx="183813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472459" y="3728286"/>
            <a:ext cx="183813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8385848" y="3932205"/>
            <a:ext cx="183813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49086" y="2390589"/>
            <a:ext cx="173549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-id: Integer</a:t>
            </a:r>
          </a:p>
          <a:p>
            <a:r>
              <a:rPr lang="en-US" sz="1200" dirty="0" smtClean="0"/>
              <a:t>-password: string </a:t>
            </a:r>
          </a:p>
          <a:p>
            <a:r>
              <a:rPr lang="en-US" sz="1200" dirty="0" smtClean="0"/>
              <a:t>-email: String</a:t>
            </a:r>
          </a:p>
          <a:p>
            <a:r>
              <a:rPr lang="en-US" sz="1200" dirty="0" smtClean="0"/>
              <a:t>+ </a:t>
            </a:r>
            <a:r>
              <a:rPr lang="en-US" sz="1200" dirty="0"/>
              <a:t>n</a:t>
            </a:r>
            <a:r>
              <a:rPr lang="en-US" sz="1200" dirty="0" smtClean="0"/>
              <a:t>ame: String </a:t>
            </a:r>
          </a:p>
          <a:p>
            <a:r>
              <a:rPr lang="en-US" sz="1200" dirty="0" smtClean="0"/>
              <a:t>+city: string</a:t>
            </a:r>
            <a:endParaRPr 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849086" y="3701540"/>
            <a:ext cx="17354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+</a:t>
            </a:r>
            <a:r>
              <a:rPr lang="en-US" sz="1200" dirty="0"/>
              <a:t>R</a:t>
            </a:r>
            <a:r>
              <a:rPr lang="en-US" sz="1200" dirty="0" smtClean="0"/>
              <a:t>egistration ()</a:t>
            </a:r>
          </a:p>
          <a:p>
            <a:r>
              <a:rPr lang="en-US" sz="1200" dirty="0"/>
              <a:t>+</a:t>
            </a:r>
            <a:r>
              <a:rPr lang="en-US" sz="1200" dirty="0" smtClean="0"/>
              <a:t>Log in()</a:t>
            </a:r>
          </a:p>
          <a:p>
            <a:r>
              <a:rPr lang="en-US" sz="1200" dirty="0" smtClean="0"/>
              <a:t>+ Search()</a:t>
            </a:r>
          </a:p>
          <a:p>
            <a:r>
              <a:rPr lang="en-US" sz="1200" dirty="0" smtClean="0"/>
              <a:t>+Add new post()</a:t>
            </a:r>
          </a:p>
          <a:p>
            <a:r>
              <a:rPr lang="en-US" sz="1200" dirty="0" smtClean="0"/>
              <a:t>+upload Image()</a:t>
            </a:r>
          </a:p>
          <a:p>
            <a:r>
              <a:rPr lang="en-US" sz="1200" dirty="0" smtClean="0"/>
              <a:t>+</a:t>
            </a:r>
            <a:r>
              <a:rPr lang="en-US" sz="1200" dirty="0"/>
              <a:t>B</a:t>
            </a:r>
            <a:r>
              <a:rPr lang="en-US" sz="1200" dirty="0" smtClean="0"/>
              <a:t>uy request() </a:t>
            </a:r>
            <a:endParaRPr 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4523776" y="2537101"/>
            <a:ext cx="173549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-post_id: Integer</a:t>
            </a:r>
          </a:p>
          <a:p>
            <a:r>
              <a:rPr lang="en-US" sz="1200" dirty="0"/>
              <a:t>+</a:t>
            </a:r>
            <a:r>
              <a:rPr lang="en-US" sz="1200" dirty="0" smtClean="0"/>
              <a:t>b_name: string</a:t>
            </a:r>
          </a:p>
          <a:p>
            <a:r>
              <a:rPr lang="en-US" sz="1200" dirty="0" smtClean="0"/>
              <a:t>+b_author: string</a:t>
            </a:r>
          </a:p>
          <a:p>
            <a:r>
              <a:rPr lang="en-US" sz="1200" dirty="0" smtClean="0"/>
              <a:t>+ b_price: Int </a:t>
            </a:r>
          </a:p>
          <a:p>
            <a:r>
              <a:rPr lang="en-US" sz="1200" dirty="0" smtClean="0"/>
              <a:t>+b_category: string</a:t>
            </a:r>
          </a:p>
          <a:p>
            <a:r>
              <a:rPr lang="en-US" sz="1200" dirty="0"/>
              <a:t>+user_id</a:t>
            </a:r>
            <a:r>
              <a:rPr lang="en-US" sz="1200" dirty="0" smtClean="0"/>
              <a:t>: Int</a:t>
            </a:r>
            <a:endParaRPr lang="en-US" sz="1200" dirty="0"/>
          </a:p>
          <a:p>
            <a:endParaRPr 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4575097" y="3783597"/>
            <a:ext cx="17354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+Display ()</a:t>
            </a:r>
          </a:p>
          <a:p>
            <a:r>
              <a:rPr lang="en-US" sz="1200" dirty="0"/>
              <a:t>+Delete()</a:t>
            </a:r>
          </a:p>
          <a:p>
            <a:endParaRPr lang="en-US" sz="1200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8437166" y="2408711"/>
            <a:ext cx="173549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-re_id: Integer</a:t>
            </a:r>
          </a:p>
          <a:p>
            <a:r>
              <a:rPr lang="en-US" sz="1200" dirty="0" smtClean="0"/>
              <a:t>+email: string</a:t>
            </a:r>
          </a:p>
          <a:p>
            <a:r>
              <a:rPr lang="en-US" sz="1200" dirty="0" smtClean="0"/>
              <a:t>+Phn_number1:string</a:t>
            </a:r>
          </a:p>
          <a:p>
            <a:r>
              <a:rPr lang="en-US" sz="1200" dirty="0" smtClean="0"/>
              <a:t>+ phn_number2:string </a:t>
            </a:r>
          </a:p>
          <a:p>
            <a:r>
              <a:rPr lang="en-US" sz="1200" dirty="0" smtClean="0"/>
              <a:t>+price: Int</a:t>
            </a:r>
          </a:p>
          <a:p>
            <a:r>
              <a:rPr lang="en-US" sz="1200" dirty="0" smtClean="0"/>
              <a:t>+pos_id: Int</a:t>
            </a:r>
          </a:p>
          <a:p>
            <a:r>
              <a:rPr lang="en-US" sz="1200" dirty="0" smtClean="0"/>
              <a:t>+user_id: Int</a:t>
            </a:r>
            <a:endParaRPr 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8488486" y="3955308"/>
            <a:ext cx="17354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+Display ()</a:t>
            </a:r>
          </a:p>
          <a:p>
            <a:r>
              <a:rPr lang="en-US" sz="1200" dirty="0" smtClean="0"/>
              <a:t>+Delete()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746448" y="2345492"/>
            <a:ext cx="183813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472457" y="2459324"/>
            <a:ext cx="183813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8385848" y="2359346"/>
            <a:ext cx="183813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46446" y="2032064"/>
            <a:ext cx="17354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User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472455" y="2093948"/>
            <a:ext cx="17354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Post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428610" y="2075808"/>
            <a:ext cx="17354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Request</a:t>
            </a:r>
          </a:p>
        </p:txBody>
      </p:sp>
      <p:sp>
        <p:nvSpPr>
          <p:cNvPr id="24" name="Diamond 23"/>
          <p:cNvSpPr/>
          <p:nvPr/>
        </p:nvSpPr>
        <p:spPr>
          <a:xfrm>
            <a:off x="2584578" y="3370699"/>
            <a:ext cx="475861" cy="497833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>
            <a:stCxn id="24" idx="3"/>
          </p:cNvCxnSpPr>
          <p:nvPr/>
        </p:nvCxnSpPr>
        <p:spPr>
          <a:xfrm>
            <a:off x="3060439" y="3619616"/>
            <a:ext cx="1412016" cy="105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 flipH="1">
            <a:off x="2729266" y="3032448"/>
            <a:ext cx="97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199566" y="3277339"/>
            <a:ext cx="244883" cy="383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29" name="Diamond 28"/>
          <p:cNvSpPr/>
          <p:nvPr/>
        </p:nvSpPr>
        <p:spPr>
          <a:xfrm>
            <a:off x="6310586" y="3109573"/>
            <a:ext cx="475861" cy="497833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/>
          <p:cNvCxnSpPr>
            <a:stCxn id="29" idx="3"/>
          </p:cNvCxnSpPr>
          <p:nvPr/>
        </p:nvCxnSpPr>
        <p:spPr>
          <a:xfrm>
            <a:off x="6786447" y="3358490"/>
            <a:ext cx="1599398" cy="122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389179" y="2783353"/>
            <a:ext cx="202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8137080" y="307858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1187701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BA3534B-8FC5-BD18-4077-41E511795E5C}"/>
              </a:ext>
            </a:extLst>
          </p:cNvPr>
          <p:cNvSpPr/>
          <p:nvPr/>
        </p:nvSpPr>
        <p:spPr>
          <a:xfrm>
            <a:off x="2906144" y="1345068"/>
            <a:ext cx="7230747" cy="457053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9CA5661-EE27-7096-54AE-9FE10BFEA249}"/>
              </a:ext>
            </a:extLst>
          </p:cNvPr>
          <p:cNvSpPr/>
          <p:nvPr/>
        </p:nvSpPr>
        <p:spPr>
          <a:xfrm>
            <a:off x="3466299" y="2115936"/>
            <a:ext cx="1094430" cy="61538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Search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book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9634C97-839D-11C4-81F5-53C380B4FF21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2278078" y="2423628"/>
            <a:ext cx="1188221" cy="97756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BBEC2E92-C4DE-BA17-35BB-540B1F9EF734}"/>
              </a:ext>
            </a:extLst>
          </p:cNvPr>
          <p:cNvSpPr/>
          <p:nvPr/>
        </p:nvSpPr>
        <p:spPr>
          <a:xfrm>
            <a:off x="5101764" y="1405880"/>
            <a:ext cx="1457399" cy="58477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Advanced search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817AF4F-8E2F-D9F9-F57B-12429CD1F577}"/>
              </a:ext>
            </a:extLst>
          </p:cNvPr>
          <p:cNvSpPr/>
          <p:nvPr/>
        </p:nvSpPr>
        <p:spPr>
          <a:xfrm>
            <a:off x="5183918" y="2119944"/>
            <a:ext cx="1457399" cy="61538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View </a:t>
            </a:r>
            <a:r>
              <a:rPr lang="en-US" dirty="0" smtClean="0">
                <a:solidFill>
                  <a:schemeClr val="tx1"/>
                </a:solidFill>
              </a:rPr>
              <a:t>Book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CE93D8F-48F2-E920-87BC-B399E8D806EA}"/>
              </a:ext>
            </a:extLst>
          </p:cNvPr>
          <p:cNvSpPr/>
          <p:nvPr/>
        </p:nvSpPr>
        <p:spPr>
          <a:xfrm>
            <a:off x="7557052" y="1736015"/>
            <a:ext cx="1197731" cy="67323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Request </a:t>
            </a:r>
            <a:r>
              <a:rPr lang="en-US" dirty="0" smtClean="0">
                <a:solidFill>
                  <a:schemeClr val="tx1"/>
                </a:solidFill>
              </a:rPr>
              <a:t>Book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0FB1DE8-DBA4-FA57-0A90-C09050AD1946}"/>
              </a:ext>
            </a:extLst>
          </p:cNvPr>
          <p:cNvSpPr/>
          <p:nvPr/>
        </p:nvSpPr>
        <p:spPr>
          <a:xfrm>
            <a:off x="3687993" y="3942711"/>
            <a:ext cx="1229090" cy="646041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Log In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880BB37-8AFD-10A9-87F8-FA3AB70EF744}"/>
              </a:ext>
            </a:extLst>
          </p:cNvPr>
          <p:cNvSpPr/>
          <p:nvPr/>
        </p:nvSpPr>
        <p:spPr>
          <a:xfrm>
            <a:off x="5321849" y="2995490"/>
            <a:ext cx="1197731" cy="61538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Check </a:t>
            </a:r>
            <a:r>
              <a:rPr lang="en-US" dirty="0" smtClean="0">
                <a:solidFill>
                  <a:schemeClr val="tx1"/>
                </a:solidFill>
              </a:rPr>
              <a:t>log in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B50FEF6-F712-7A44-9470-0104903FAD2C}"/>
              </a:ext>
            </a:extLst>
          </p:cNvPr>
          <p:cNvSpPr/>
          <p:nvPr/>
        </p:nvSpPr>
        <p:spPr>
          <a:xfrm>
            <a:off x="7595448" y="2957524"/>
            <a:ext cx="1587444" cy="546308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registration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0C24A6F-9D34-3254-89A6-1B5D11A39408}"/>
              </a:ext>
            </a:extLst>
          </p:cNvPr>
          <p:cNvCxnSpPr>
            <a:cxnSpLocks/>
            <a:stCxn id="5" idx="6"/>
            <a:endCxn id="8" idx="2"/>
          </p:cNvCxnSpPr>
          <p:nvPr/>
        </p:nvCxnSpPr>
        <p:spPr>
          <a:xfrm>
            <a:off x="4560729" y="2423628"/>
            <a:ext cx="623189" cy="400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71551C1-DCC6-AF03-3C91-0956FACF9906}"/>
              </a:ext>
            </a:extLst>
          </p:cNvPr>
          <p:cNvCxnSpPr>
            <a:cxnSpLocks/>
            <a:stCxn id="31" idx="3"/>
            <a:endCxn id="12" idx="2"/>
          </p:cNvCxnSpPr>
          <p:nvPr/>
        </p:nvCxnSpPr>
        <p:spPr>
          <a:xfrm>
            <a:off x="2522777" y="3868252"/>
            <a:ext cx="1165216" cy="397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FF5B42E-54A4-8E6A-8C54-EACF83D42BE2}"/>
              </a:ext>
            </a:extLst>
          </p:cNvPr>
          <p:cNvCxnSpPr>
            <a:cxnSpLocks/>
            <a:stCxn id="10" idx="3"/>
            <a:endCxn id="13" idx="7"/>
          </p:cNvCxnSpPr>
          <p:nvPr/>
        </p:nvCxnSpPr>
        <p:spPr>
          <a:xfrm flipH="1">
            <a:off x="6344176" y="2310656"/>
            <a:ext cx="1388280" cy="77495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4BDBA07-ED63-ABA7-7006-029406AFAA86}"/>
              </a:ext>
            </a:extLst>
          </p:cNvPr>
          <p:cNvCxnSpPr>
            <a:cxnSpLocks/>
            <a:stCxn id="7" idx="2"/>
            <a:endCxn id="5" idx="7"/>
          </p:cNvCxnSpPr>
          <p:nvPr/>
        </p:nvCxnSpPr>
        <p:spPr>
          <a:xfrm flipH="1">
            <a:off x="4400453" y="1698267"/>
            <a:ext cx="701311" cy="50779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29252BE-1158-2654-B037-F41A770B2C81}"/>
              </a:ext>
            </a:extLst>
          </p:cNvPr>
          <p:cNvCxnSpPr>
            <a:cxnSpLocks/>
          </p:cNvCxnSpPr>
          <p:nvPr/>
        </p:nvCxnSpPr>
        <p:spPr>
          <a:xfrm flipV="1">
            <a:off x="6678543" y="2082020"/>
            <a:ext cx="915735" cy="35500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0481727-092F-8342-2E9E-3BF02C088A48}"/>
              </a:ext>
            </a:extLst>
          </p:cNvPr>
          <p:cNvCxnSpPr>
            <a:cxnSpLocks/>
            <a:stCxn id="14" idx="2"/>
            <a:endCxn id="13" idx="6"/>
          </p:cNvCxnSpPr>
          <p:nvPr/>
        </p:nvCxnSpPr>
        <p:spPr>
          <a:xfrm flipH="1">
            <a:off x="6519580" y="3230678"/>
            <a:ext cx="1075868" cy="7250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1">
            <a:extLst>
              <a:ext uri="{FF2B5EF4-FFF2-40B4-BE49-F238E27FC236}">
                <a16:creationId xmlns:a16="http://schemas.microsoft.com/office/drawing/2014/main" id="{DFB60DF5-6C7A-F6F6-BE1D-DC6B84750588}"/>
              </a:ext>
            </a:extLst>
          </p:cNvPr>
          <p:cNvSpPr txBox="1"/>
          <p:nvPr/>
        </p:nvSpPr>
        <p:spPr>
          <a:xfrm>
            <a:off x="1572197" y="3745141"/>
            <a:ext cx="95058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User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5DB4B4E6-B0D9-0121-5847-16EBE66ED6A0}"/>
              </a:ext>
            </a:extLst>
          </p:cNvPr>
          <p:cNvSpPr/>
          <p:nvPr/>
        </p:nvSpPr>
        <p:spPr>
          <a:xfrm>
            <a:off x="1860012" y="2865422"/>
            <a:ext cx="288604" cy="26013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3D71B5A-F32E-0355-64B2-1F779F198368}"/>
              </a:ext>
            </a:extLst>
          </p:cNvPr>
          <p:cNvCxnSpPr>
            <a:cxnSpLocks/>
            <a:endCxn id="32" idx="4"/>
          </p:cNvCxnSpPr>
          <p:nvPr/>
        </p:nvCxnSpPr>
        <p:spPr>
          <a:xfrm flipV="1">
            <a:off x="2004314" y="3125558"/>
            <a:ext cx="0" cy="2818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7920A58-71AA-1B44-CB8D-695C2A166AFB}"/>
              </a:ext>
            </a:extLst>
          </p:cNvPr>
          <p:cNvCxnSpPr>
            <a:cxnSpLocks/>
          </p:cNvCxnSpPr>
          <p:nvPr/>
        </p:nvCxnSpPr>
        <p:spPr>
          <a:xfrm flipV="1">
            <a:off x="1907620" y="3401190"/>
            <a:ext cx="97956" cy="28916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443FCC3-BED8-B46C-5E21-0725E675D9DD}"/>
              </a:ext>
            </a:extLst>
          </p:cNvPr>
          <p:cNvCxnSpPr>
            <a:cxnSpLocks/>
          </p:cNvCxnSpPr>
          <p:nvPr/>
        </p:nvCxnSpPr>
        <p:spPr>
          <a:xfrm flipH="1" flipV="1">
            <a:off x="2005337" y="3401190"/>
            <a:ext cx="81891" cy="28916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1F53215-0C17-1E27-674D-B42B92731F4C}"/>
              </a:ext>
            </a:extLst>
          </p:cNvPr>
          <p:cNvCxnSpPr>
            <a:cxnSpLocks/>
          </p:cNvCxnSpPr>
          <p:nvPr/>
        </p:nvCxnSpPr>
        <p:spPr>
          <a:xfrm flipH="1">
            <a:off x="1810499" y="3243256"/>
            <a:ext cx="37889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101">
            <a:extLst>
              <a:ext uri="{FF2B5EF4-FFF2-40B4-BE49-F238E27FC236}">
                <a16:creationId xmlns:a16="http://schemas.microsoft.com/office/drawing/2014/main" id="{9B33EF4C-5591-BEA8-27BF-65B755193370}"/>
              </a:ext>
            </a:extLst>
          </p:cNvPr>
          <p:cNvSpPr txBox="1"/>
          <p:nvPr/>
        </p:nvSpPr>
        <p:spPr>
          <a:xfrm rot="20631249">
            <a:off x="4224462" y="1706406"/>
            <a:ext cx="898003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000" b="1" dirty="0">
                <a:solidFill>
                  <a:schemeClr val="bg2">
                    <a:lumMod val="50000"/>
                  </a:schemeClr>
                </a:solidFill>
              </a:rPr>
              <a:t>&lt;&lt;extend&gt;&gt;</a:t>
            </a:r>
          </a:p>
        </p:txBody>
      </p:sp>
      <p:sp>
        <p:nvSpPr>
          <p:cNvPr id="42" name="TextBox 108">
            <a:extLst>
              <a:ext uri="{FF2B5EF4-FFF2-40B4-BE49-F238E27FC236}">
                <a16:creationId xmlns:a16="http://schemas.microsoft.com/office/drawing/2014/main" id="{04F3711E-C78A-EEB8-18A7-5649FF23C5B3}"/>
              </a:ext>
            </a:extLst>
          </p:cNvPr>
          <p:cNvSpPr txBox="1"/>
          <p:nvPr/>
        </p:nvSpPr>
        <p:spPr>
          <a:xfrm rot="21362225">
            <a:off x="6631262" y="3285407"/>
            <a:ext cx="898003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000" b="1" dirty="0">
                <a:solidFill>
                  <a:schemeClr val="bg2">
                    <a:lumMod val="50000"/>
                  </a:schemeClr>
                </a:solidFill>
              </a:rPr>
              <a:t>&lt;&lt;extend&gt;&gt;</a:t>
            </a:r>
          </a:p>
        </p:txBody>
      </p:sp>
      <p:sp>
        <p:nvSpPr>
          <p:cNvPr id="43" name="TextBox 109">
            <a:extLst>
              <a:ext uri="{FF2B5EF4-FFF2-40B4-BE49-F238E27FC236}">
                <a16:creationId xmlns:a16="http://schemas.microsoft.com/office/drawing/2014/main" id="{5C2FB322-4C0A-DC68-A364-10416EBC6A47}"/>
              </a:ext>
            </a:extLst>
          </p:cNvPr>
          <p:cNvSpPr txBox="1"/>
          <p:nvPr/>
        </p:nvSpPr>
        <p:spPr>
          <a:xfrm rot="19703972">
            <a:off x="6713698" y="2582653"/>
            <a:ext cx="946377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000" b="1" dirty="0">
                <a:solidFill>
                  <a:schemeClr val="bg2">
                    <a:lumMod val="50000"/>
                  </a:schemeClr>
                </a:solidFill>
              </a:rPr>
              <a:t>&lt;&lt;include&gt;&gt;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FF5B42E-54A4-8E6A-8C54-EACF83D42BE2}"/>
              </a:ext>
            </a:extLst>
          </p:cNvPr>
          <p:cNvCxnSpPr>
            <a:cxnSpLocks/>
            <a:stCxn id="12" idx="7"/>
            <a:endCxn id="13" idx="2"/>
          </p:cNvCxnSpPr>
          <p:nvPr/>
        </p:nvCxnSpPr>
        <p:spPr>
          <a:xfrm flipV="1">
            <a:off x="4737087" y="3303182"/>
            <a:ext cx="584762" cy="73414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109">
            <a:extLst>
              <a:ext uri="{FF2B5EF4-FFF2-40B4-BE49-F238E27FC236}">
                <a16:creationId xmlns:a16="http://schemas.microsoft.com/office/drawing/2014/main" id="{5C2FB322-4C0A-DC68-A364-10416EBC6A47}"/>
              </a:ext>
            </a:extLst>
          </p:cNvPr>
          <p:cNvSpPr txBox="1"/>
          <p:nvPr/>
        </p:nvSpPr>
        <p:spPr>
          <a:xfrm rot="18783819">
            <a:off x="4396407" y="3578360"/>
            <a:ext cx="933269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000" b="1" dirty="0">
                <a:solidFill>
                  <a:schemeClr val="bg2">
                    <a:lumMod val="50000"/>
                  </a:schemeClr>
                </a:solidFill>
              </a:rPr>
              <a:t>&lt;&lt;include&gt;&gt;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0FB1DE8-DBA4-FA57-0A90-C09050AD1946}"/>
              </a:ext>
            </a:extLst>
          </p:cNvPr>
          <p:cNvSpPr/>
          <p:nvPr/>
        </p:nvSpPr>
        <p:spPr>
          <a:xfrm>
            <a:off x="5707367" y="3758128"/>
            <a:ext cx="1229090" cy="646041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Add new Post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D0FB1DE8-DBA4-FA57-0A90-C09050AD1946}"/>
              </a:ext>
            </a:extLst>
          </p:cNvPr>
          <p:cNvSpPr/>
          <p:nvPr/>
        </p:nvSpPr>
        <p:spPr>
          <a:xfrm>
            <a:off x="5735999" y="4513846"/>
            <a:ext cx="1229090" cy="646041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My Post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details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D0FB1DE8-DBA4-FA57-0A90-C09050AD1946}"/>
              </a:ext>
            </a:extLst>
          </p:cNvPr>
          <p:cNvSpPr/>
          <p:nvPr/>
        </p:nvSpPr>
        <p:spPr>
          <a:xfrm>
            <a:off x="5858328" y="5230473"/>
            <a:ext cx="1229090" cy="646041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Request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details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3" name="Straight Connector 72"/>
          <p:cNvCxnSpPr>
            <a:stCxn id="12" idx="6"/>
            <a:endCxn id="57" idx="2"/>
          </p:cNvCxnSpPr>
          <p:nvPr/>
        </p:nvCxnSpPr>
        <p:spPr>
          <a:xfrm flipV="1">
            <a:off x="4917083" y="4081149"/>
            <a:ext cx="790284" cy="1845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12" idx="6"/>
            <a:endCxn id="58" idx="2"/>
          </p:cNvCxnSpPr>
          <p:nvPr/>
        </p:nvCxnSpPr>
        <p:spPr>
          <a:xfrm>
            <a:off x="4917083" y="4265732"/>
            <a:ext cx="818916" cy="5711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12" idx="6"/>
            <a:endCxn id="59" idx="2"/>
          </p:cNvCxnSpPr>
          <p:nvPr/>
        </p:nvCxnSpPr>
        <p:spPr>
          <a:xfrm>
            <a:off x="4917083" y="4265732"/>
            <a:ext cx="941245" cy="12877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9697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606736" y="694723"/>
            <a:ext cx="755780" cy="38255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Start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2354426" y="349491"/>
            <a:ext cx="1405812" cy="10730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Open 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web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5337110" y="349491"/>
            <a:ext cx="1391816" cy="10730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Enter Email And Pass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5330112" y="2090140"/>
            <a:ext cx="1405812" cy="10730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Check user</a:t>
            </a:r>
          </a:p>
        </p:txBody>
      </p:sp>
      <p:sp>
        <p:nvSpPr>
          <p:cNvPr id="8" name="Oval 7"/>
          <p:cNvSpPr/>
          <p:nvPr/>
        </p:nvSpPr>
        <p:spPr>
          <a:xfrm>
            <a:off x="8476616" y="363487"/>
            <a:ext cx="1405812" cy="10730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Registration</a:t>
            </a:r>
          </a:p>
        </p:txBody>
      </p:sp>
      <p:sp>
        <p:nvSpPr>
          <p:cNvPr id="9" name="Oval 8"/>
          <p:cNvSpPr/>
          <p:nvPr/>
        </p:nvSpPr>
        <p:spPr>
          <a:xfrm>
            <a:off x="8476616" y="2090140"/>
            <a:ext cx="1405812" cy="10730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User home page</a:t>
            </a:r>
          </a:p>
        </p:txBody>
      </p:sp>
      <p:sp>
        <p:nvSpPr>
          <p:cNvPr id="10" name="Oval 9"/>
          <p:cNvSpPr/>
          <p:nvPr/>
        </p:nvSpPr>
        <p:spPr>
          <a:xfrm>
            <a:off x="6728926" y="3738882"/>
            <a:ext cx="1405812" cy="10730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My post</a:t>
            </a:r>
          </a:p>
        </p:txBody>
      </p:sp>
      <p:sp>
        <p:nvSpPr>
          <p:cNvPr id="11" name="Oval 10"/>
          <p:cNvSpPr/>
          <p:nvPr/>
        </p:nvSpPr>
        <p:spPr>
          <a:xfrm>
            <a:off x="8476616" y="3735120"/>
            <a:ext cx="1405812" cy="10730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Add new post</a:t>
            </a:r>
          </a:p>
        </p:txBody>
      </p:sp>
      <p:sp>
        <p:nvSpPr>
          <p:cNvPr id="12" name="Oval 11"/>
          <p:cNvSpPr/>
          <p:nvPr/>
        </p:nvSpPr>
        <p:spPr>
          <a:xfrm>
            <a:off x="10300749" y="3748987"/>
            <a:ext cx="1405812" cy="10730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Request Details</a:t>
            </a:r>
          </a:p>
        </p:txBody>
      </p:sp>
      <p:sp>
        <p:nvSpPr>
          <p:cNvPr id="13" name="Oval 12"/>
          <p:cNvSpPr/>
          <p:nvPr/>
        </p:nvSpPr>
        <p:spPr>
          <a:xfrm>
            <a:off x="4858140" y="3746406"/>
            <a:ext cx="1405812" cy="116297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Search Book</a:t>
            </a:r>
          </a:p>
        </p:txBody>
      </p:sp>
      <p:sp>
        <p:nvSpPr>
          <p:cNvPr id="14" name="Oval 13"/>
          <p:cNvSpPr/>
          <p:nvPr/>
        </p:nvSpPr>
        <p:spPr>
          <a:xfrm>
            <a:off x="2567718" y="1944287"/>
            <a:ext cx="1405812" cy="116297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View Book</a:t>
            </a:r>
          </a:p>
        </p:txBody>
      </p:sp>
      <p:sp>
        <p:nvSpPr>
          <p:cNvPr id="15" name="Oval 14"/>
          <p:cNvSpPr/>
          <p:nvPr/>
        </p:nvSpPr>
        <p:spPr>
          <a:xfrm>
            <a:off x="2567718" y="3940099"/>
            <a:ext cx="1405812" cy="116297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Buy Request</a:t>
            </a:r>
          </a:p>
        </p:txBody>
      </p:sp>
      <p:sp>
        <p:nvSpPr>
          <p:cNvPr id="16" name="Oval 15"/>
          <p:cNvSpPr/>
          <p:nvPr/>
        </p:nvSpPr>
        <p:spPr>
          <a:xfrm>
            <a:off x="288061" y="3940099"/>
            <a:ext cx="1405812" cy="116297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Logout</a:t>
            </a:r>
          </a:p>
        </p:txBody>
      </p:sp>
      <p:cxnSp>
        <p:nvCxnSpPr>
          <p:cNvPr id="21" name="Straight Arrow Connector 20"/>
          <p:cNvCxnSpPr>
            <a:stCxn id="4" idx="6"/>
            <a:endCxn id="5" idx="2"/>
          </p:cNvCxnSpPr>
          <p:nvPr/>
        </p:nvCxnSpPr>
        <p:spPr>
          <a:xfrm>
            <a:off x="1362516" y="886001"/>
            <a:ext cx="99191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5" idx="6"/>
            <a:endCxn id="6" idx="2"/>
          </p:cNvCxnSpPr>
          <p:nvPr/>
        </p:nvCxnSpPr>
        <p:spPr>
          <a:xfrm>
            <a:off x="3760238" y="886001"/>
            <a:ext cx="157687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6" idx="4"/>
            <a:endCxn id="7" idx="0"/>
          </p:cNvCxnSpPr>
          <p:nvPr/>
        </p:nvCxnSpPr>
        <p:spPr>
          <a:xfrm>
            <a:off x="6033018" y="1422511"/>
            <a:ext cx="0" cy="66762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7"/>
            <a:endCxn id="8" idx="2"/>
          </p:cNvCxnSpPr>
          <p:nvPr/>
        </p:nvCxnSpPr>
        <p:spPr>
          <a:xfrm flipV="1">
            <a:off x="6530048" y="899997"/>
            <a:ext cx="1946568" cy="134728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7" idx="6"/>
            <a:endCxn id="9" idx="2"/>
          </p:cNvCxnSpPr>
          <p:nvPr/>
        </p:nvCxnSpPr>
        <p:spPr>
          <a:xfrm>
            <a:off x="6735924" y="2626650"/>
            <a:ext cx="174069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9" idx="5"/>
            <a:endCxn id="12" idx="0"/>
          </p:cNvCxnSpPr>
          <p:nvPr/>
        </p:nvCxnSpPr>
        <p:spPr>
          <a:xfrm>
            <a:off x="9676552" y="3006020"/>
            <a:ext cx="1327103" cy="74296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9" idx="4"/>
            <a:endCxn id="11" idx="0"/>
          </p:cNvCxnSpPr>
          <p:nvPr/>
        </p:nvCxnSpPr>
        <p:spPr>
          <a:xfrm>
            <a:off x="9179522" y="3163160"/>
            <a:ext cx="0" cy="5719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9" idx="3"/>
            <a:endCxn id="10" idx="0"/>
          </p:cNvCxnSpPr>
          <p:nvPr/>
        </p:nvCxnSpPr>
        <p:spPr>
          <a:xfrm flipH="1">
            <a:off x="7431832" y="3006020"/>
            <a:ext cx="1250660" cy="73286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9" idx="3"/>
            <a:endCxn id="13" idx="0"/>
          </p:cNvCxnSpPr>
          <p:nvPr/>
        </p:nvCxnSpPr>
        <p:spPr>
          <a:xfrm flipH="1">
            <a:off x="5561046" y="3006020"/>
            <a:ext cx="3121446" cy="74038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3" idx="0"/>
            <a:endCxn id="14" idx="6"/>
          </p:cNvCxnSpPr>
          <p:nvPr/>
        </p:nvCxnSpPr>
        <p:spPr>
          <a:xfrm flipH="1" flipV="1">
            <a:off x="3973530" y="2525773"/>
            <a:ext cx="1587516" cy="122063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14" idx="4"/>
            <a:endCxn id="15" idx="0"/>
          </p:cNvCxnSpPr>
          <p:nvPr/>
        </p:nvCxnSpPr>
        <p:spPr>
          <a:xfrm>
            <a:off x="3270624" y="3107259"/>
            <a:ext cx="0" cy="8328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5" idx="2"/>
            <a:endCxn id="16" idx="6"/>
          </p:cNvCxnSpPr>
          <p:nvPr/>
        </p:nvCxnSpPr>
        <p:spPr>
          <a:xfrm flipH="1">
            <a:off x="1693873" y="4521585"/>
            <a:ext cx="87384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6735924" y="5206898"/>
            <a:ext cx="1405812" cy="10730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 smtClean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Delete Post</a:t>
            </a:r>
          </a:p>
        </p:txBody>
      </p:sp>
      <p:sp>
        <p:nvSpPr>
          <p:cNvPr id="61" name="Oval 60"/>
          <p:cNvSpPr/>
          <p:nvPr/>
        </p:nvSpPr>
        <p:spPr>
          <a:xfrm>
            <a:off x="10300749" y="5206898"/>
            <a:ext cx="1405812" cy="10730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Delete Request</a:t>
            </a:r>
          </a:p>
        </p:txBody>
      </p:sp>
      <p:cxnSp>
        <p:nvCxnSpPr>
          <p:cNvPr id="62" name="Straight Arrow Connector 61"/>
          <p:cNvCxnSpPr>
            <a:stCxn id="12" idx="4"/>
            <a:endCxn id="61" idx="0"/>
          </p:cNvCxnSpPr>
          <p:nvPr/>
        </p:nvCxnSpPr>
        <p:spPr>
          <a:xfrm>
            <a:off x="11003655" y="4822007"/>
            <a:ext cx="0" cy="3848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10" idx="4"/>
            <a:endCxn id="60" idx="0"/>
          </p:cNvCxnSpPr>
          <p:nvPr/>
        </p:nvCxnSpPr>
        <p:spPr>
          <a:xfrm>
            <a:off x="7431832" y="4811902"/>
            <a:ext cx="6998" cy="3949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14240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762</TotalTime>
  <Words>221</Words>
  <Application>Microsoft Office PowerPoint</Application>
  <PresentationFormat>Widescreen</PresentationFormat>
  <Paragraphs>101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Bishworup Mollik</dc:creator>
  <cp:lastModifiedBy>Bishworup Mollik</cp:lastModifiedBy>
  <cp:revision>29</cp:revision>
  <dcterms:created xsi:type="dcterms:W3CDTF">2023-07-20T16:31:37Z</dcterms:created>
  <dcterms:modified xsi:type="dcterms:W3CDTF">2023-07-23T18:09:58Z</dcterms:modified>
</cp:coreProperties>
</file>