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5" r:id="rId5"/>
    <p:sldId id="258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003-6523-4CC7-9E7F-456399A5E0CF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B5A9622-F971-4C6B-B7F9-8FA5AF42D3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4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003-6523-4CC7-9E7F-456399A5E0CF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5A9622-F971-4C6B-B7F9-8FA5AF42D3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3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003-6523-4CC7-9E7F-456399A5E0CF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5A9622-F971-4C6B-B7F9-8FA5AF42D33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123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003-6523-4CC7-9E7F-456399A5E0CF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5A9622-F971-4C6B-B7F9-8FA5AF42D3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98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003-6523-4CC7-9E7F-456399A5E0CF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5A9622-F971-4C6B-B7F9-8FA5AF42D33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514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003-6523-4CC7-9E7F-456399A5E0CF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5A9622-F971-4C6B-B7F9-8FA5AF42D3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0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003-6523-4CC7-9E7F-456399A5E0CF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9622-F971-4C6B-B7F9-8FA5AF42D3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64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003-6523-4CC7-9E7F-456399A5E0CF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9622-F971-4C6B-B7F9-8FA5AF42D3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4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003-6523-4CC7-9E7F-456399A5E0CF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9622-F971-4C6B-B7F9-8FA5AF42D3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2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003-6523-4CC7-9E7F-456399A5E0CF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5A9622-F971-4C6B-B7F9-8FA5AF42D3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0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003-6523-4CC7-9E7F-456399A5E0CF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5A9622-F971-4C6B-B7F9-8FA5AF42D3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5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003-6523-4CC7-9E7F-456399A5E0CF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5A9622-F971-4C6B-B7F9-8FA5AF42D3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2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003-6523-4CC7-9E7F-456399A5E0CF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9622-F971-4C6B-B7F9-8FA5AF42D3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6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003-6523-4CC7-9E7F-456399A5E0CF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9622-F971-4C6B-B7F9-8FA5AF42D3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4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003-6523-4CC7-9E7F-456399A5E0CF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9622-F971-4C6B-B7F9-8FA5AF42D3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0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B003-6523-4CC7-9E7F-456399A5E0CF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5A9622-F971-4C6B-B7F9-8FA5AF42D3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1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B003-6523-4CC7-9E7F-456399A5E0CF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B5A9622-F971-4C6B-B7F9-8FA5AF42D3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6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189B-A243-A781-7A2D-E192BE543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1862" y="1711694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Semester Project</a:t>
            </a:r>
            <a:br>
              <a:rPr lang="en-US" b="1" u="sng" dirty="0"/>
            </a:br>
            <a:br>
              <a:rPr lang="en-US" dirty="0"/>
            </a:br>
            <a:r>
              <a:rPr lang="en-US" sz="3600" b="1" u="sng" dirty="0"/>
              <a:t>Urban Stitch</a:t>
            </a:r>
            <a:br>
              <a:rPr lang="en-US" sz="3600" u="sng" dirty="0"/>
            </a:br>
            <a:br>
              <a:rPr lang="en-US" sz="3600" u="sng" dirty="0"/>
            </a:br>
            <a:r>
              <a:rPr lang="en-US" sz="3600" b="1" u="sng" dirty="0"/>
              <a:t>Version :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5A671-64A0-682B-7644-A3A3E0045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447713"/>
            <a:ext cx="8915399" cy="1455949"/>
          </a:xfrm>
        </p:spPr>
        <p:txBody>
          <a:bodyPr/>
          <a:lstStyle/>
          <a:p>
            <a:r>
              <a:rPr lang="en-US" u="sng" dirty="0"/>
              <a:t>Group Members:</a:t>
            </a:r>
          </a:p>
          <a:p>
            <a:r>
              <a:rPr lang="en-US" dirty="0"/>
              <a:t>Bisma Ikram (012)</a:t>
            </a:r>
            <a:br>
              <a:rPr lang="en-US" dirty="0"/>
            </a:br>
            <a:r>
              <a:rPr lang="en-US" dirty="0"/>
              <a:t>Iffat Iman     (019)</a:t>
            </a:r>
          </a:p>
        </p:txBody>
      </p:sp>
    </p:spTree>
    <p:extLst>
      <p:ext uri="{BB962C8B-B14F-4D97-AF65-F5344CB8AC3E}">
        <p14:creationId xmlns:p14="http://schemas.microsoft.com/office/powerpoint/2010/main" val="125538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E3E8-3E22-28E6-A835-B36AD316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46778"/>
            <a:ext cx="8911687" cy="958222"/>
          </a:xfrm>
        </p:spPr>
        <p:txBody>
          <a:bodyPr/>
          <a:lstStyle/>
          <a:p>
            <a:r>
              <a:rPr lang="en-US" b="1" u="sng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9D7F-D042-5C37-D3F5-EC39B729B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sz="18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Urban Stitch 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is our go-to online store for stylish women's clothing. 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It’s a </a:t>
            </a:r>
            <a:r>
              <a:rPr lang="en-US" b="1" dirty="0">
                <a:solidFill>
                  <a:srgbClr val="374151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w</a:t>
            </a:r>
            <a:r>
              <a:rPr lang="en-US" sz="18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ebsite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that will enable users to browse, search, add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products to their cart, provide shipping details, and make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payments online. 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This website will cater to the needs of online shoppers,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providing a seamless and secure shopping experience. </a:t>
            </a:r>
            <a:endParaRPr lang="en-US" dirty="0"/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831EDBA5-F663-8B42-2CD4-F66BC6209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983" y="3611651"/>
            <a:ext cx="2412973" cy="18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9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7EAB-23D7-55A9-E160-5311BF6B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2.0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79312-D4C5-3F5B-39BF-F772F208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updated version 2.0 of Urban Stitch we have used different design patterns such as adapter design pattern , factory method design pattern and singleton design pattern.</a:t>
            </a:r>
          </a:p>
          <a:p>
            <a:r>
              <a:rPr lang="en-US" dirty="0"/>
              <a:t>Adapter design pattern is used to connect different interfaces such as home page , contact us page , about us page.</a:t>
            </a:r>
          </a:p>
          <a:p>
            <a:r>
              <a:rPr lang="en-US" dirty="0"/>
              <a:t>Factory design pattern is used here to hide the complexity of the code from the user and providing more user friendly interface.</a:t>
            </a:r>
          </a:p>
          <a:p>
            <a:r>
              <a:rPr lang="en-US" dirty="0"/>
              <a:t>Singleton design pattern is used for the database connection.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1118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1B97-8013-CFC0-FB6E-20BE5C2E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46778"/>
            <a:ext cx="8911687" cy="958222"/>
          </a:xfrm>
        </p:spPr>
        <p:txBody>
          <a:bodyPr/>
          <a:lstStyle/>
          <a:p>
            <a:r>
              <a:rPr lang="en-US" b="1" u="sng" dirty="0"/>
              <a:t>Project Objectives (version 2.0)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FE47-3DAA-4B0E-3553-2C7431AE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User registration</a:t>
            </a:r>
          </a:p>
          <a:p>
            <a:pPr>
              <a:lnSpc>
                <a:spcPct val="150000"/>
              </a:lnSpc>
            </a:pPr>
            <a:r>
              <a:rPr lang="en-US" dirty="0"/>
              <a:t>Search products</a:t>
            </a:r>
          </a:p>
          <a:p>
            <a:pPr>
              <a:lnSpc>
                <a:spcPct val="150000"/>
              </a:lnSpc>
            </a:pPr>
            <a:r>
              <a:rPr lang="en-US" dirty="0"/>
              <a:t>Shopping cart</a:t>
            </a:r>
          </a:p>
          <a:p>
            <a:pPr>
              <a:lnSpc>
                <a:spcPct val="150000"/>
              </a:lnSpc>
            </a:pPr>
            <a:r>
              <a:rPr lang="en-US" dirty="0"/>
              <a:t>Check out</a:t>
            </a:r>
          </a:p>
          <a:p>
            <a:pPr>
              <a:lnSpc>
                <a:spcPct val="150000"/>
              </a:lnSpc>
            </a:pPr>
            <a:r>
              <a:rPr lang="en-US" dirty="0"/>
              <a:t>Update profile</a:t>
            </a:r>
          </a:p>
          <a:p>
            <a:pPr>
              <a:lnSpc>
                <a:spcPct val="150000"/>
              </a:lnSpc>
            </a:pPr>
            <a:r>
              <a:rPr lang="en-US" dirty="0"/>
              <a:t>Database connectivity</a:t>
            </a:r>
          </a:p>
          <a:p>
            <a:pPr>
              <a:lnSpc>
                <a:spcPct val="150000"/>
              </a:lnSpc>
            </a:pPr>
            <a:r>
              <a:rPr lang="en-US" dirty="0"/>
              <a:t>More user friendly interface</a:t>
            </a:r>
          </a:p>
        </p:txBody>
      </p:sp>
    </p:spTree>
    <p:extLst>
      <p:ext uri="{BB962C8B-B14F-4D97-AF65-F5344CB8AC3E}">
        <p14:creationId xmlns:p14="http://schemas.microsoft.com/office/powerpoint/2010/main" val="45487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24AF-DF9C-D106-E36B-5F2716B3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46778"/>
            <a:ext cx="8911687" cy="958222"/>
          </a:xfrm>
        </p:spPr>
        <p:txBody>
          <a:bodyPr/>
          <a:lstStyle/>
          <a:p>
            <a:r>
              <a:rPr lang="en-US" b="1" u="sng" dirty="0"/>
              <a:t>Tools or Platforms Used (version2.0)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9785-7AC3-D5D8-DB5A-33D4DFC7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u="sng" dirty="0"/>
              <a:t>Version control :</a:t>
            </a:r>
            <a:r>
              <a:rPr lang="en-US" dirty="0"/>
              <a:t>GitHub</a:t>
            </a:r>
          </a:p>
          <a:p>
            <a:pPr>
              <a:lnSpc>
                <a:spcPct val="150000"/>
              </a:lnSpc>
            </a:pPr>
            <a:r>
              <a:rPr lang="en-US" u="sng" dirty="0"/>
              <a:t>Development tool :</a:t>
            </a:r>
            <a:r>
              <a:rPr lang="en-US" dirty="0"/>
              <a:t>Visual studio</a:t>
            </a:r>
          </a:p>
          <a:p>
            <a:pPr>
              <a:lnSpc>
                <a:spcPct val="150000"/>
              </a:lnSpc>
            </a:pPr>
            <a:r>
              <a:rPr lang="en-US" dirty="0"/>
              <a:t>Database Connectivity: MySQL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1026" name="Picture 2" descr="Why you should start using GitHub Right now? | by Sourav Kumar Nanda |  codeburst">
            <a:extLst>
              <a:ext uri="{FF2B5EF4-FFF2-40B4-BE49-F238E27FC236}">
                <a16:creationId xmlns:a16="http://schemas.microsoft.com/office/drawing/2014/main" id="{398BD4DE-CCFA-47E9-B181-8E68FEDE0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644" y="4518512"/>
            <a:ext cx="2466739" cy="1385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AAE5EF-31FC-AA4D-7932-65B843E76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951" y="4518512"/>
            <a:ext cx="2776084" cy="13880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logo with a dolphin and text&#10;&#10;Description automatically generated">
            <a:extLst>
              <a:ext uri="{FF2B5EF4-FFF2-40B4-BE49-F238E27FC236}">
                <a16:creationId xmlns:a16="http://schemas.microsoft.com/office/drawing/2014/main" id="{AAEE9DC9-78D7-FF2F-B994-C8F314FBD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03" y="4518511"/>
            <a:ext cx="3118489" cy="138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9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6449-C4CC-09F3-F573-3395ADEB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012054"/>
            <a:ext cx="8911687" cy="892946"/>
          </a:xfrm>
        </p:spPr>
        <p:txBody>
          <a:bodyPr/>
          <a:lstStyle/>
          <a:p>
            <a:r>
              <a:rPr lang="en-US" b="1" u="sng" dirty="0"/>
              <a:t>Languages: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115E4-6E4B-A282-A758-DE12C00DF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HTML </a:t>
            </a:r>
          </a:p>
          <a:p>
            <a:pPr>
              <a:lnSpc>
                <a:spcPct val="150000"/>
              </a:lnSpc>
            </a:pPr>
            <a:r>
              <a:rPr lang="en-US" dirty="0"/>
              <a:t>CSS</a:t>
            </a:r>
          </a:p>
          <a:p>
            <a:pPr>
              <a:lnSpc>
                <a:spcPct val="150000"/>
              </a:lnSpc>
            </a:pPr>
            <a:r>
              <a:rPr lang="en-US" dirty="0"/>
              <a:t> JAVASCRIPT</a:t>
            </a:r>
          </a:p>
          <a:p>
            <a:pPr>
              <a:lnSpc>
                <a:spcPct val="150000"/>
              </a:lnSpc>
            </a:pPr>
            <a:r>
              <a:rPr lang="en-US" dirty="0"/>
              <a:t>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D9FC9-E331-163B-249F-DBDFC434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200" y="2174561"/>
            <a:ext cx="2466975" cy="1847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641607-7807-5203-C5CF-DAFD68ED4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805" y="4191000"/>
            <a:ext cx="2572123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BCED5C-0A7A-6D71-079E-E2D976900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805" y="2133600"/>
            <a:ext cx="2495550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white rectangular object with a logo on it&#10;&#10;Description automatically generated">
            <a:extLst>
              <a:ext uri="{FF2B5EF4-FFF2-40B4-BE49-F238E27FC236}">
                <a16:creationId xmlns:a16="http://schemas.microsoft.com/office/drawing/2014/main" id="{7E291BD8-957F-92DB-98D1-BA9F905841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74" y="4191000"/>
            <a:ext cx="2672805" cy="17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0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6E21-1AB3-2D82-7733-C36CF5CB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012054"/>
            <a:ext cx="8911687" cy="892946"/>
          </a:xfrm>
        </p:spPr>
        <p:txBody>
          <a:bodyPr/>
          <a:lstStyle/>
          <a:p>
            <a:r>
              <a:rPr lang="en-US" b="1" u="sng" dirty="0"/>
              <a:t>Existing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54361-FED1-C596-30FA-35E930897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Slow Website Loading Times</a:t>
            </a:r>
            <a:endParaRPr lang="en-US" sz="18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Poor Mobile Responsiveness</a:t>
            </a:r>
            <a:endParaRPr lang="en-US" sz="18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Complicated Navigation</a:t>
            </a:r>
            <a:endParaRPr lang="en-US" sz="18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live chat option.</a:t>
            </a: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9B218-7E4C-42C1-0EDC-79A21B61B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894" y="2575217"/>
            <a:ext cx="3435247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860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008F-4B0B-0AC8-1277-690A6DE4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065320"/>
            <a:ext cx="8911687" cy="839680"/>
          </a:xfrm>
        </p:spPr>
        <p:txBody>
          <a:bodyPr/>
          <a:lstStyle/>
          <a:p>
            <a:r>
              <a:rPr lang="en-US" b="1" u="sng" dirty="0"/>
              <a:t>Conclusion Version 2.0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2364-B766-98C7-F10C-9D243A537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Urban Stitch is the go-to e-commerce destination for modern shoppers, offering a user-friendly interface, a vast selection of products, and a secure payment system and check out.</a:t>
            </a:r>
          </a:p>
          <a:p>
            <a:pPr>
              <a:lnSpc>
                <a:spcPct val="150000"/>
              </a:lnSpc>
            </a:pPr>
            <a:r>
              <a:rPr lang="en-US" sz="18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aim to attract and retain customers while staying competitive in the fashion industry.</a:t>
            </a:r>
          </a:p>
          <a:p>
            <a:pPr>
              <a:lnSpc>
                <a:spcPct val="150000"/>
              </a:lnSpc>
            </a:pPr>
            <a:r>
              <a:rPr lang="en-US" sz="18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are excited about the potential of this project and believe it will significantly benefit our brand.</a:t>
            </a:r>
          </a:p>
          <a:p>
            <a:pPr>
              <a:lnSpc>
                <a:spcPct val="150000"/>
              </a:lnSpc>
            </a:pPr>
            <a:r>
              <a:rPr lang="en-US" kern="100" dirty="0"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system will be able to maintain record.</a:t>
            </a:r>
            <a:endParaRPr lang="en-US" sz="18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8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9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6F84-53D0-5AE8-5CF5-AF76335E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235" y="2594953"/>
            <a:ext cx="3674712" cy="1280890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59825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318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Segoe UI</vt:lpstr>
      <vt:lpstr>Wingdings 3</vt:lpstr>
      <vt:lpstr>Wisp</vt:lpstr>
      <vt:lpstr>Semester Project  Urban Stitch  Version : 2.0</vt:lpstr>
      <vt:lpstr>Introduction:</vt:lpstr>
      <vt:lpstr>Version 2.0 </vt:lpstr>
      <vt:lpstr>Project Objectives (version 2.0) :</vt:lpstr>
      <vt:lpstr>Tools or Platforms Used (version2.0) :</vt:lpstr>
      <vt:lpstr>Languages:</vt:lpstr>
      <vt:lpstr>Existing Problems:</vt:lpstr>
      <vt:lpstr>Conclusion Version 2.0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iffat iman</dc:creator>
  <cp:lastModifiedBy>iffat iman</cp:lastModifiedBy>
  <cp:revision>10</cp:revision>
  <dcterms:created xsi:type="dcterms:W3CDTF">2023-10-05T14:55:22Z</dcterms:created>
  <dcterms:modified xsi:type="dcterms:W3CDTF">2023-10-17T15:33:41Z</dcterms:modified>
</cp:coreProperties>
</file>