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1" r:id="rId4"/>
    <p:sldId id="262" r:id="rId5"/>
    <p:sldId id="263" r:id="rId6"/>
    <p:sldId id="257" r:id="rId7"/>
    <p:sldId id="258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60"/>
  </p:normalViewPr>
  <p:slideViewPr>
    <p:cSldViewPr snapToGrid="0" snapToObjects="1" showGuides="1">
      <p:cViewPr varScale="1">
        <p:scale>
          <a:sx n="68" d="100"/>
          <a:sy n="68" d="100"/>
        </p:scale>
        <p:origin x="1500" y="72"/>
      </p:cViewPr>
      <p:guideLst>
        <p:guide orient="horz" pos="2160"/>
        <p:guide pos="2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Vaccination Management System  Admin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dirty="0"/>
          </a:p>
          <a:p>
            <a:r>
              <a:rPr dirty="0"/>
              <a:t>**Roles and Responsibilities:</a:t>
            </a:r>
            <a:r>
              <a:rPr lang="en-US" dirty="0"/>
              <a:t>**</a:t>
            </a:r>
            <a:endParaRPr dirty="0"/>
          </a:p>
          <a:p>
            <a:r>
              <a:rPr dirty="0"/>
              <a:t>- Manage hospitals and vaccine data</a:t>
            </a:r>
            <a:endParaRPr dirty="0"/>
          </a:p>
          <a:p>
            <a:r>
              <a:rPr dirty="0"/>
              <a:t>- Oversee system operations and user management</a:t>
            </a:r>
            <a:endParaRPr dirty="0"/>
          </a:p>
          <a:p>
            <a:r>
              <a:rPr dirty="0"/>
              <a:t>- Generate reports and analyze data</a:t>
            </a:r>
            <a:endParaRPr dirty="0"/>
          </a:p>
          <a:p>
            <a:r>
              <a:rPr dirty="0"/>
              <a:t>- Monitor vaccination statistics and stock levels</a:t>
            </a:r>
            <a:endParaRPr dirty="0"/>
          </a:p>
          <a:p>
            <a:endParaRPr dirty="0"/>
          </a:p>
          <a:p>
            <a:r>
              <a:rPr dirty="0"/>
              <a:t>**Data Flow:**</a:t>
            </a:r>
            <a:endParaRPr dirty="0"/>
          </a:p>
          <a:p>
            <a:r>
              <a:rPr dirty="0"/>
              <a:t>Admin → System: Hospital details, Vaccine details, User management data</a:t>
            </a:r>
            <a:endParaRPr dirty="0"/>
          </a:p>
          <a:p>
            <a:r>
              <a:rPr dirty="0"/>
              <a:t>System → Admin: Reports, Statistics, User feedback</a:t>
            </a:r>
            <a:endParaRPr dirty="0"/>
          </a:p>
          <a:p>
            <a:endParaRPr dirty="0"/>
          </a:p>
          <a:p>
            <a:r>
              <a:rPr dirty="0"/>
              <a:t>**Processes:**</a:t>
            </a:r>
            <a:endParaRPr dirty="0"/>
          </a:p>
          <a:p>
            <a:r>
              <a:rPr dirty="0"/>
              <a:t>1. Add/Edit/Delete hospital records</a:t>
            </a:r>
            <a:endParaRPr dirty="0"/>
          </a:p>
          <a:p>
            <a:r>
              <a:rPr dirty="0"/>
              <a:t>2. Manage vaccine and stock information</a:t>
            </a:r>
            <a:endParaRPr dirty="0"/>
          </a:p>
          <a:p>
            <a:r>
              <a:rPr dirty="0"/>
              <a:t>3. Generate system-wide vaccination reports</a:t>
            </a:r>
            <a:endParaRPr dirty="0"/>
          </a:p>
          <a:p>
            <a:r>
              <a:rPr dirty="0"/>
              <a:t>4. Monitor appointments and vaccination completion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6862"/>
            <a:ext cx="8229600" cy="1143000"/>
          </a:xfrm>
        </p:spPr>
        <p:txBody>
          <a:bodyPr>
            <a:normAutofit/>
          </a:bodyPr>
          <a:lstStyle/>
          <a:p>
            <a:r>
              <a:rPr dirty="0"/>
              <a:t>Vaccination Management System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2358099" y="738872"/>
            <a:ext cx="3404381" cy="1019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Arial Black" panose="020B0A04020102020204" pitchFamily="34" charset="0"/>
              </a:rPr>
              <a:t>Admin</a:t>
            </a:r>
            <a:endParaRPr lang="en-US" sz="4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Arrow: Down 4"/>
          <p:cNvSpPr/>
          <p:nvPr/>
        </p:nvSpPr>
        <p:spPr>
          <a:xfrm>
            <a:off x="3880928" y="1827170"/>
            <a:ext cx="330590" cy="43610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57503" y="2221598"/>
            <a:ext cx="2405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LOGIN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8" name="Arrow: Down 7"/>
          <p:cNvSpPr/>
          <p:nvPr/>
        </p:nvSpPr>
        <p:spPr>
          <a:xfrm>
            <a:off x="3880928" y="2634653"/>
            <a:ext cx="330590" cy="43610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43435" y="3027706"/>
            <a:ext cx="24055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Add/Edit/Delete hospital record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" name="Arrow: Down 9"/>
          <p:cNvSpPr/>
          <p:nvPr/>
        </p:nvSpPr>
        <p:spPr>
          <a:xfrm>
            <a:off x="3927523" y="3646430"/>
            <a:ext cx="330590" cy="43610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59029" y="4025632"/>
            <a:ext cx="29049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Mange Vaccine and stock information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22098" y="5069824"/>
            <a:ext cx="29049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Monitor appointments and Vaccination 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4" name="Arrow: Down 13"/>
          <p:cNvSpPr/>
          <p:nvPr/>
        </p:nvSpPr>
        <p:spPr>
          <a:xfrm>
            <a:off x="3927523" y="4728822"/>
            <a:ext cx="330590" cy="43610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6862"/>
            <a:ext cx="8229600" cy="1143000"/>
          </a:xfrm>
        </p:spPr>
        <p:txBody>
          <a:bodyPr>
            <a:normAutofit/>
          </a:bodyPr>
          <a:lstStyle/>
          <a:p>
            <a:r>
              <a:rPr dirty="0"/>
              <a:t>Vaccination Management System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2358099" y="738872"/>
            <a:ext cx="3404381" cy="1019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Arial Black" panose="020B0A04020102020204" pitchFamily="34" charset="0"/>
              </a:rPr>
              <a:t>Parent</a:t>
            </a:r>
            <a:endParaRPr lang="en-US" sz="4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Arrow: Down 4"/>
          <p:cNvSpPr/>
          <p:nvPr/>
        </p:nvSpPr>
        <p:spPr>
          <a:xfrm>
            <a:off x="3840014" y="1770012"/>
            <a:ext cx="330590" cy="43610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02521" y="2178266"/>
            <a:ext cx="24055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Create and mange user profile 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8" name="Arrow: Down 7"/>
          <p:cNvSpPr/>
          <p:nvPr/>
        </p:nvSpPr>
        <p:spPr>
          <a:xfrm>
            <a:off x="3840014" y="2777253"/>
            <a:ext cx="330590" cy="43610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31761" y="3143167"/>
            <a:ext cx="24055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Add child vaccination details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" name="Arrow: Down 9"/>
          <p:cNvSpPr/>
          <p:nvPr/>
        </p:nvSpPr>
        <p:spPr>
          <a:xfrm>
            <a:off x="3869254" y="3704493"/>
            <a:ext cx="330590" cy="43610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93732" y="4064737"/>
            <a:ext cx="29049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Book and reschedule appointments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40328" y="5099541"/>
            <a:ext cx="29049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Monitor appointments and Vaccination 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4" name="Arrow: Down 13"/>
          <p:cNvSpPr/>
          <p:nvPr/>
        </p:nvSpPr>
        <p:spPr>
          <a:xfrm>
            <a:off x="3880927" y="4728822"/>
            <a:ext cx="330590" cy="43610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6862"/>
            <a:ext cx="8229600" cy="1143000"/>
          </a:xfrm>
        </p:spPr>
        <p:txBody>
          <a:bodyPr>
            <a:normAutofit/>
          </a:bodyPr>
          <a:lstStyle/>
          <a:p>
            <a:r>
              <a:rPr dirty="0"/>
              <a:t>Vaccination Management System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2358099" y="738872"/>
            <a:ext cx="3404381" cy="10195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Arial Black" panose="020B0A04020102020204" pitchFamily="34" charset="0"/>
              </a:rPr>
              <a:t>Hospital</a:t>
            </a:r>
            <a:endParaRPr lang="en-US" sz="4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Arrow: Down 4"/>
          <p:cNvSpPr/>
          <p:nvPr/>
        </p:nvSpPr>
        <p:spPr>
          <a:xfrm>
            <a:off x="3840014" y="1770012"/>
            <a:ext cx="330590" cy="43610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37920" y="2206113"/>
            <a:ext cx="2405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Confirm appointments with parents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8" name="Arrow: Down 7"/>
          <p:cNvSpPr/>
          <p:nvPr/>
        </p:nvSpPr>
        <p:spPr>
          <a:xfrm>
            <a:off x="3761297" y="3116972"/>
            <a:ext cx="330590" cy="43610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37920" y="3407131"/>
            <a:ext cx="24055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Update vaccination record 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0" name="Arrow: Down 9"/>
          <p:cNvSpPr/>
          <p:nvPr/>
        </p:nvSpPr>
        <p:spPr>
          <a:xfrm>
            <a:off x="3829000" y="4009551"/>
            <a:ext cx="330590" cy="43610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52818" y="4396445"/>
            <a:ext cx="29049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Maintain vaccine inventory data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40328" y="5519631"/>
            <a:ext cx="29049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Communicate with admin on vaccine needs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14" name="Arrow: Down 13"/>
          <p:cNvSpPr/>
          <p:nvPr/>
        </p:nvSpPr>
        <p:spPr>
          <a:xfrm>
            <a:off x="3829465" y="5160604"/>
            <a:ext cx="330590" cy="43610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Vaccination Management System - Parent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dirty="0"/>
          </a:p>
          <a:p>
            <a:r>
              <a:rPr dirty="0"/>
              <a:t>**Roles and Responsibilities:**</a:t>
            </a:r>
            <a:endParaRPr dirty="0"/>
          </a:p>
          <a:p>
            <a:r>
              <a:rPr dirty="0"/>
              <a:t>- Register self and children in the system</a:t>
            </a:r>
            <a:endParaRPr dirty="0"/>
          </a:p>
          <a:p>
            <a:r>
              <a:rPr dirty="0"/>
              <a:t>- Book vaccination appointments</a:t>
            </a:r>
            <a:endParaRPr dirty="0"/>
          </a:p>
          <a:p>
            <a:r>
              <a:rPr dirty="0"/>
              <a:t>- View child’s vaccination history and receive reminders</a:t>
            </a:r>
            <a:endParaRPr dirty="0"/>
          </a:p>
          <a:p>
            <a:endParaRPr dirty="0"/>
          </a:p>
          <a:p>
            <a:r>
              <a:rPr dirty="0"/>
              <a:t>**Data Flow:**</a:t>
            </a:r>
            <a:endParaRPr dirty="0"/>
          </a:p>
          <a:p>
            <a:r>
              <a:rPr dirty="0"/>
              <a:t>Parent → System: Registration info, Child details, Appointment requests</a:t>
            </a:r>
            <a:endParaRPr dirty="0"/>
          </a:p>
          <a:p>
            <a:r>
              <a:rPr dirty="0"/>
              <a:t>System → Parent: Appointment confirmation, Vaccine reminders, Child records</a:t>
            </a:r>
            <a:endParaRPr dirty="0"/>
          </a:p>
          <a:p>
            <a:endParaRPr dirty="0"/>
          </a:p>
          <a:p>
            <a:r>
              <a:rPr dirty="0"/>
              <a:t>**Processes:**</a:t>
            </a:r>
            <a:endParaRPr dirty="0"/>
          </a:p>
          <a:p>
            <a:r>
              <a:rPr dirty="0"/>
              <a:t>1. Create and manage user profile</a:t>
            </a:r>
            <a:endParaRPr dirty="0"/>
          </a:p>
          <a:p>
            <a:r>
              <a:rPr dirty="0"/>
              <a:t>2. Add child vaccination details</a:t>
            </a:r>
            <a:endParaRPr dirty="0"/>
          </a:p>
          <a:p>
            <a:r>
              <a:rPr dirty="0"/>
              <a:t>3. Book and reschedule appointments</a:t>
            </a:r>
            <a:endParaRPr dirty="0"/>
          </a:p>
          <a:p>
            <a:r>
              <a:rPr dirty="0"/>
              <a:t>4. Receive notifications and reminders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Vaccination Management System - Hospital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dirty="0"/>
          </a:p>
          <a:p>
            <a:r>
              <a:rPr dirty="0"/>
              <a:t>**Roles and Responsibilities:**</a:t>
            </a:r>
            <a:endParaRPr dirty="0"/>
          </a:p>
          <a:p>
            <a:r>
              <a:rPr dirty="0"/>
              <a:t>- Manage vaccine availability and stock levels</a:t>
            </a:r>
            <a:endParaRPr dirty="0"/>
          </a:p>
          <a:p>
            <a:r>
              <a:rPr dirty="0"/>
              <a:t>- Confirm and record vaccination appointments</a:t>
            </a:r>
            <a:endParaRPr dirty="0"/>
          </a:p>
          <a:p>
            <a:r>
              <a:rPr dirty="0"/>
              <a:t>- Update vaccination status for children</a:t>
            </a:r>
            <a:endParaRPr dirty="0"/>
          </a:p>
          <a:p>
            <a:endParaRPr dirty="0"/>
          </a:p>
          <a:p>
            <a:r>
              <a:rPr dirty="0"/>
              <a:t>**Data Flow:**</a:t>
            </a:r>
            <a:endParaRPr dirty="0"/>
          </a:p>
          <a:p>
            <a:r>
              <a:rPr dirty="0"/>
              <a:t>Hospital → System: Vaccine stock, Vaccination updates, Appointment confirmations</a:t>
            </a:r>
            <a:endParaRPr dirty="0"/>
          </a:p>
          <a:p>
            <a:r>
              <a:rPr dirty="0"/>
              <a:t>System → Hospital: Appointment list, Parent contact info, Vaccine requests</a:t>
            </a:r>
            <a:endParaRPr dirty="0"/>
          </a:p>
          <a:p>
            <a:endParaRPr dirty="0"/>
          </a:p>
          <a:p>
            <a:r>
              <a:rPr dirty="0"/>
              <a:t>**Processes:**</a:t>
            </a:r>
            <a:endParaRPr dirty="0"/>
          </a:p>
          <a:p>
            <a:r>
              <a:rPr dirty="0"/>
              <a:t>1. Confirm appointments with parents</a:t>
            </a:r>
            <a:endParaRPr dirty="0"/>
          </a:p>
          <a:p>
            <a:r>
              <a:rPr dirty="0"/>
              <a:t>2. Update vaccination records post-immunization</a:t>
            </a:r>
            <a:endParaRPr dirty="0"/>
          </a:p>
          <a:p>
            <a:r>
              <a:rPr dirty="0"/>
              <a:t>3. Maintain vaccine inventory data</a:t>
            </a:r>
            <a:endParaRPr dirty="0"/>
          </a:p>
          <a:p>
            <a:r>
              <a:rPr dirty="0"/>
              <a:t>4. Communicate with admin on vaccine needs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370" y="0"/>
            <a:ext cx="7739380" cy="643890"/>
          </a:xfrm>
        </p:spPr>
        <p:txBody>
          <a:bodyPr>
            <a:normAutofit fontScale="90000"/>
          </a:bodyPr>
          <a:lstStyle/>
          <a:p>
            <a:r>
              <a:rPr lang="en-US" dirty="0">
                <a:sym typeface="+mn-ea"/>
              </a:rPr>
              <a:t>Vaccination management system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1005" y="643890"/>
            <a:ext cx="8485505" cy="598106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/>
            <a:r>
              <a:rPr lang="en-US" sz="1600" dirty="0"/>
              <a:t>+-------------------+</a:t>
            </a:r>
            <a:endParaRPr lang="en-US" sz="1600" dirty="0"/>
          </a:p>
          <a:p>
            <a:pPr algn="l"/>
            <a:r>
              <a:rPr lang="en-US" sz="1600" dirty="0"/>
              <a:t>          |      Admin        |</a:t>
            </a:r>
            <a:endParaRPr lang="en-US" sz="1600" dirty="0"/>
          </a:p>
          <a:p>
            <a:pPr algn="l"/>
            <a:r>
              <a:rPr lang="en-US" sz="1600" dirty="0"/>
              <a:t>          +-------------------+</a:t>
            </a:r>
            <a:endParaRPr lang="en-US" sz="1600" dirty="0"/>
          </a:p>
          <a:p>
            <a:pPr algn="l"/>
            <a:r>
              <a:rPr lang="en-US" sz="1600" dirty="0"/>
              <a:t>                   |</a:t>
            </a:r>
            <a:endParaRPr lang="en-US" sz="1600" dirty="0"/>
          </a:p>
          <a:p>
            <a:pPr algn="l"/>
            <a:r>
              <a:rPr lang="en-US" sz="1600" dirty="0"/>
              <a:t>                   | Manage hospitals, vaccines, users</a:t>
            </a:r>
            <a:endParaRPr lang="en-US" sz="1600" dirty="0"/>
          </a:p>
          <a:p>
            <a:pPr algn="l"/>
            <a:r>
              <a:rPr lang="en-US" sz="1600" dirty="0"/>
              <a:t>                   v</a:t>
            </a:r>
            <a:endParaRPr lang="en-US" sz="1600" dirty="0"/>
          </a:p>
          <a:p>
            <a:pPr algn="l"/>
            <a:r>
              <a:rPr lang="en-US" sz="1600" dirty="0"/>
              <a:t>      +-------------------------------------+</a:t>
            </a:r>
            <a:endParaRPr lang="en-US" sz="1600" dirty="0"/>
          </a:p>
          <a:p>
            <a:pPr algn="l"/>
            <a:r>
              <a:rPr lang="en-US" sz="1600" dirty="0"/>
              <a:t>      |  Vaccination Management System      |</a:t>
            </a:r>
            <a:endParaRPr lang="en-US" sz="1600" dirty="0"/>
          </a:p>
          <a:p>
            <a:pPr algn="l"/>
            <a:r>
              <a:rPr lang="en-US" sz="1600" dirty="0"/>
              <a:t>      |-------------------------------------|</a:t>
            </a:r>
            <a:endParaRPr lang="en-US" sz="1600" dirty="0"/>
          </a:p>
          <a:p>
            <a:pPr algn="l"/>
            <a:r>
              <a:rPr lang="en-US" sz="1600" dirty="0"/>
              <a:t>      |  Processes:                         |</a:t>
            </a:r>
            <a:endParaRPr lang="en-US" sz="1600" dirty="0"/>
          </a:p>
          <a:p>
            <a:pPr algn="l"/>
            <a:r>
              <a:rPr lang="en-US" sz="1600" dirty="0"/>
              <a:t>      |  - Manage vaccine data              |</a:t>
            </a:r>
            <a:endParaRPr lang="en-US" sz="1600" dirty="0"/>
          </a:p>
          <a:p>
            <a:pPr algn="l"/>
            <a:r>
              <a:rPr lang="en-US" sz="1600" dirty="0"/>
              <a:t>      |  - Handle appointments              |</a:t>
            </a:r>
            <a:endParaRPr lang="en-US" sz="1600" dirty="0"/>
          </a:p>
          <a:p>
            <a:pPr algn="l"/>
            <a:r>
              <a:rPr lang="en-US" sz="1600" dirty="0"/>
              <a:t>      |  - Maintain vaccination records     |</a:t>
            </a:r>
            <a:endParaRPr lang="en-US" sz="1600" dirty="0"/>
          </a:p>
          <a:p>
            <a:pPr algn="l"/>
            <a:r>
              <a:rPr lang="en-US" sz="1600" dirty="0"/>
              <a:t>      |  - Generate reports/reminders       |</a:t>
            </a:r>
            <a:endParaRPr lang="en-US" sz="1600" dirty="0"/>
          </a:p>
          <a:p>
            <a:pPr algn="l"/>
            <a:r>
              <a:rPr lang="en-US" sz="1600" dirty="0"/>
              <a:t>      +-------------------------------------+</a:t>
            </a:r>
            <a:endParaRPr lang="en-US" sz="1600" dirty="0"/>
          </a:p>
          <a:p>
            <a:pPr algn="l"/>
            <a:r>
              <a:rPr lang="en-US" sz="1600" dirty="0"/>
              <a:t>         ^                 ^                 ^</a:t>
            </a:r>
            <a:endParaRPr lang="en-US" sz="1600" dirty="0"/>
          </a:p>
          <a:p>
            <a:pPr algn="l"/>
            <a:r>
              <a:rPr lang="en-US" sz="1600" dirty="0"/>
              <a:t>         |                 |                 |</a:t>
            </a:r>
            <a:endParaRPr lang="en-US" sz="1600" dirty="0"/>
          </a:p>
          <a:p>
            <a:pPr algn="l"/>
            <a:r>
              <a:rPr lang="en-US" sz="1600" dirty="0"/>
              <a:t>         |                 |                 |</a:t>
            </a:r>
            <a:endParaRPr lang="en-US" sz="1600" dirty="0"/>
          </a:p>
          <a:p>
            <a:pPr algn="l"/>
            <a:r>
              <a:rPr lang="en-US" sz="1600" dirty="0"/>
              <a:t>+----------------+   +----------------+   +----------------+</a:t>
            </a:r>
            <a:endParaRPr lang="en-US" sz="1600" dirty="0"/>
          </a:p>
          <a:p>
            <a:pPr algn="l"/>
            <a:r>
              <a:rPr lang="en-US" sz="1600" dirty="0"/>
              <a:t>|     Parent     |   |    Hospital    |   |   (Database)   |</a:t>
            </a:r>
            <a:endParaRPr lang="en-US" sz="1600" dirty="0"/>
          </a:p>
          <a:p>
            <a:pPr algn="l"/>
            <a:r>
              <a:rPr lang="en-US" sz="1600" dirty="0"/>
              <a:t>+----------------+   +----------------+   +----------------+</a:t>
            </a:r>
            <a:endParaRPr lang="en-US" sz="1600" dirty="0"/>
          </a:p>
          <a:p>
            <a:pPr algn="l"/>
            <a:r>
              <a:rPr lang="en-US" sz="1600" dirty="0"/>
              <a:t>| Register child |   | Update records |   | Vaccine info   |</a:t>
            </a:r>
            <a:endParaRPr lang="en-US" sz="1600" dirty="0"/>
          </a:p>
          <a:p>
            <a:pPr algn="l"/>
            <a:r>
              <a:rPr lang="en-US" sz="1600" dirty="0"/>
              <a:t>| Book vaccine   |   | Confirm slots  |   | User data      |</a:t>
            </a:r>
            <a:endParaRPr lang="en-US" sz="1600" dirty="0"/>
          </a:p>
          <a:p>
            <a:pPr algn="l"/>
            <a:r>
              <a:rPr lang="en-US" sz="1600" dirty="0"/>
              <a:t>| View history   |   | Manage stock   |   | Reports        |</a:t>
            </a:r>
            <a:endParaRPr lang="en-US" sz="1600" dirty="0"/>
          </a:p>
          <a:p>
            <a:pPr algn="l"/>
            <a:r>
              <a:rPr lang="en-US" sz="1600" dirty="0"/>
              <a:t>+----------------+   +----------------+   +----------------+</a:t>
            </a:r>
            <a:endParaRPr lang="en-US" sz="1600" dirty="0"/>
          </a:p>
        </p:txBody>
      </p:sp>
      <p:sp>
        <p:nvSpPr>
          <p:cNvPr id="7" name="Text Box 6"/>
          <p:cNvSpPr txBox="1"/>
          <p:nvPr/>
        </p:nvSpPr>
        <p:spPr>
          <a:xfrm>
            <a:off x="4059555" y="39497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3246</Words>
  <Application>WPS Presentation</Application>
  <PresentationFormat>On-screen Show (4:3)</PresentationFormat>
  <Paragraphs>119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Arial</vt:lpstr>
      <vt:lpstr>Arial Black</vt:lpstr>
      <vt:lpstr>Arial Rounded MT Bold</vt:lpstr>
      <vt:lpstr>Calibri</vt:lpstr>
      <vt:lpstr>Microsoft YaHei</vt:lpstr>
      <vt:lpstr>Arial Unicode MS</vt:lpstr>
      <vt:lpstr>Office Theme</vt:lpstr>
      <vt:lpstr>Vaccination Management System  Admin</vt:lpstr>
      <vt:lpstr>Vaccination Management System</vt:lpstr>
      <vt:lpstr>Vaccination Management System</vt:lpstr>
      <vt:lpstr>Vaccination Management System</vt:lpstr>
      <vt:lpstr>Vaccination Management System - Parent</vt:lpstr>
      <vt:lpstr>Vaccination Management System - Hospital</vt:lpstr>
      <vt:lpstr>Vaccination management system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TAHIRA</dc:creator>
  <dc:description>generated using python-pptx</dc:description>
  <cp:lastModifiedBy>bisma</cp:lastModifiedBy>
  <cp:revision>4</cp:revision>
  <dcterms:created xsi:type="dcterms:W3CDTF">2013-01-27T09:14:00Z</dcterms:created>
  <dcterms:modified xsi:type="dcterms:W3CDTF">2025-10-30T04:36:08Z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28FA0B36B90941A0B22CD878946A13F3_12</vt:lpwstr>
  </property>
  <property fmtid="{D5CDD505-2E9C-101B-9397-08002B2CF9AE}" pid="3" name="KSOProductBuildVer">
    <vt:lpwstr>1033-12.2.0.23131</vt:lpwstr>
  </property>
</Properties>
</file>