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96" autoAdjust="0"/>
    <p:restoredTop sz="94660"/>
  </p:normalViewPr>
  <p:slideViewPr>
    <p:cSldViewPr>
      <p:cViewPr varScale="1">
        <p:scale>
          <a:sx n="83" d="100"/>
          <a:sy n="83" d="100"/>
        </p:scale>
        <p:origin x="-802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056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146800" y="0"/>
            <a:ext cx="2997200" cy="838200"/>
          </a:xfrm>
          <a:custGeom>
            <a:avLst/>
            <a:gdLst/>
            <a:ahLst/>
            <a:cxnLst/>
            <a:rect l="l" t="t" r="r" b="b"/>
            <a:pathLst>
              <a:path w="2997200" h="838200">
                <a:moveTo>
                  <a:pt x="2997200" y="0"/>
                </a:moveTo>
                <a:lnTo>
                  <a:pt x="0" y="0"/>
                </a:lnTo>
                <a:lnTo>
                  <a:pt x="0" y="838200"/>
                </a:lnTo>
                <a:lnTo>
                  <a:pt x="2997200" y="838200"/>
                </a:lnTo>
                <a:lnTo>
                  <a:pt x="29972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527800" y="190500"/>
            <a:ext cx="2076450" cy="685800"/>
          </a:xfrm>
          <a:custGeom>
            <a:avLst/>
            <a:gdLst/>
            <a:ahLst/>
            <a:cxnLst/>
            <a:rect l="l" t="t" r="r" b="b"/>
            <a:pathLst>
              <a:path w="2076450" h="685800">
                <a:moveTo>
                  <a:pt x="2076450" y="0"/>
                </a:moveTo>
                <a:lnTo>
                  <a:pt x="0" y="0"/>
                </a:lnTo>
                <a:lnTo>
                  <a:pt x="0" y="685800"/>
                </a:lnTo>
                <a:lnTo>
                  <a:pt x="2076450" y="685800"/>
                </a:lnTo>
                <a:lnTo>
                  <a:pt x="2076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6284" y="251993"/>
            <a:ext cx="371602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276" y="1332560"/>
            <a:ext cx="7771130" cy="4516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9293" y="1278737"/>
            <a:ext cx="3385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2100" algn="l"/>
              </a:tabLst>
            </a:pPr>
            <a:r>
              <a:rPr sz="3600" spc="-10" dirty="0">
                <a:solidFill>
                  <a:srgbClr val="FF0000"/>
                </a:solidFill>
                <a:latin typeface="Arial Black"/>
                <a:cs typeface="Arial Black"/>
              </a:rPr>
              <a:t>AI/ML</a:t>
            </a:r>
            <a:r>
              <a:rPr sz="360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3600" spc="-10" dirty="0">
                <a:solidFill>
                  <a:srgbClr val="FF0000"/>
                </a:solidFill>
                <a:latin typeface="Arial Black"/>
                <a:cs typeface="Arial Black"/>
              </a:rPr>
              <a:t>Project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4885" y="2636913"/>
            <a:ext cx="5113020" cy="923330"/>
          </a:xfrm>
          <a:prstGeom prst="rect">
            <a:avLst/>
          </a:prstGeom>
          <a:solidFill>
            <a:srgbClr val="FAC090"/>
          </a:solidFill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ts val="2220"/>
              </a:lnSpc>
            </a:pPr>
            <a:r>
              <a:rPr sz="2000" spc="-10" dirty="0">
                <a:latin typeface="Carlito"/>
                <a:cs typeface="Carlito"/>
              </a:rPr>
              <a:t>Submitted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by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:</a:t>
            </a:r>
            <a:r>
              <a:rPr sz="2000" spc="-25">
                <a:latin typeface="Carlito"/>
                <a:cs typeface="Carlito"/>
              </a:rPr>
              <a:t> </a:t>
            </a:r>
            <a:r>
              <a:rPr lang="en-US" sz="2000" spc="-25" dirty="0" err="1" smtClean="0">
                <a:latin typeface="Carlito"/>
                <a:cs typeface="Carlito"/>
              </a:rPr>
              <a:t>Bisman</a:t>
            </a:r>
            <a:r>
              <a:rPr lang="en-US" sz="2000" spc="-25" dirty="0" smtClean="0">
                <a:latin typeface="Carlito"/>
                <a:cs typeface="Carlito"/>
              </a:rPr>
              <a:t> </a:t>
            </a:r>
            <a:r>
              <a:rPr lang="en-US" sz="2000" spc="-25" dirty="0" err="1" smtClean="0">
                <a:latin typeface="Carlito"/>
                <a:cs typeface="Carlito"/>
              </a:rPr>
              <a:t>Dhillon</a:t>
            </a:r>
            <a:r>
              <a:rPr lang="en-US" sz="2000" spc="-25" dirty="0" smtClean="0">
                <a:latin typeface="Carlito"/>
                <a:cs typeface="Carlito"/>
              </a:rPr>
              <a:t>(2210990230)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2000">
              <a:latin typeface="Carlito"/>
              <a:cs typeface="Carlito"/>
            </a:endParaRPr>
          </a:p>
          <a:p>
            <a:pPr marL="450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Submitted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7192" y="5640470"/>
            <a:ext cx="6665595" cy="62230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828800" marR="5080" indent="-1816735">
              <a:lnSpc>
                <a:spcPts val="2300"/>
              </a:lnSpc>
              <a:spcBef>
                <a:spcPts val="259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Chitkara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University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Institute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Engineering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0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Technology,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Chitkara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University,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Punjab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5" dirty="0">
                <a:latin typeface="Times New Roman"/>
                <a:cs typeface="Times New Roman"/>
              </a:rPr>
              <a:t>Table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of</a:t>
            </a:r>
            <a:r>
              <a:rPr b="1" spc="-6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67" y="1382217"/>
            <a:ext cx="3378835" cy="207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indent="-133350">
              <a:lnSpc>
                <a:spcPts val="3279"/>
              </a:lnSpc>
              <a:spcBef>
                <a:spcPts val="100"/>
              </a:spcBef>
              <a:buSzPct val="96428"/>
              <a:buFont typeface="Arial"/>
              <a:buChar char="•"/>
              <a:tabLst>
                <a:tab pos="137160" algn="l"/>
              </a:tabLst>
            </a:pPr>
            <a:r>
              <a:rPr sz="2800" dirty="0">
                <a:latin typeface="Times New Roman"/>
                <a:cs typeface="Times New Roman"/>
              </a:rPr>
              <a:t>Problem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Statement</a:t>
            </a:r>
            <a:endParaRPr sz="2800">
              <a:latin typeface="Times New Roman"/>
              <a:cs typeface="Times New Roman"/>
            </a:endParaRPr>
          </a:p>
          <a:p>
            <a:pPr marL="137160" indent="-133350">
              <a:lnSpc>
                <a:spcPts val="3200"/>
              </a:lnSpc>
              <a:buSzPct val="96428"/>
              <a:buFont typeface="Arial"/>
              <a:buChar char="•"/>
              <a:tabLst>
                <a:tab pos="137160" algn="l"/>
              </a:tabLst>
            </a:pPr>
            <a:r>
              <a:rPr sz="2800" spc="-10" dirty="0">
                <a:latin typeface="Times New Roman"/>
                <a:cs typeface="Times New Roman"/>
              </a:rPr>
              <a:t>Technical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Details</a:t>
            </a:r>
            <a:endParaRPr sz="2800">
              <a:latin typeface="Times New Roman"/>
              <a:cs typeface="Times New Roman"/>
            </a:endParaRPr>
          </a:p>
          <a:p>
            <a:pPr marL="137160" indent="-133350">
              <a:lnSpc>
                <a:spcPts val="3200"/>
              </a:lnSpc>
              <a:buSzPct val="96428"/>
              <a:buFont typeface="Arial"/>
              <a:buChar char="•"/>
              <a:tabLst>
                <a:tab pos="137160" algn="l"/>
              </a:tabLst>
            </a:pPr>
            <a:r>
              <a:rPr sz="2800" dirty="0">
                <a:latin typeface="Times New Roman"/>
                <a:cs typeface="Times New Roman"/>
              </a:rPr>
              <a:t>Key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Features</a:t>
            </a:r>
            <a:endParaRPr sz="2800">
              <a:latin typeface="Times New Roman"/>
              <a:cs typeface="Times New Roman"/>
            </a:endParaRPr>
          </a:p>
          <a:p>
            <a:pPr marL="137160" indent="-133350">
              <a:lnSpc>
                <a:spcPts val="3200"/>
              </a:lnSpc>
              <a:buSzPct val="96428"/>
              <a:buFont typeface="Arial"/>
              <a:buChar char="•"/>
              <a:tabLst>
                <a:tab pos="137160" algn="l"/>
              </a:tabLst>
            </a:pPr>
            <a:r>
              <a:rPr sz="2800" spc="-10" dirty="0"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  <a:p>
            <a:pPr marL="137160" indent="-133350">
              <a:lnSpc>
                <a:spcPts val="3279"/>
              </a:lnSpc>
              <a:buSzPct val="96428"/>
              <a:buFont typeface="Arial"/>
              <a:buChar char="•"/>
              <a:tabLst>
                <a:tab pos="137160" algn="l"/>
              </a:tabLst>
            </a:pPr>
            <a:r>
              <a:rPr sz="2800" dirty="0">
                <a:latin typeface="Times New Roman"/>
                <a:cs typeface="Times New Roman"/>
              </a:rPr>
              <a:t>References/Links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used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3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287" y="1142555"/>
            <a:ext cx="7880350" cy="4873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500"/>
              </a:lnSpc>
              <a:spcBef>
                <a:spcPts val="100"/>
              </a:spcBef>
            </a:pPr>
            <a:r>
              <a:rPr lang="en-US" sz="3200" dirty="0" smtClean="0"/>
              <a:t>The objective is to create an interactive game where two players can take turns marking spaces in a 3x3 grid </a:t>
            </a:r>
            <a:r>
              <a:rPr sz="2900" smtClean="0">
                <a:latin typeface="Times New Roman"/>
                <a:cs typeface="Times New Roman"/>
              </a:rPr>
              <a:t>.</a:t>
            </a:r>
            <a:r>
              <a:rPr sz="2900" spc="-110" smtClean="0">
                <a:latin typeface="Times New Roman"/>
                <a:cs typeface="Times New Roman"/>
              </a:rPr>
              <a:t> </a:t>
            </a:r>
            <a:r>
              <a:rPr lang="en-US" sz="3200" dirty="0" smtClean="0"/>
              <a:t>The goal is to create an efficient and enjoyable implementation of the classic Tic </a:t>
            </a:r>
            <a:r>
              <a:rPr lang="en-US" sz="3200" dirty="0" err="1" smtClean="0"/>
              <a:t>Tac</a:t>
            </a:r>
            <a:r>
              <a:rPr lang="en-US" sz="3200" dirty="0" smtClean="0"/>
              <a:t> Toe game using Python programming language.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Technical</a:t>
            </a:r>
            <a:r>
              <a:rPr spc="-135" dirty="0"/>
              <a:t> </a:t>
            </a:r>
            <a:r>
              <a:rPr spc="-10" dirty="0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276" y="1006398"/>
            <a:ext cx="7427595" cy="126509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900" b="1" dirty="0">
                <a:latin typeface="Times New Roman"/>
                <a:cs typeface="Times New Roman"/>
              </a:rPr>
              <a:t>Programming</a:t>
            </a:r>
            <a:r>
              <a:rPr sz="2900" b="1" spc="-85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Times New Roman"/>
                <a:cs typeface="Times New Roman"/>
              </a:rPr>
              <a:t>Language</a:t>
            </a:r>
            <a:r>
              <a:rPr sz="2900" b="1" spc="-95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Times New Roman"/>
                <a:cs typeface="Times New Roman"/>
              </a:rPr>
              <a:t>:</a:t>
            </a:r>
            <a:r>
              <a:rPr sz="2900" b="1" spc="-9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Python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900" b="1" smtClean="0">
                <a:latin typeface="Times New Roman"/>
                <a:cs typeface="Times New Roman"/>
              </a:rPr>
              <a:t>Development</a:t>
            </a:r>
            <a:r>
              <a:rPr sz="2900" b="1" spc="-70" smtClean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Times New Roman"/>
                <a:cs typeface="Times New Roman"/>
              </a:rPr>
              <a:t>Environment</a:t>
            </a:r>
            <a:r>
              <a:rPr sz="2900" b="1" spc="-70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Times New Roman"/>
                <a:cs typeface="Times New Roman"/>
              </a:rPr>
              <a:t>:</a:t>
            </a:r>
            <a:r>
              <a:rPr sz="2900" b="1" spc="-114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imes New Roman"/>
                <a:cs typeface="Times New Roman"/>
              </a:rPr>
              <a:t>Visual</a:t>
            </a:r>
            <a:r>
              <a:rPr sz="2900" spc="-7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Studio</a:t>
            </a:r>
            <a:r>
              <a:rPr sz="2900" spc="-65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imes New Roman"/>
                <a:cs typeface="Times New Roman"/>
              </a:rPr>
              <a:t>Code</a:t>
            </a:r>
            <a:endParaRPr sz="29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275" y="3805229"/>
            <a:ext cx="3954284" cy="22249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0683" y="3751212"/>
            <a:ext cx="3369881" cy="2332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45" dirty="0"/>
              <a:t> </a:t>
            </a:r>
            <a:r>
              <a:rPr spc="-10" dirty="0"/>
              <a:t>Features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74276" y="1332560"/>
            <a:ext cx="7771130" cy="496802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27050" marR="5080" indent="-514350">
              <a:lnSpc>
                <a:spcPts val="3200"/>
              </a:lnSpc>
              <a:spcBef>
                <a:spcPts val="340"/>
              </a:spcBef>
              <a:buAutoNum type="arabicPeriod"/>
              <a:tabLst>
                <a:tab pos="527050" algn="l"/>
              </a:tabLst>
            </a:pPr>
            <a:r>
              <a:rPr b="1" dirty="0"/>
              <a:t>Simple</a:t>
            </a:r>
            <a:r>
              <a:rPr b="1" spc="-45" dirty="0"/>
              <a:t> </a:t>
            </a:r>
            <a:r>
              <a:rPr b="1" dirty="0"/>
              <a:t>Interface</a:t>
            </a:r>
            <a:r>
              <a:rPr b="1" spc="-25" dirty="0"/>
              <a:t> </a:t>
            </a:r>
            <a:r>
              <a:rPr dirty="0"/>
              <a:t>:</a:t>
            </a:r>
            <a:r>
              <a:rPr spc="-170" dirty="0"/>
              <a:t> </a:t>
            </a:r>
            <a:r>
              <a:rPr spc="-30" dirty="0"/>
              <a:t>A</a:t>
            </a:r>
            <a:r>
              <a:rPr spc="-155" dirty="0"/>
              <a:t> </a:t>
            </a:r>
            <a:r>
              <a:rPr dirty="0"/>
              <a:t>clean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25" dirty="0"/>
              <a:t>user-</a:t>
            </a:r>
            <a:r>
              <a:rPr dirty="0"/>
              <a:t>friendly</a:t>
            </a:r>
            <a:r>
              <a:rPr spc="-20" dirty="0"/>
              <a:t> </a:t>
            </a:r>
            <a:r>
              <a:rPr spc="-10" dirty="0"/>
              <a:t>design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easy</a:t>
            </a:r>
            <a:r>
              <a:rPr spc="-20" dirty="0"/>
              <a:t> </a:t>
            </a:r>
            <a:r>
              <a:rPr dirty="0"/>
              <a:t>navigation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operation.</a:t>
            </a:r>
          </a:p>
          <a:p>
            <a:pPr marL="527050" marR="75565" indent="-514350">
              <a:lnSpc>
                <a:spcPts val="3200"/>
              </a:lnSpc>
              <a:buAutoNum type="arabicPeriod"/>
              <a:tabLst>
                <a:tab pos="527050" algn="l"/>
              </a:tabLst>
            </a:pPr>
            <a:r>
              <a:rPr lang="en-US" b="1" dirty="0" smtClean="0"/>
              <a:t>Game Board Representation</a:t>
            </a:r>
            <a:r>
              <a:rPr lang="en-US" dirty="0" smtClean="0"/>
              <a:t>: Implement a 3x3 grid to represent the Tic </a:t>
            </a:r>
            <a:r>
              <a:rPr lang="en-US" dirty="0" err="1" smtClean="0"/>
              <a:t>Tac</a:t>
            </a:r>
            <a:r>
              <a:rPr lang="en-US" dirty="0" smtClean="0"/>
              <a:t> Toe board</a:t>
            </a:r>
            <a:r>
              <a:rPr spc="-10" smtClean="0"/>
              <a:t>.</a:t>
            </a:r>
            <a:endParaRPr spc="-10" dirty="0"/>
          </a:p>
          <a:p>
            <a:pPr marL="527050" marR="767080" indent="-514350">
              <a:lnSpc>
                <a:spcPts val="3200"/>
              </a:lnSpc>
              <a:buAutoNum type="arabicPeriod"/>
              <a:tabLst>
                <a:tab pos="527050" algn="l"/>
              </a:tabLst>
            </a:pPr>
            <a:r>
              <a:rPr b="1" dirty="0"/>
              <a:t>Memory</a:t>
            </a:r>
            <a:r>
              <a:rPr b="1" spc="-20" dirty="0"/>
              <a:t> </a:t>
            </a:r>
            <a:r>
              <a:rPr b="1" dirty="0"/>
              <a:t>Function</a:t>
            </a:r>
            <a:r>
              <a:rPr b="1" spc="-20" dirty="0"/>
              <a:t> </a:t>
            </a:r>
            <a:r>
              <a:rPr dirty="0"/>
              <a:t>:</a:t>
            </a:r>
            <a:r>
              <a:rPr spc="-170" dirty="0"/>
              <a:t> </a:t>
            </a:r>
            <a:r>
              <a:rPr dirty="0"/>
              <a:t>Ability</a:t>
            </a:r>
            <a:r>
              <a:rPr spc="-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store</a:t>
            </a:r>
            <a:r>
              <a:rPr spc="-2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recall </a:t>
            </a:r>
            <a:r>
              <a:rPr dirty="0"/>
              <a:t>previous</a:t>
            </a:r>
            <a:r>
              <a:rPr spc="-20" dirty="0"/>
              <a:t> </a:t>
            </a:r>
            <a:r>
              <a:rPr spc="-10" dirty="0"/>
              <a:t>results.</a:t>
            </a:r>
          </a:p>
          <a:p>
            <a:pPr marL="527050" marR="273685" indent="-514350">
              <a:lnSpc>
                <a:spcPts val="3200"/>
              </a:lnSpc>
              <a:buAutoNum type="arabicPeriod"/>
              <a:tabLst>
                <a:tab pos="527050" algn="l"/>
              </a:tabLst>
            </a:pPr>
            <a:r>
              <a:rPr lang="en-US" b="1" dirty="0" smtClean="0"/>
              <a:t>Turn-Based </a:t>
            </a:r>
            <a:r>
              <a:rPr lang="en-US" b="1" dirty="0" err="1" smtClean="0"/>
              <a:t>Gameplay</a:t>
            </a:r>
            <a:r>
              <a:rPr lang="en-US" dirty="0" smtClean="0"/>
              <a:t>: Implement turn-based </a:t>
            </a:r>
            <a:r>
              <a:rPr lang="en-US" dirty="0" err="1" smtClean="0"/>
              <a:t>gameplay</a:t>
            </a:r>
            <a:r>
              <a:rPr lang="en-US" dirty="0" smtClean="0"/>
              <a:t> where two players take turns marking spaces on the board </a:t>
            </a:r>
            <a:r>
              <a:rPr spc="-10" smtClean="0"/>
              <a:t>.</a:t>
            </a:r>
            <a:endParaRPr lang="en-US" spc="-10" dirty="0" smtClean="0"/>
          </a:p>
          <a:p>
            <a:pPr marL="527050" marR="273685" indent="-514350">
              <a:lnSpc>
                <a:spcPts val="3200"/>
              </a:lnSpc>
              <a:buAutoNum type="arabicPeriod"/>
              <a:tabLst>
                <a:tab pos="527050" algn="l"/>
              </a:tabLst>
            </a:pPr>
            <a:r>
              <a:rPr lang="en-US" b="1" dirty="0" smtClean="0"/>
              <a:t>Winning Condition Detection</a:t>
            </a:r>
            <a:r>
              <a:rPr lang="en-US" dirty="0" smtClean="0"/>
              <a:t>: Detect when a player has achieved a winning combination of </a:t>
            </a:r>
            <a:r>
              <a:rPr lang="en-US" dirty="0" smtClean="0"/>
              <a:t>symbols.</a:t>
            </a:r>
            <a:endParaRPr spc="-1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95" dirty="0" smtClean="0"/>
              <a:t>Game</a:t>
            </a:r>
            <a:r>
              <a:rPr spc="-95" smtClean="0"/>
              <a:t> </a:t>
            </a:r>
            <a:r>
              <a:rPr spc="-10" dirty="0"/>
              <a:t>Interface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295400"/>
            <a:ext cx="3749675" cy="480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287" y="834046"/>
            <a:ext cx="7952105" cy="55676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360">
              <a:lnSpc>
                <a:spcPct val="140500"/>
              </a:lnSpc>
              <a:spcBef>
                <a:spcPts val="100"/>
              </a:spcBef>
            </a:pPr>
            <a:r>
              <a:rPr lang="en-US" sz="3200" dirty="0"/>
              <a:t>T</a:t>
            </a:r>
            <a:r>
              <a:rPr lang="en-US" sz="3200" dirty="0" smtClean="0"/>
              <a:t>he implementation of a Tic </a:t>
            </a:r>
            <a:r>
              <a:rPr lang="en-US" sz="3200" dirty="0" err="1" smtClean="0"/>
              <a:t>Tac</a:t>
            </a:r>
            <a:r>
              <a:rPr lang="en-US" sz="3200" dirty="0" smtClean="0"/>
              <a:t> Toe game in Python offers a comprehensive exploration of fundamental programming concepts while providing an entertaining and interactive gaming experience. The Tic </a:t>
            </a:r>
            <a:r>
              <a:rPr lang="en-US" sz="3200" dirty="0" err="1" smtClean="0"/>
              <a:t>Tac</a:t>
            </a:r>
            <a:r>
              <a:rPr lang="en-US" sz="3200" dirty="0" smtClean="0"/>
              <a:t> Toe project serves as an excellent learning opportunity for aspiring programmers to sharpen their skills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References/Links</a:t>
            </a:r>
            <a:r>
              <a:rPr spc="-80" dirty="0"/>
              <a:t> </a:t>
            </a:r>
            <a:r>
              <a:rPr spc="-20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276" y="1185710"/>
            <a:ext cx="7554595" cy="3924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26415" indent="-513715">
              <a:lnSpc>
                <a:spcPts val="2740"/>
              </a:lnSpc>
              <a:buFont typeface="Times New Roman"/>
              <a:buAutoNum type="arabicPeriod"/>
              <a:tabLst>
                <a:tab pos="526415" algn="l"/>
              </a:tabLst>
            </a:pPr>
            <a:r>
              <a:rPr sz="2500" b="1" smtClean="0">
                <a:latin typeface="Times New Roman"/>
                <a:cs typeface="Times New Roman"/>
              </a:rPr>
              <a:t>Python</a:t>
            </a:r>
            <a:r>
              <a:rPr sz="2500" b="1" spc="-55" smtClean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Installer</a:t>
            </a:r>
            <a:r>
              <a:rPr sz="2500" b="1" spc="-100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:</a:t>
            </a:r>
            <a:r>
              <a:rPr sz="2500" b="1" spc="-50" dirty="0">
                <a:latin typeface="Times New Roman"/>
                <a:cs typeface="Times New Roman"/>
              </a:rPr>
              <a:t> </a:t>
            </a:r>
            <a:r>
              <a:rPr sz="25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</a:t>
            </a:r>
            <a:r>
              <a:rPr sz="2500"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www.python.org/downloads</a:t>
            </a:r>
            <a:r>
              <a:rPr sz="2500" u="sng" spc="-1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/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57233"/>
            <a:ext cx="9144000" cy="5786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224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AI/ML Project</vt:lpstr>
      <vt:lpstr>Table of Contents</vt:lpstr>
      <vt:lpstr>Problem Statement</vt:lpstr>
      <vt:lpstr>Technical Details</vt:lpstr>
      <vt:lpstr>Key Features</vt:lpstr>
      <vt:lpstr>Game Interface</vt:lpstr>
      <vt:lpstr>Conclusion</vt:lpstr>
      <vt:lpstr>References/Links used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JapneetSingh2210990434AI:ML</dc:title>
  <dc:creator>BISMAN DHILLON</dc:creator>
  <cp:lastModifiedBy>BISMAN DHILLON</cp:lastModifiedBy>
  <cp:revision>1</cp:revision>
  <dcterms:created xsi:type="dcterms:W3CDTF">2024-03-17T18:31:26Z</dcterms:created>
  <dcterms:modified xsi:type="dcterms:W3CDTF">2024-03-17T18:57:11Z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2024-03-17T00:00:00Z</vt:filetime>
  </property>
  <property fmtid="{D5CDD505-2E9C-101B-9397-08002B2CF9AE}" pid="3" name="Creator">
    <vt:lpwstr>Keynote</vt:lpwstr>
  </property>
  <property fmtid="{D5CDD505-2E9C-101B-9397-08002B2CF9AE}" pid="4" name="LastSaved">
    <vt:filetime>2024-03-17T00:00:00Z</vt:filetime>
  </property>
  <property fmtid="{D5CDD505-2E9C-101B-9397-08002B2CF9AE}" pid="5" name="Producer">
    <vt:lpwstr>3-Heights(TM) PDF Security Shell 4.8.25.2 (http://www.pdf-tools.com)</vt:lpwstr>
  </property>
</Properties>
</file>