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4B5"/>
    <a:srgbClr val="E4EDF5"/>
    <a:srgbClr val="D1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19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BE06F-4B86-4BB4-9E79-48C283D1952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421B6E-9409-4F70-9025-54E486DF53B3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MOTIVATION 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D1E0C-9B70-4BE8-88C5-275907AA295E}" type="parTrans" cxnId="{D558702C-0802-4922-B500-ED70702C7448}">
      <dgm:prSet/>
      <dgm:spPr/>
      <dgm:t>
        <a:bodyPr/>
        <a:lstStyle/>
        <a:p>
          <a:endParaRPr lang="de-DE"/>
        </a:p>
      </dgm:t>
    </dgm:pt>
    <dgm:pt modelId="{6F626C04-5A35-45D9-B215-5C0063C53E0A}" type="sibTrans" cxnId="{D558702C-0802-4922-B500-ED70702C7448}">
      <dgm:prSet/>
      <dgm:spPr/>
      <dgm:t>
        <a:bodyPr/>
        <a:lstStyle/>
        <a:p>
          <a:endParaRPr lang="de-DE"/>
        </a:p>
      </dgm:t>
    </dgm:pt>
    <dgm:pt modelId="{F2A9F427-609C-4EB2-9596-CE01E509CE66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AND LIBRARY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3C8E43-AD60-4917-AE9F-85A538CAE65F}" type="parTrans" cxnId="{752DDAEA-99EB-4B4B-91B5-18F33ED71FEF}">
      <dgm:prSet/>
      <dgm:spPr/>
      <dgm:t>
        <a:bodyPr/>
        <a:lstStyle/>
        <a:p>
          <a:endParaRPr lang="de-DE"/>
        </a:p>
      </dgm:t>
    </dgm:pt>
    <dgm:pt modelId="{12CE13C1-090A-4845-A529-EB2CC4D00538}" type="sibTrans" cxnId="{752DDAEA-99EB-4B4B-91B5-18F33ED71FEF}">
      <dgm:prSet/>
      <dgm:spPr/>
      <dgm:t>
        <a:bodyPr/>
        <a:lstStyle/>
        <a:p>
          <a:endParaRPr lang="de-DE"/>
        </a:p>
      </dgm:t>
    </dgm:pt>
    <dgm:pt modelId="{26AF1F63-E83E-47EC-8232-CB486CF8DA45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0CC63E-FECB-4F5C-A95B-514EABE89145}" type="parTrans" cxnId="{4AC43C34-0E87-49C5-BA0E-AA5BF0D5DB73}">
      <dgm:prSet/>
      <dgm:spPr/>
      <dgm:t>
        <a:bodyPr/>
        <a:lstStyle/>
        <a:p>
          <a:endParaRPr lang="de-DE"/>
        </a:p>
      </dgm:t>
    </dgm:pt>
    <dgm:pt modelId="{7FD81644-958D-45B6-8359-730C4D8CC6DA}" type="sibTrans" cxnId="{4AC43C34-0E87-49C5-BA0E-AA5BF0D5DB73}">
      <dgm:prSet/>
      <dgm:spPr/>
      <dgm:t>
        <a:bodyPr/>
        <a:lstStyle/>
        <a:p>
          <a:endParaRPr lang="de-DE"/>
        </a:p>
      </dgm:t>
    </dgm:pt>
    <dgm:pt modelId="{01EE7E02-ABDD-40BA-A583-8052AC5A6895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 WEBMAP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2DFEDE-8476-423C-977E-DF1D1A1DB838}" type="parTrans" cxnId="{D0BF4CBF-7C7B-4907-AD0C-2B343662F09D}">
      <dgm:prSet/>
      <dgm:spPr/>
      <dgm:t>
        <a:bodyPr/>
        <a:lstStyle/>
        <a:p>
          <a:endParaRPr lang="de-DE"/>
        </a:p>
      </dgm:t>
    </dgm:pt>
    <dgm:pt modelId="{76263815-36DA-4EEB-A1AA-2997E194ED11}" type="sibTrans" cxnId="{D0BF4CBF-7C7B-4907-AD0C-2B343662F09D}">
      <dgm:prSet/>
      <dgm:spPr/>
      <dgm:t>
        <a:bodyPr/>
        <a:lstStyle/>
        <a:p>
          <a:endParaRPr lang="de-DE"/>
        </a:p>
      </dgm:t>
    </dgm:pt>
    <dgm:pt modelId="{82BE98F5-A1E7-4FEF-917F-99A9E98F3956}" type="pres">
      <dgm:prSet presAssocID="{715BE06F-4B86-4BB4-9E79-48C283D1952D}" presName="Name0" presStyleCnt="0">
        <dgm:presLayoutVars>
          <dgm:dir/>
          <dgm:animOne val="branch"/>
          <dgm:animLvl val="lvl"/>
        </dgm:presLayoutVars>
      </dgm:prSet>
      <dgm:spPr/>
    </dgm:pt>
    <dgm:pt modelId="{35B554C8-6131-4A03-B998-EE12B7E96D19}" type="pres">
      <dgm:prSet presAssocID="{38421B6E-9409-4F70-9025-54E486DF53B3}" presName="chaos" presStyleCnt="0"/>
      <dgm:spPr/>
    </dgm:pt>
    <dgm:pt modelId="{A83CA99D-ED17-4A60-8073-6274560BC8FA}" type="pres">
      <dgm:prSet presAssocID="{38421B6E-9409-4F70-9025-54E486DF53B3}" presName="parTx1" presStyleLbl="revTx" presStyleIdx="0" presStyleCnt="3"/>
      <dgm:spPr/>
    </dgm:pt>
    <dgm:pt modelId="{18846674-006C-4DEF-933E-711356619805}" type="pres">
      <dgm:prSet presAssocID="{38421B6E-9409-4F70-9025-54E486DF53B3}" presName="c1" presStyleLbl="node1" presStyleIdx="0" presStyleCnt="19"/>
      <dgm:spPr/>
    </dgm:pt>
    <dgm:pt modelId="{21358C51-2CC0-4B6F-83E1-C4093F4B1D30}" type="pres">
      <dgm:prSet presAssocID="{38421B6E-9409-4F70-9025-54E486DF53B3}" presName="c2" presStyleLbl="node1" presStyleIdx="1" presStyleCnt="19"/>
      <dgm:spPr/>
    </dgm:pt>
    <dgm:pt modelId="{DD5FDDD2-63DC-436F-A6F0-126FD75796A9}" type="pres">
      <dgm:prSet presAssocID="{38421B6E-9409-4F70-9025-54E486DF53B3}" presName="c3" presStyleLbl="node1" presStyleIdx="2" presStyleCnt="19"/>
      <dgm:spPr/>
    </dgm:pt>
    <dgm:pt modelId="{43B64A50-47FC-4037-928F-EA80148567FC}" type="pres">
      <dgm:prSet presAssocID="{38421B6E-9409-4F70-9025-54E486DF53B3}" presName="c4" presStyleLbl="node1" presStyleIdx="3" presStyleCnt="19"/>
      <dgm:spPr/>
    </dgm:pt>
    <dgm:pt modelId="{4A0F9FF1-8DB2-479A-BBCE-23ED91E0EE93}" type="pres">
      <dgm:prSet presAssocID="{38421B6E-9409-4F70-9025-54E486DF53B3}" presName="c5" presStyleLbl="node1" presStyleIdx="4" presStyleCnt="19"/>
      <dgm:spPr/>
    </dgm:pt>
    <dgm:pt modelId="{D6B0022C-7C13-44F5-AFF3-912B61BE0422}" type="pres">
      <dgm:prSet presAssocID="{38421B6E-9409-4F70-9025-54E486DF53B3}" presName="c6" presStyleLbl="node1" presStyleIdx="5" presStyleCnt="19"/>
      <dgm:spPr/>
    </dgm:pt>
    <dgm:pt modelId="{9353395E-F252-4FD4-92FE-685F50B9EA98}" type="pres">
      <dgm:prSet presAssocID="{38421B6E-9409-4F70-9025-54E486DF53B3}" presName="c7" presStyleLbl="node1" presStyleIdx="6" presStyleCnt="19"/>
      <dgm:spPr/>
    </dgm:pt>
    <dgm:pt modelId="{F5836F81-E0B4-4FE1-B050-1DB340498DC3}" type="pres">
      <dgm:prSet presAssocID="{38421B6E-9409-4F70-9025-54E486DF53B3}" presName="c8" presStyleLbl="node1" presStyleIdx="7" presStyleCnt="19"/>
      <dgm:spPr/>
    </dgm:pt>
    <dgm:pt modelId="{5B9E6678-3C59-4A7A-9C6B-3B675B1B408E}" type="pres">
      <dgm:prSet presAssocID="{38421B6E-9409-4F70-9025-54E486DF53B3}" presName="c9" presStyleLbl="node1" presStyleIdx="8" presStyleCnt="19"/>
      <dgm:spPr/>
    </dgm:pt>
    <dgm:pt modelId="{5288F86A-0EC5-42F3-966E-E76857C41CF6}" type="pres">
      <dgm:prSet presAssocID="{38421B6E-9409-4F70-9025-54E486DF53B3}" presName="c10" presStyleLbl="node1" presStyleIdx="9" presStyleCnt="19"/>
      <dgm:spPr/>
    </dgm:pt>
    <dgm:pt modelId="{D2FD2CE1-D07E-4634-A8BB-194012226428}" type="pres">
      <dgm:prSet presAssocID="{38421B6E-9409-4F70-9025-54E486DF53B3}" presName="c11" presStyleLbl="node1" presStyleIdx="10" presStyleCnt="19"/>
      <dgm:spPr/>
    </dgm:pt>
    <dgm:pt modelId="{3E31D061-2DDA-42BC-8A55-A50B592F6F68}" type="pres">
      <dgm:prSet presAssocID="{38421B6E-9409-4F70-9025-54E486DF53B3}" presName="c12" presStyleLbl="node1" presStyleIdx="11" presStyleCnt="19"/>
      <dgm:spPr/>
    </dgm:pt>
    <dgm:pt modelId="{A50DFAF0-1BC6-4D5D-90B2-451A5D6AF120}" type="pres">
      <dgm:prSet presAssocID="{38421B6E-9409-4F70-9025-54E486DF53B3}" presName="c13" presStyleLbl="node1" presStyleIdx="12" presStyleCnt="19"/>
      <dgm:spPr/>
    </dgm:pt>
    <dgm:pt modelId="{0FB6FB5B-8953-4D4D-9008-8055456722AA}" type="pres">
      <dgm:prSet presAssocID="{38421B6E-9409-4F70-9025-54E486DF53B3}" presName="c14" presStyleLbl="node1" presStyleIdx="13" presStyleCnt="19"/>
      <dgm:spPr/>
    </dgm:pt>
    <dgm:pt modelId="{90B68E9E-5449-4F0D-8667-375F7D739EBF}" type="pres">
      <dgm:prSet presAssocID="{38421B6E-9409-4F70-9025-54E486DF53B3}" presName="c15" presStyleLbl="node1" presStyleIdx="14" presStyleCnt="19"/>
      <dgm:spPr/>
    </dgm:pt>
    <dgm:pt modelId="{816BEFE5-9D1A-4FB0-AF0B-106A086C8AC1}" type="pres">
      <dgm:prSet presAssocID="{38421B6E-9409-4F70-9025-54E486DF53B3}" presName="c16" presStyleLbl="node1" presStyleIdx="15" presStyleCnt="19"/>
      <dgm:spPr/>
    </dgm:pt>
    <dgm:pt modelId="{638A2FEF-571F-407C-A8E3-D65A44A13083}" type="pres">
      <dgm:prSet presAssocID="{38421B6E-9409-4F70-9025-54E486DF53B3}" presName="c17" presStyleLbl="node1" presStyleIdx="16" presStyleCnt="19"/>
      <dgm:spPr/>
    </dgm:pt>
    <dgm:pt modelId="{1801F9BE-C2B7-4628-A52B-66E319B878D9}" type="pres">
      <dgm:prSet presAssocID="{38421B6E-9409-4F70-9025-54E486DF53B3}" presName="c18" presStyleLbl="node1" presStyleIdx="17" presStyleCnt="19"/>
      <dgm:spPr/>
    </dgm:pt>
    <dgm:pt modelId="{9CB806C1-C518-48FB-A526-49C076D00DA0}" type="pres">
      <dgm:prSet presAssocID="{6F626C04-5A35-45D9-B215-5C0063C53E0A}" presName="chevronComposite1" presStyleCnt="0"/>
      <dgm:spPr/>
    </dgm:pt>
    <dgm:pt modelId="{391B2B95-99D4-4D29-AB71-F272BDD22976}" type="pres">
      <dgm:prSet presAssocID="{6F626C04-5A35-45D9-B215-5C0063C53E0A}" presName="chevron1" presStyleLbl="sibTrans2D1" presStyleIdx="0" presStyleCnt="3"/>
      <dgm:spPr/>
    </dgm:pt>
    <dgm:pt modelId="{B2271569-3942-405D-94FA-18822D2E9491}" type="pres">
      <dgm:prSet presAssocID="{6F626C04-5A35-45D9-B215-5C0063C53E0A}" presName="spChevron1" presStyleCnt="0"/>
      <dgm:spPr/>
    </dgm:pt>
    <dgm:pt modelId="{1A8B0767-C90E-48BD-946D-ECB01689E3E5}" type="pres">
      <dgm:prSet presAssocID="{F2A9F427-609C-4EB2-9596-CE01E509CE66}" presName="middle" presStyleCnt="0"/>
      <dgm:spPr/>
    </dgm:pt>
    <dgm:pt modelId="{F43D859A-F0D0-43B1-9453-45E1E51DFE4E}" type="pres">
      <dgm:prSet presAssocID="{F2A9F427-609C-4EB2-9596-CE01E509CE66}" presName="parTxMid" presStyleLbl="revTx" presStyleIdx="1" presStyleCnt="3"/>
      <dgm:spPr/>
    </dgm:pt>
    <dgm:pt modelId="{DB1A7B5A-4785-41F3-BDAE-D3C8908E0B53}" type="pres">
      <dgm:prSet presAssocID="{F2A9F427-609C-4EB2-9596-CE01E509CE66}" presName="spMid" presStyleCnt="0"/>
      <dgm:spPr/>
    </dgm:pt>
    <dgm:pt modelId="{ACCE8116-B784-4A03-BDA6-D9A3B772CA86}" type="pres">
      <dgm:prSet presAssocID="{12CE13C1-090A-4845-A529-EB2CC4D00538}" presName="chevronComposite1" presStyleCnt="0"/>
      <dgm:spPr/>
    </dgm:pt>
    <dgm:pt modelId="{73448BA2-28D0-4E6E-8B7B-B264AC0241D1}" type="pres">
      <dgm:prSet presAssocID="{12CE13C1-090A-4845-A529-EB2CC4D00538}" presName="chevron1" presStyleLbl="sibTrans2D1" presStyleIdx="1" presStyleCnt="3"/>
      <dgm:spPr/>
    </dgm:pt>
    <dgm:pt modelId="{64C3545D-4173-4AA7-82EA-6E8D065B57B3}" type="pres">
      <dgm:prSet presAssocID="{12CE13C1-090A-4845-A529-EB2CC4D00538}" presName="spChevron1" presStyleCnt="0"/>
      <dgm:spPr/>
    </dgm:pt>
    <dgm:pt modelId="{76C7DFF6-D221-4AD6-90BF-0DC4BCC11732}" type="pres">
      <dgm:prSet presAssocID="{26AF1F63-E83E-47EC-8232-CB486CF8DA45}" presName="middle" presStyleCnt="0"/>
      <dgm:spPr/>
    </dgm:pt>
    <dgm:pt modelId="{A1C7263F-B4DC-4317-9B38-D625D9B50BC9}" type="pres">
      <dgm:prSet presAssocID="{26AF1F63-E83E-47EC-8232-CB486CF8DA45}" presName="parTxMid" presStyleLbl="revTx" presStyleIdx="2" presStyleCnt="3"/>
      <dgm:spPr/>
    </dgm:pt>
    <dgm:pt modelId="{6D59D90B-F011-44D9-8F00-443F16FECEF1}" type="pres">
      <dgm:prSet presAssocID="{26AF1F63-E83E-47EC-8232-CB486CF8DA45}" presName="spMid" presStyleCnt="0"/>
      <dgm:spPr/>
    </dgm:pt>
    <dgm:pt modelId="{1ECFBB78-489F-45BE-92E2-86DF7B65DEF5}" type="pres">
      <dgm:prSet presAssocID="{7FD81644-958D-45B6-8359-730C4D8CC6DA}" presName="chevronComposite1" presStyleCnt="0"/>
      <dgm:spPr/>
    </dgm:pt>
    <dgm:pt modelId="{646D6B29-3D2C-4832-9B2E-27E76C47CB03}" type="pres">
      <dgm:prSet presAssocID="{7FD81644-958D-45B6-8359-730C4D8CC6DA}" presName="chevron1" presStyleLbl="sibTrans2D1" presStyleIdx="2" presStyleCnt="3"/>
      <dgm:spPr/>
    </dgm:pt>
    <dgm:pt modelId="{14017345-2DEF-4D67-BA10-B49EC0209B59}" type="pres">
      <dgm:prSet presAssocID="{7FD81644-958D-45B6-8359-730C4D8CC6DA}" presName="spChevron1" presStyleCnt="0"/>
      <dgm:spPr/>
    </dgm:pt>
    <dgm:pt modelId="{5C15F7C5-D9BE-4C05-AABC-1DE5F701ABC1}" type="pres">
      <dgm:prSet presAssocID="{01EE7E02-ABDD-40BA-A583-8052AC5A6895}" presName="last" presStyleCnt="0"/>
      <dgm:spPr/>
    </dgm:pt>
    <dgm:pt modelId="{BA9A4EEA-CB50-48FB-B3C4-896192764E97}" type="pres">
      <dgm:prSet presAssocID="{01EE7E02-ABDD-40BA-A583-8052AC5A6895}" presName="circleTx" presStyleLbl="node1" presStyleIdx="18" presStyleCnt="19"/>
      <dgm:spPr/>
    </dgm:pt>
    <dgm:pt modelId="{AADC8869-B94A-4A3E-B158-163D313AEE5D}" type="pres">
      <dgm:prSet presAssocID="{01EE7E02-ABDD-40BA-A583-8052AC5A6895}" presName="spN" presStyleCnt="0"/>
      <dgm:spPr/>
    </dgm:pt>
  </dgm:ptLst>
  <dgm:cxnLst>
    <dgm:cxn modelId="{752DDAEA-99EB-4B4B-91B5-18F33ED71FEF}" srcId="{715BE06F-4B86-4BB4-9E79-48C283D1952D}" destId="{F2A9F427-609C-4EB2-9596-CE01E509CE66}" srcOrd="1" destOrd="0" parTransId="{EB3C8E43-AD60-4917-AE9F-85A538CAE65F}" sibTransId="{12CE13C1-090A-4845-A529-EB2CC4D00538}"/>
    <dgm:cxn modelId="{843023E9-E438-4E8D-B451-FFF2E3662389}" type="presOf" srcId="{26AF1F63-E83E-47EC-8232-CB486CF8DA45}" destId="{A1C7263F-B4DC-4317-9B38-D625D9B50BC9}" srcOrd="0" destOrd="0" presId="urn:microsoft.com/office/officeart/2009/3/layout/RandomtoResultProcess"/>
    <dgm:cxn modelId="{82CFDE54-C19C-434A-9CA6-2FACFF8D2076}" type="presOf" srcId="{01EE7E02-ABDD-40BA-A583-8052AC5A6895}" destId="{BA9A4EEA-CB50-48FB-B3C4-896192764E97}" srcOrd="0" destOrd="0" presId="urn:microsoft.com/office/officeart/2009/3/layout/RandomtoResultProcess"/>
    <dgm:cxn modelId="{43EF32A5-37CA-4822-8FF8-09186919929D}" type="presOf" srcId="{38421B6E-9409-4F70-9025-54E486DF53B3}" destId="{A83CA99D-ED17-4A60-8073-6274560BC8FA}" srcOrd="0" destOrd="0" presId="urn:microsoft.com/office/officeart/2009/3/layout/RandomtoResultProcess"/>
    <dgm:cxn modelId="{D380FC63-5106-4713-B779-70947605A54C}" type="presOf" srcId="{715BE06F-4B86-4BB4-9E79-48C283D1952D}" destId="{82BE98F5-A1E7-4FEF-917F-99A9E98F3956}" srcOrd="0" destOrd="0" presId="urn:microsoft.com/office/officeart/2009/3/layout/RandomtoResultProcess"/>
    <dgm:cxn modelId="{057A19E2-D5BA-4667-B55B-B0C6D1193D6E}" type="presOf" srcId="{F2A9F427-609C-4EB2-9596-CE01E509CE66}" destId="{F43D859A-F0D0-43B1-9453-45E1E51DFE4E}" srcOrd="0" destOrd="0" presId="urn:microsoft.com/office/officeart/2009/3/layout/RandomtoResultProcess"/>
    <dgm:cxn modelId="{4AC43C34-0E87-49C5-BA0E-AA5BF0D5DB73}" srcId="{715BE06F-4B86-4BB4-9E79-48C283D1952D}" destId="{26AF1F63-E83E-47EC-8232-CB486CF8DA45}" srcOrd="2" destOrd="0" parTransId="{B70CC63E-FECB-4F5C-A95B-514EABE89145}" sibTransId="{7FD81644-958D-45B6-8359-730C4D8CC6DA}"/>
    <dgm:cxn modelId="{D0BF4CBF-7C7B-4907-AD0C-2B343662F09D}" srcId="{715BE06F-4B86-4BB4-9E79-48C283D1952D}" destId="{01EE7E02-ABDD-40BA-A583-8052AC5A6895}" srcOrd="3" destOrd="0" parTransId="{752DFEDE-8476-423C-977E-DF1D1A1DB838}" sibTransId="{76263815-36DA-4EEB-A1AA-2997E194ED11}"/>
    <dgm:cxn modelId="{D558702C-0802-4922-B500-ED70702C7448}" srcId="{715BE06F-4B86-4BB4-9E79-48C283D1952D}" destId="{38421B6E-9409-4F70-9025-54E486DF53B3}" srcOrd="0" destOrd="0" parTransId="{6F6D1E0C-9B70-4BE8-88C5-275907AA295E}" sibTransId="{6F626C04-5A35-45D9-B215-5C0063C53E0A}"/>
    <dgm:cxn modelId="{DC1C6276-3E93-4D80-9B06-12439F7B7385}" type="presParOf" srcId="{82BE98F5-A1E7-4FEF-917F-99A9E98F3956}" destId="{35B554C8-6131-4A03-B998-EE12B7E96D19}" srcOrd="0" destOrd="0" presId="urn:microsoft.com/office/officeart/2009/3/layout/RandomtoResultProcess"/>
    <dgm:cxn modelId="{9B8F96C4-3FEE-417E-9CDB-DC22B43B327D}" type="presParOf" srcId="{35B554C8-6131-4A03-B998-EE12B7E96D19}" destId="{A83CA99D-ED17-4A60-8073-6274560BC8FA}" srcOrd="0" destOrd="0" presId="urn:microsoft.com/office/officeart/2009/3/layout/RandomtoResultProcess"/>
    <dgm:cxn modelId="{F5F21EE3-E5D9-41BF-B361-76A5BB2E1EC0}" type="presParOf" srcId="{35B554C8-6131-4A03-B998-EE12B7E96D19}" destId="{18846674-006C-4DEF-933E-711356619805}" srcOrd="1" destOrd="0" presId="urn:microsoft.com/office/officeart/2009/3/layout/RandomtoResultProcess"/>
    <dgm:cxn modelId="{4B9FF009-EE82-4380-ACB8-BD407C91E19B}" type="presParOf" srcId="{35B554C8-6131-4A03-B998-EE12B7E96D19}" destId="{21358C51-2CC0-4B6F-83E1-C4093F4B1D30}" srcOrd="2" destOrd="0" presId="urn:microsoft.com/office/officeart/2009/3/layout/RandomtoResultProcess"/>
    <dgm:cxn modelId="{A77C90D9-F20D-4C69-AB96-B1ADCE873646}" type="presParOf" srcId="{35B554C8-6131-4A03-B998-EE12B7E96D19}" destId="{DD5FDDD2-63DC-436F-A6F0-126FD75796A9}" srcOrd="3" destOrd="0" presId="urn:microsoft.com/office/officeart/2009/3/layout/RandomtoResultProcess"/>
    <dgm:cxn modelId="{6BF32093-EF5C-4695-B867-70D2FAE06FC2}" type="presParOf" srcId="{35B554C8-6131-4A03-B998-EE12B7E96D19}" destId="{43B64A50-47FC-4037-928F-EA80148567FC}" srcOrd="4" destOrd="0" presId="urn:microsoft.com/office/officeart/2009/3/layout/RandomtoResultProcess"/>
    <dgm:cxn modelId="{DE608090-6C81-4C90-A442-C97D321405F4}" type="presParOf" srcId="{35B554C8-6131-4A03-B998-EE12B7E96D19}" destId="{4A0F9FF1-8DB2-479A-BBCE-23ED91E0EE93}" srcOrd="5" destOrd="0" presId="urn:microsoft.com/office/officeart/2009/3/layout/RandomtoResultProcess"/>
    <dgm:cxn modelId="{546FF1C1-9A74-4D6F-81A4-3DA9AD699D68}" type="presParOf" srcId="{35B554C8-6131-4A03-B998-EE12B7E96D19}" destId="{D6B0022C-7C13-44F5-AFF3-912B61BE0422}" srcOrd="6" destOrd="0" presId="urn:microsoft.com/office/officeart/2009/3/layout/RandomtoResultProcess"/>
    <dgm:cxn modelId="{CC5E55BA-AEC8-4C8C-B0D4-FD5177061E5C}" type="presParOf" srcId="{35B554C8-6131-4A03-B998-EE12B7E96D19}" destId="{9353395E-F252-4FD4-92FE-685F50B9EA98}" srcOrd="7" destOrd="0" presId="urn:microsoft.com/office/officeart/2009/3/layout/RandomtoResultProcess"/>
    <dgm:cxn modelId="{2D57B7D0-E24D-4130-81DA-294641BCA31D}" type="presParOf" srcId="{35B554C8-6131-4A03-B998-EE12B7E96D19}" destId="{F5836F81-E0B4-4FE1-B050-1DB340498DC3}" srcOrd="8" destOrd="0" presId="urn:microsoft.com/office/officeart/2009/3/layout/RandomtoResultProcess"/>
    <dgm:cxn modelId="{CE16EBF0-8CFA-4A5A-9634-CCE6AEEC86C7}" type="presParOf" srcId="{35B554C8-6131-4A03-B998-EE12B7E96D19}" destId="{5B9E6678-3C59-4A7A-9C6B-3B675B1B408E}" srcOrd="9" destOrd="0" presId="urn:microsoft.com/office/officeart/2009/3/layout/RandomtoResultProcess"/>
    <dgm:cxn modelId="{F5F77FE2-9EF8-467F-95FF-8DDAB34F9FD1}" type="presParOf" srcId="{35B554C8-6131-4A03-B998-EE12B7E96D19}" destId="{5288F86A-0EC5-42F3-966E-E76857C41CF6}" srcOrd="10" destOrd="0" presId="urn:microsoft.com/office/officeart/2009/3/layout/RandomtoResultProcess"/>
    <dgm:cxn modelId="{A923A4F6-1428-4619-854D-1C9DC698DA04}" type="presParOf" srcId="{35B554C8-6131-4A03-B998-EE12B7E96D19}" destId="{D2FD2CE1-D07E-4634-A8BB-194012226428}" srcOrd="11" destOrd="0" presId="urn:microsoft.com/office/officeart/2009/3/layout/RandomtoResultProcess"/>
    <dgm:cxn modelId="{5518BEA9-F85B-4A85-8D6B-CC6B6B52B0A0}" type="presParOf" srcId="{35B554C8-6131-4A03-B998-EE12B7E96D19}" destId="{3E31D061-2DDA-42BC-8A55-A50B592F6F68}" srcOrd="12" destOrd="0" presId="urn:microsoft.com/office/officeart/2009/3/layout/RandomtoResultProcess"/>
    <dgm:cxn modelId="{BC8F724A-3078-4790-A5DC-879B8CAF4A92}" type="presParOf" srcId="{35B554C8-6131-4A03-B998-EE12B7E96D19}" destId="{A50DFAF0-1BC6-4D5D-90B2-451A5D6AF120}" srcOrd="13" destOrd="0" presId="urn:microsoft.com/office/officeart/2009/3/layout/RandomtoResultProcess"/>
    <dgm:cxn modelId="{E4000ECF-557E-4532-A76C-58DF579E9048}" type="presParOf" srcId="{35B554C8-6131-4A03-B998-EE12B7E96D19}" destId="{0FB6FB5B-8953-4D4D-9008-8055456722AA}" srcOrd="14" destOrd="0" presId="urn:microsoft.com/office/officeart/2009/3/layout/RandomtoResultProcess"/>
    <dgm:cxn modelId="{B5B87A9B-53C3-4851-BAD8-416961C8ACE7}" type="presParOf" srcId="{35B554C8-6131-4A03-B998-EE12B7E96D19}" destId="{90B68E9E-5449-4F0D-8667-375F7D739EBF}" srcOrd="15" destOrd="0" presId="urn:microsoft.com/office/officeart/2009/3/layout/RandomtoResultProcess"/>
    <dgm:cxn modelId="{DEC528CB-2695-456B-BDA1-81443CBEBB67}" type="presParOf" srcId="{35B554C8-6131-4A03-B998-EE12B7E96D19}" destId="{816BEFE5-9D1A-4FB0-AF0B-106A086C8AC1}" srcOrd="16" destOrd="0" presId="urn:microsoft.com/office/officeart/2009/3/layout/RandomtoResultProcess"/>
    <dgm:cxn modelId="{B7E06310-DF54-4716-8D6F-120B80B88C24}" type="presParOf" srcId="{35B554C8-6131-4A03-B998-EE12B7E96D19}" destId="{638A2FEF-571F-407C-A8E3-D65A44A13083}" srcOrd="17" destOrd="0" presId="urn:microsoft.com/office/officeart/2009/3/layout/RandomtoResultProcess"/>
    <dgm:cxn modelId="{A365006B-6F62-438B-BA16-F68602731A16}" type="presParOf" srcId="{35B554C8-6131-4A03-B998-EE12B7E96D19}" destId="{1801F9BE-C2B7-4628-A52B-66E319B878D9}" srcOrd="18" destOrd="0" presId="urn:microsoft.com/office/officeart/2009/3/layout/RandomtoResultProcess"/>
    <dgm:cxn modelId="{6F29CD40-1EDB-4376-BC91-F865BCCB37B7}" type="presParOf" srcId="{82BE98F5-A1E7-4FEF-917F-99A9E98F3956}" destId="{9CB806C1-C518-48FB-A526-49C076D00DA0}" srcOrd="1" destOrd="0" presId="urn:microsoft.com/office/officeart/2009/3/layout/RandomtoResultProcess"/>
    <dgm:cxn modelId="{D244C3E4-4339-486F-8B4C-3E4726597160}" type="presParOf" srcId="{9CB806C1-C518-48FB-A526-49C076D00DA0}" destId="{391B2B95-99D4-4D29-AB71-F272BDD22976}" srcOrd="0" destOrd="0" presId="urn:microsoft.com/office/officeart/2009/3/layout/RandomtoResultProcess"/>
    <dgm:cxn modelId="{661B6C01-F96A-4782-9D47-5E693F1CEDEF}" type="presParOf" srcId="{9CB806C1-C518-48FB-A526-49C076D00DA0}" destId="{B2271569-3942-405D-94FA-18822D2E9491}" srcOrd="1" destOrd="0" presId="urn:microsoft.com/office/officeart/2009/3/layout/RandomtoResultProcess"/>
    <dgm:cxn modelId="{9CC5A6DA-9F52-4345-B469-D288D0B4895E}" type="presParOf" srcId="{82BE98F5-A1E7-4FEF-917F-99A9E98F3956}" destId="{1A8B0767-C90E-48BD-946D-ECB01689E3E5}" srcOrd="2" destOrd="0" presId="urn:microsoft.com/office/officeart/2009/3/layout/RandomtoResultProcess"/>
    <dgm:cxn modelId="{684925F2-7FB0-49C4-A04C-3F4F81991415}" type="presParOf" srcId="{1A8B0767-C90E-48BD-946D-ECB01689E3E5}" destId="{F43D859A-F0D0-43B1-9453-45E1E51DFE4E}" srcOrd="0" destOrd="0" presId="urn:microsoft.com/office/officeart/2009/3/layout/RandomtoResultProcess"/>
    <dgm:cxn modelId="{D7FB2D17-CF64-4E60-9CAE-D88B295F075B}" type="presParOf" srcId="{1A8B0767-C90E-48BD-946D-ECB01689E3E5}" destId="{DB1A7B5A-4785-41F3-BDAE-D3C8908E0B53}" srcOrd="1" destOrd="0" presId="urn:microsoft.com/office/officeart/2009/3/layout/RandomtoResultProcess"/>
    <dgm:cxn modelId="{DDA91393-EDEC-4F2B-A6C3-F958CEE1F832}" type="presParOf" srcId="{82BE98F5-A1E7-4FEF-917F-99A9E98F3956}" destId="{ACCE8116-B784-4A03-BDA6-D9A3B772CA86}" srcOrd="3" destOrd="0" presId="urn:microsoft.com/office/officeart/2009/3/layout/RandomtoResultProcess"/>
    <dgm:cxn modelId="{AA1EBA3E-4F00-4CD6-9FA2-4F24253DB56C}" type="presParOf" srcId="{ACCE8116-B784-4A03-BDA6-D9A3B772CA86}" destId="{73448BA2-28D0-4E6E-8B7B-B264AC0241D1}" srcOrd="0" destOrd="0" presId="urn:microsoft.com/office/officeart/2009/3/layout/RandomtoResultProcess"/>
    <dgm:cxn modelId="{990A298B-4824-4596-A66A-A8D79063CEB0}" type="presParOf" srcId="{ACCE8116-B784-4A03-BDA6-D9A3B772CA86}" destId="{64C3545D-4173-4AA7-82EA-6E8D065B57B3}" srcOrd="1" destOrd="0" presId="urn:microsoft.com/office/officeart/2009/3/layout/RandomtoResultProcess"/>
    <dgm:cxn modelId="{CFAA4A29-B7ED-4264-BED3-CC575824ABBE}" type="presParOf" srcId="{82BE98F5-A1E7-4FEF-917F-99A9E98F3956}" destId="{76C7DFF6-D221-4AD6-90BF-0DC4BCC11732}" srcOrd="4" destOrd="0" presId="urn:microsoft.com/office/officeart/2009/3/layout/RandomtoResultProcess"/>
    <dgm:cxn modelId="{71BF9EE2-4D3B-4E69-A6BE-169E886E0071}" type="presParOf" srcId="{76C7DFF6-D221-4AD6-90BF-0DC4BCC11732}" destId="{A1C7263F-B4DC-4317-9B38-D625D9B50BC9}" srcOrd="0" destOrd="0" presId="urn:microsoft.com/office/officeart/2009/3/layout/RandomtoResultProcess"/>
    <dgm:cxn modelId="{F59E67B0-A075-490D-B817-15E7CC3061DB}" type="presParOf" srcId="{76C7DFF6-D221-4AD6-90BF-0DC4BCC11732}" destId="{6D59D90B-F011-44D9-8F00-443F16FECEF1}" srcOrd="1" destOrd="0" presId="urn:microsoft.com/office/officeart/2009/3/layout/RandomtoResultProcess"/>
    <dgm:cxn modelId="{440CE18A-61C2-43A3-A96B-64F51368BF22}" type="presParOf" srcId="{82BE98F5-A1E7-4FEF-917F-99A9E98F3956}" destId="{1ECFBB78-489F-45BE-92E2-86DF7B65DEF5}" srcOrd="5" destOrd="0" presId="urn:microsoft.com/office/officeart/2009/3/layout/RandomtoResultProcess"/>
    <dgm:cxn modelId="{7A7CA342-25CC-44D0-BC6E-990A4B7F9972}" type="presParOf" srcId="{1ECFBB78-489F-45BE-92E2-86DF7B65DEF5}" destId="{646D6B29-3D2C-4832-9B2E-27E76C47CB03}" srcOrd="0" destOrd="0" presId="urn:microsoft.com/office/officeart/2009/3/layout/RandomtoResultProcess"/>
    <dgm:cxn modelId="{4B073D9C-D400-434E-8619-B98862CBFA88}" type="presParOf" srcId="{1ECFBB78-489F-45BE-92E2-86DF7B65DEF5}" destId="{14017345-2DEF-4D67-BA10-B49EC0209B59}" srcOrd="1" destOrd="0" presId="urn:microsoft.com/office/officeart/2009/3/layout/RandomtoResultProcess"/>
    <dgm:cxn modelId="{724154C9-0F20-4237-B067-9FB1FA55CD6C}" type="presParOf" srcId="{82BE98F5-A1E7-4FEF-917F-99A9E98F3956}" destId="{5C15F7C5-D9BE-4C05-AABC-1DE5F701ABC1}" srcOrd="6" destOrd="0" presId="urn:microsoft.com/office/officeart/2009/3/layout/RandomtoResultProcess"/>
    <dgm:cxn modelId="{B3C32D7B-0087-44C6-88CF-A3E933C23443}" type="presParOf" srcId="{5C15F7C5-D9BE-4C05-AABC-1DE5F701ABC1}" destId="{BA9A4EEA-CB50-48FB-B3C4-896192764E97}" srcOrd="0" destOrd="0" presId="urn:microsoft.com/office/officeart/2009/3/layout/RandomtoResultProcess"/>
    <dgm:cxn modelId="{D1157AB1-A491-4EDB-97B3-9612EC68F357}" type="presParOf" srcId="{5C15F7C5-D9BE-4C05-AABC-1DE5F701ABC1}" destId="{AADC8869-B94A-4A3E-B158-163D313AEE5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C3DEA-86E2-4CD1-941B-F96C9A71736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6DB7E3-EBFE-4D41-A76C-FBE5D2766EB7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COVID-19 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E6043F-9B34-4A77-985A-BD37BD145695}" type="parTrans" cxnId="{41173116-CFED-47A9-8D35-1C14BB3A1490}">
      <dgm:prSet/>
      <dgm:spPr/>
      <dgm:t>
        <a:bodyPr/>
        <a:lstStyle/>
        <a:p>
          <a:endParaRPr lang="de-DE"/>
        </a:p>
      </dgm:t>
    </dgm:pt>
    <dgm:pt modelId="{0DA58147-17AA-4BA8-BB1E-151DAA309B51}" type="sibTrans" cxnId="{41173116-CFED-47A9-8D35-1C14BB3A1490}">
      <dgm:prSet/>
      <dgm:spPr/>
      <dgm:t>
        <a:bodyPr/>
        <a:lstStyle/>
        <a:p>
          <a:endParaRPr lang="de-DE"/>
        </a:p>
      </dgm:t>
    </dgm:pt>
    <dgm:pt modelId="{640CCC57-1443-4AF3-886F-AF723B8D6675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 SPECIFIC VIZ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2B6131-36E9-41EE-AAC7-D48312C99558}" type="parTrans" cxnId="{D5435896-4F69-46A5-8815-59E8361E7844}">
      <dgm:prSet/>
      <dgm:spPr/>
      <dgm:t>
        <a:bodyPr/>
        <a:lstStyle/>
        <a:p>
          <a:endParaRPr lang="de-DE"/>
        </a:p>
      </dgm:t>
    </dgm:pt>
    <dgm:pt modelId="{FCCDA9A3-A5EE-44E5-84C2-254677D84E37}" type="sibTrans" cxnId="{D5435896-4F69-46A5-8815-59E8361E7844}">
      <dgm:prSet/>
      <dgm:spPr/>
      <dgm:t>
        <a:bodyPr/>
        <a:lstStyle/>
        <a:p>
          <a:endParaRPr lang="de-DE"/>
        </a:p>
      </dgm:t>
    </dgm:pt>
    <dgm:pt modelId="{E5722B43-3E1E-4CB1-864A-5BDB5EB9B1B6}">
      <dgm:prSet phldrT="[Text]"/>
      <dgm:spPr/>
      <dgm:t>
        <a:bodyPr/>
        <a:lstStyle/>
        <a:p>
          <a:r>
            <a:rPr lang="de-D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HEALTH DISTRIBUTION</a:t>
          </a:r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F4DB3-E879-42BC-AB33-726F12D831E3}" type="parTrans" cxnId="{30DB9FBD-1E31-4209-AD25-434C436CF5E8}">
      <dgm:prSet/>
      <dgm:spPr/>
      <dgm:t>
        <a:bodyPr/>
        <a:lstStyle/>
        <a:p>
          <a:endParaRPr lang="de-DE"/>
        </a:p>
      </dgm:t>
    </dgm:pt>
    <dgm:pt modelId="{2D6FC22B-412C-4D77-9C58-6A8CC984D716}" type="sibTrans" cxnId="{30DB9FBD-1E31-4209-AD25-434C436CF5E8}">
      <dgm:prSet/>
      <dgm:spPr/>
      <dgm:t>
        <a:bodyPr/>
        <a:lstStyle/>
        <a:p>
          <a:endParaRPr lang="de-DE"/>
        </a:p>
      </dgm:t>
    </dgm:pt>
    <dgm:pt modelId="{7A6FA426-5F41-4CB0-8CCC-55B3E90EAFB1}" type="pres">
      <dgm:prSet presAssocID="{E02C3DEA-86E2-4CD1-941B-F96C9A717360}" presName="Name0" presStyleCnt="0">
        <dgm:presLayoutVars>
          <dgm:chMax val="7"/>
          <dgm:chPref val="5"/>
        </dgm:presLayoutVars>
      </dgm:prSet>
      <dgm:spPr/>
    </dgm:pt>
    <dgm:pt modelId="{E975AC49-1E77-476C-ACC8-FB181D31AE64}" type="pres">
      <dgm:prSet presAssocID="{E02C3DEA-86E2-4CD1-941B-F96C9A717360}" presName="arrowNode" presStyleLbl="node1" presStyleIdx="0" presStyleCnt="1"/>
      <dgm:spPr/>
    </dgm:pt>
    <dgm:pt modelId="{AA9BDE12-E18F-4F8E-B90D-BF68D40F1E17}" type="pres">
      <dgm:prSet presAssocID="{A06DB7E3-EBFE-4D41-A76C-FBE5D2766EB7}" presName="txNode1" presStyleLbl="revTx" presStyleIdx="0" presStyleCnt="3">
        <dgm:presLayoutVars>
          <dgm:bulletEnabled val="1"/>
        </dgm:presLayoutVars>
      </dgm:prSet>
      <dgm:spPr/>
    </dgm:pt>
    <dgm:pt modelId="{60EE464C-56F5-4772-980D-827D46A706DA}" type="pres">
      <dgm:prSet presAssocID="{640CCC57-1443-4AF3-886F-AF723B8D6675}" presName="txNode2" presStyleLbl="revTx" presStyleIdx="1" presStyleCnt="3">
        <dgm:presLayoutVars>
          <dgm:bulletEnabled val="1"/>
        </dgm:presLayoutVars>
      </dgm:prSet>
      <dgm:spPr/>
    </dgm:pt>
    <dgm:pt modelId="{A3A76E55-3884-435E-86EF-8720865A352F}" type="pres">
      <dgm:prSet presAssocID="{FCCDA9A3-A5EE-44E5-84C2-254677D84E37}" presName="dotNode2" presStyleCnt="0"/>
      <dgm:spPr/>
    </dgm:pt>
    <dgm:pt modelId="{733AE5C9-DB6C-4890-B3EB-97DC65154CBC}" type="pres">
      <dgm:prSet presAssocID="{FCCDA9A3-A5EE-44E5-84C2-254677D84E37}" presName="dotRepeatNode" presStyleLbl="fgShp" presStyleIdx="0" presStyleCnt="1"/>
      <dgm:spPr/>
    </dgm:pt>
    <dgm:pt modelId="{6A66FD41-5451-48DA-A417-64FDDBD2F2E0}" type="pres">
      <dgm:prSet presAssocID="{E5722B43-3E1E-4CB1-864A-5BDB5EB9B1B6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B599F183-3FF2-4230-82E8-614E3F24D802}" type="presOf" srcId="{E02C3DEA-86E2-4CD1-941B-F96C9A717360}" destId="{7A6FA426-5F41-4CB0-8CCC-55B3E90EAFB1}" srcOrd="0" destOrd="0" presId="urn:microsoft.com/office/officeart/2009/3/layout/DescendingProcess"/>
    <dgm:cxn modelId="{30DB9FBD-1E31-4209-AD25-434C436CF5E8}" srcId="{E02C3DEA-86E2-4CD1-941B-F96C9A717360}" destId="{E5722B43-3E1E-4CB1-864A-5BDB5EB9B1B6}" srcOrd="2" destOrd="0" parTransId="{1A8F4DB3-E879-42BC-AB33-726F12D831E3}" sibTransId="{2D6FC22B-412C-4D77-9C58-6A8CC984D716}"/>
    <dgm:cxn modelId="{3546FEAE-D0A1-4210-B471-97AF3301E3C5}" type="presOf" srcId="{640CCC57-1443-4AF3-886F-AF723B8D6675}" destId="{60EE464C-56F5-4772-980D-827D46A706DA}" srcOrd="0" destOrd="0" presId="urn:microsoft.com/office/officeart/2009/3/layout/DescendingProcess"/>
    <dgm:cxn modelId="{3E8F6C8B-A84F-4ED8-B5A6-2A65DBEF6456}" type="presOf" srcId="{E5722B43-3E1E-4CB1-864A-5BDB5EB9B1B6}" destId="{6A66FD41-5451-48DA-A417-64FDDBD2F2E0}" srcOrd="0" destOrd="0" presId="urn:microsoft.com/office/officeart/2009/3/layout/DescendingProcess"/>
    <dgm:cxn modelId="{B581431C-8D59-4F7A-87D2-7978B2A4A99A}" type="presOf" srcId="{A06DB7E3-EBFE-4D41-A76C-FBE5D2766EB7}" destId="{AA9BDE12-E18F-4F8E-B90D-BF68D40F1E17}" srcOrd="0" destOrd="0" presId="urn:microsoft.com/office/officeart/2009/3/layout/DescendingProcess"/>
    <dgm:cxn modelId="{7E6BD56C-9CDF-4881-ACBB-21E17EB6F360}" type="presOf" srcId="{FCCDA9A3-A5EE-44E5-84C2-254677D84E37}" destId="{733AE5C9-DB6C-4890-B3EB-97DC65154CBC}" srcOrd="0" destOrd="0" presId="urn:microsoft.com/office/officeart/2009/3/layout/DescendingProcess"/>
    <dgm:cxn modelId="{41173116-CFED-47A9-8D35-1C14BB3A1490}" srcId="{E02C3DEA-86E2-4CD1-941B-F96C9A717360}" destId="{A06DB7E3-EBFE-4D41-A76C-FBE5D2766EB7}" srcOrd="0" destOrd="0" parTransId="{F0E6043F-9B34-4A77-985A-BD37BD145695}" sibTransId="{0DA58147-17AA-4BA8-BB1E-151DAA309B51}"/>
    <dgm:cxn modelId="{D5435896-4F69-46A5-8815-59E8361E7844}" srcId="{E02C3DEA-86E2-4CD1-941B-F96C9A717360}" destId="{640CCC57-1443-4AF3-886F-AF723B8D6675}" srcOrd="1" destOrd="0" parTransId="{CA2B6131-36E9-41EE-AAC7-D48312C99558}" sibTransId="{FCCDA9A3-A5EE-44E5-84C2-254677D84E37}"/>
    <dgm:cxn modelId="{C8F19438-F106-42C9-9D7E-3812061C9276}" type="presParOf" srcId="{7A6FA426-5F41-4CB0-8CCC-55B3E90EAFB1}" destId="{E975AC49-1E77-476C-ACC8-FB181D31AE64}" srcOrd="0" destOrd="0" presId="urn:microsoft.com/office/officeart/2009/3/layout/DescendingProcess"/>
    <dgm:cxn modelId="{28B2C9C6-9001-4711-B02D-6D66E76EF944}" type="presParOf" srcId="{7A6FA426-5F41-4CB0-8CCC-55B3E90EAFB1}" destId="{AA9BDE12-E18F-4F8E-B90D-BF68D40F1E17}" srcOrd="1" destOrd="0" presId="urn:microsoft.com/office/officeart/2009/3/layout/DescendingProcess"/>
    <dgm:cxn modelId="{A70EC44F-4579-4894-BFAF-2142841DC5D0}" type="presParOf" srcId="{7A6FA426-5F41-4CB0-8CCC-55B3E90EAFB1}" destId="{60EE464C-56F5-4772-980D-827D46A706DA}" srcOrd="2" destOrd="0" presId="urn:microsoft.com/office/officeart/2009/3/layout/DescendingProcess"/>
    <dgm:cxn modelId="{506CC532-132D-4511-BB93-4B5995051FA0}" type="presParOf" srcId="{7A6FA426-5F41-4CB0-8CCC-55B3E90EAFB1}" destId="{A3A76E55-3884-435E-86EF-8720865A352F}" srcOrd="3" destOrd="0" presId="urn:microsoft.com/office/officeart/2009/3/layout/DescendingProcess"/>
    <dgm:cxn modelId="{8314AF28-4411-4756-B11B-951F83B07132}" type="presParOf" srcId="{A3A76E55-3884-435E-86EF-8720865A352F}" destId="{733AE5C9-DB6C-4890-B3EB-97DC65154CBC}" srcOrd="0" destOrd="0" presId="urn:microsoft.com/office/officeart/2009/3/layout/DescendingProcess"/>
    <dgm:cxn modelId="{9DBD2EE4-A5D5-4A17-A631-225A9D139C99}" type="presParOf" srcId="{7A6FA426-5F41-4CB0-8CCC-55B3E90EAFB1}" destId="{6A66FD41-5451-48DA-A417-64FDDBD2F2E0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CA99D-ED17-4A60-8073-6274560BC8FA}">
      <dsp:nvSpPr>
        <dsp:cNvPr id="0" name=""/>
        <dsp:cNvSpPr/>
      </dsp:nvSpPr>
      <dsp:spPr>
        <a:xfrm>
          <a:off x="105622" y="1961402"/>
          <a:ext cx="1530478" cy="5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MOTIVATION 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22" y="1961402"/>
        <a:ext cx="1530478" cy="504362"/>
      </dsp:txXfrm>
    </dsp:sp>
    <dsp:sp modelId="{18846674-006C-4DEF-933E-711356619805}">
      <dsp:nvSpPr>
        <dsp:cNvPr id="0" name=""/>
        <dsp:cNvSpPr/>
      </dsp:nvSpPr>
      <dsp:spPr>
        <a:xfrm>
          <a:off x="103883" y="1808006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58C51-2CC0-4B6F-83E1-C4093F4B1D30}">
      <dsp:nvSpPr>
        <dsp:cNvPr id="0" name=""/>
        <dsp:cNvSpPr/>
      </dsp:nvSpPr>
      <dsp:spPr>
        <a:xfrm>
          <a:off x="189103" y="1637567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DDD2-63DC-436F-A6F0-126FD75796A9}">
      <dsp:nvSpPr>
        <dsp:cNvPr id="0" name=""/>
        <dsp:cNvSpPr/>
      </dsp:nvSpPr>
      <dsp:spPr>
        <a:xfrm>
          <a:off x="393630" y="1671655"/>
          <a:ext cx="191309" cy="191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64A50-47FC-4037-928F-EA80148567FC}">
      <dsp:nvSpPr>
        <dsp:cNvPr id="0" name=""/>
        <dsp:cNvSpPr/>
      </dsp:nvSpPr>
      <dsp:spPr>
        <a:xfrm>
          <a:off x="564070" y="1484171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FF1-8DB2-479A-BBCE-23ED91E0EE93}">
      <dsp:nvSpPr>
        <dsp:cNvPr id="0" name=""/>
        <dsp:cNvSpPr/>
      </dsp:nvSpPr>
      <dsp:spPr>
        <a:xfrm>
          <a:off x="785641" y="1415995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22C-7C13-44F5-AFF3-912B61BE0422}">
      <dsp:nvSpPr>
        <dsp:cNvPr id="0" name=""/>
        <dsp:cNvSpPr/>
      </dsp:nvSpPr>
      <dsp:spPr>
        <a:xfrm>
          <a:off x="1058345" y="1535303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395E-F252-4FD4-92FE-685F50B9EA98}">
      <dsp:nvSpPr>
        <dsp:cNvPr id="0" name=""/>
        <dsp:cNvSpPr/>
      </dsp:nvSpPr>
      <dsp:spPr>
        <a:xfrm>
          <a:off x="1228784" y="1620523"/>
          <a:ext cx="191309" cy="191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36F81-E0B4-4FE1-B050-1DB340498DC3}">
      <dsp:nvSpPr>
        <dsp:cNvPr id="0" name=""/>
        <dsp:cNvSpPr/>
      </dsp:nvSpPr>
      <dsp:spPr>
        <a:xfrm>
          <a:off x="1467400" y="1808006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E6678-3C59-4A7A-9C6B-3B675B1B408E}">
      <dsp:nvSpPr>
        <dsp:cNvPr id="0" name=""/>
        <dsp:cNvSpPr/>
      </dsp:nvSpPr>
      <dsp:spPr>
        <a:xfrm>
          <a:off x="1569664" y="1995490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F86A-0EC5-42F3-966E-E76857C41CF6}">
      <dsp:nvSpPr>
        <dsp:cNvPr id="0" name=""/>
        <dsp:cNvSpPr/>
      </dsp:nvSpPr>
      <dsp:spPr>
        <a:xfrm>
          <a:off x="683378" y="1637567"/>
          <a:ext cx="313052" cy="313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D2CE1-D07E-4634-A8BB-194012226428}">
      <dsp:nvSpPr>
        <dsp:cNvPr id="0" name=""/>
        <dsp:cNvSpPr/>
      </dsp:nvSpPr>
      <dsp:spPr>
        <a:xfrm>
          <a:off x="18663" y="2285237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1D061-2DDA-42BC-8A55-A50B592F6F68}">
      <dsp:nvSpPr>
        <dsp:cNvPr id="0" name=""/>
        <dsp:cNvSpPr/>
      </dsp:nvSpPr>
      <dsp:spPr>
        <a:xfrm>
          <a:off x="120927" y="2438633"/>
          <a:ext cx="191309" cy="191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DFAF0-1BC6-4D5D-90B2-451A5D6AF120}">
      <dsp:nvSpPr>
        <dsp:cNvPr id="0" name=""/>
        <dsp:cNvSpPr/>
      </dsp:nvSpPr>
      <dsp:spPr>
        <a:xfrm>
          <a:off x="376586" y="2574985"/>
          <a:ext cx="278268" cy="2782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6FB5B-8953-4D4D-9008-8055456722AA}">
      <dsp:nvSpPr>
        <dsp:cNvPr id="0" name=""/>
        <dsp:cNvSpPr/>
      </dsp:nvSpPr>
      <dsp:spPr>
        <a:xfrm>
          <a:off x="734509" y="2796556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68E9E-5449-4F0D-8667-375F7D739EBF}">
      <dsp:nvSpPr>
        <dsp:cNvPr id="0" name=""/>
        <dsp:cNvSpPr/>
      </dsp:nvSpPr>
      <dsp:spPr>
        <a:xfrm>
          <a:off x="802685" y="2574985"/>
          <a:ext cx="191309" cy="191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BEFE5-9D1A-4FB0-AF0B-106A086C8AC1}">
      <dsp:nvSpPr>
        <dsp:cNvPr id="0" name=""/>
        <dsp:cNvSpPr/>
      </dsp:nvSpPr>
      <dsp:spPr>
        <a:xfrm>
          <a:off x="973125" y="2813600"/>
          <a:ext cx="121742" cy="121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A2FEF-571F-407C-A8E3-D65A44A13083}">
      <dsp:nvSpPr>
        <dsp:cNvPr id="0" name=""/>
        <dsp:cNvSpPr/>
      </dsp:nvSpPr>
      <dsp:spPr>
        <a:xfrm>
          <a:off x="1126521" y="2540897"/>
          <a:ext cx="278268" cy="2782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1F9BE-C2B7-4628-A52B-66E319B878D9}">
      <dsp:nvSpPr>
        <dsp:cNvPr id="0" name=""/>
        <dsp:cNvSpPr/>
      </dsp:nvSpPr>
      <dsp:spPr>
        <a:xfrm>
          <a:off x="1501488" y="2472721"/>
          <a:ext cx="191309" cy="191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B2B95-99D4-4D29-AB71-F272BDD22976}">
      <dsp:nvSpPr>
        <dsp:cNvPr id="0" name=""/>
        <dsp:cNvSpPr/>
      </dsp:nvSpPr>
      <dsp:spPr>
        <a:xfrm>
          <a:off x="1692798" y="1671371"/>
          <a:ext cx="561849" cy="107263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D859A-F0D0-43B1-9453-45E1E51DFE4E}">
      <dsp:nvSpPr>
        <dsp:cNvPr id="0" name=""/>
        <dsp:cNvSpPr/>
      </dsp:nvSpPr>
      <dsp:spPr>
        <a:xfrm>
          <a:off x="2254647" y="1671892"/>
          <a:ext cx="1532317" cy="1072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AND LIBRARY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4647" y="1671892"/>
        <a:ext cx="1532317" cy="1072622"/>
      </dsp:txXfrm>
    </dsp:sp>
    <dsp:sp modelId="{73448BA2-28D0-4E6E-8B7B-B264AC0241D1}">
      <dsp:nvSpPr>
        <dsp:cNvPr id="0" name=""/>
        <dsp:cNvSpPr/>
      </dsp:nvSpPr>
      <dsp:spPr>
        <a:xfrm>
          <a:off x="3786965" y="1671371"/>
          <a:ext cx="561849" cy="107263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263F-B4DC-4317-9B38-D625D9B50BC9}">
      <dsp:nvSpPr>
        <dsp:cNvPr id="0" name=""/>
        <dsp:cNvSpPr/>
      </dsp:nvSpPr>
      <dsp:spPr>
        <a:xfrm>
          <a:off x="4348814" y="1671892"/>
          <a:ext cx="1532317" cy="1072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8814" y="1671892"/>
        <a:ext cx="1532317" cy="1072622"/>
      </dsp:txXfrm>
    </dsp:sp>
    <dsp:sp modelId="{646D6B29-3D2C-4832-9B2E-27E76C47CB03}">
      <dsp:nvSpPr>
        <dsp:cNvPr id="0" name=""/>
        <dsp:cNvSpPr/>
      </dsp:nvSpPr>
      <dsp:spPr>
        <a:xfrm>
          <a:off x="5881131" y="1671371"/>
          <a:ext cx="561849" cy="107263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4EEA-CB50-48FB-B3C4-896192764E97}">
      <dsp:nvSpPr>
        <dsp:cNvPr id="0" name=""/>
        <dsp:cNvSpPr/>
      </dsp:nvSpPr>
      <dsp:spPr>
        <a:xfrm>
          <a:off x="6504274" y="1582727"/>
          <a:ext cx="1302469" cy="1302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 WEBMAP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95016" y="1773469"/>
        <a:ext cx="920985" cy="920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AC49-1E77-476C-ACC8-FB181D31AE64}">
      <dsp:nvSpPr>
        <dsp:cNvPr id="0" name=""/>
        <dsp:cNvSpPr/>
      </dsp:nvSpPr>
      <dsp:spPr>
        <a:xfrm rot="4396374">
          <a:off x="899216" y="838047"/>
          <a:ext cx="3635581" cy="253536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5C9-DB6C-4890-B3EB-97DC65154CBC}">
      <dsp:nvSpPr>
        <dsp:cNvPr id="0" name=""/>
        <dsp:cNvSpPr/>
      </dsp:nvSpPr>
      <dsp:spPr>
        <a:xfrm>
          <a:off x="2824904" y="1635309"/>
          <a:ext cx="91809" cy="9180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BDE12-E18F-4F8E-B90D-BF68D40F1E17}">
      <dsp:nvSpPr>
        <dsp:cNvPr id="0" name=""/>
        <dsp:cNvSpPr/>
      </dsp:nvSpPr>
      <dsp:spPr>
        <a:xfrm>
          <a:off x="655497" y="0"/>
          <a:ext cx="1714063" cy="6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COVID-19 </a:t>
          </a:r>
          <a:endParaRPr lang="de-DE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5497" y="0"/>
        <a:ext cx="1714063" cy="673833"/>
      </dsp:txXfrm>
    </dsp:sp>
    <dsp:sp modelId="{60EE464C-56F5-4772-980D-827D46A706DA}">
      <dsp:nvSpPr>
        <dsp:cNvPr id="0" name=""/>
        <dsp:cNvSpPr/>
      </dsp:nvSpPr>
      <dsp:spPr>
        <a:xfrm>
          <a:off x="3249756" y="1344297"/>
          <a:ext cx="2038346" cy="6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 SPECIFIC VIZ</a:t>
          </a:r>
          <a:endParaRPr lang="de-DE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9756" y="1344297"/>
        <a:ext cx="2038346" cy="673833"/>
      </dsp:txXfrm>
    </dsp:sp>
    <dsp:sp modelId="{6A66FD41-5451-48DA-A417-64FDDBD2F2E0}">
      <dsp:nvSpPr>
        <dsp:cNvPr id="0" name=""/>
        <dsp:cNvSpPr/>
      </dsp:nvSpPr>
      <dsp:spPr>
        <a:xfrm>
          <a:off x="2971800" y="3537625"/>
          <a:ext cx="2316302" cy="6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HEALTH DISTRIBUTION</a:t>
          </a:r>
          <a:endParaRPr lang="de-DE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1800" y="3537625"/>
        <a:ext cx="2316302" cy="673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F5DB6C53-A428-424F-8FA5-564DF6844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1096DD6-97CF-44CA-A7EC-C375C0C0F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DEAE-159A-49CD-9FD9-6084753F7210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25F6DEB-9D86-4E44-BADA-A8253966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E8A0BE9-882A-4F56-A6EA-2488AC7BC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6EDA-D0D5-4FD2-BEAB-89437D9381AC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A6382-3F53-4BFD-BE97-15AB74673F1F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AE79-C02A-4BF3-BCDE-0E08E690E3E7}" type="slidenum">
              <a:rPr lang="sk-SK" smtClean="0"/>
              <a:t>‹Nr.›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77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28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97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81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8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620">
                <a:latin typeface="+mj-lt"/>
              </a:defRPr>
            </a:lvl1pPr>
            <a:lvl2pPr marL="308606" indent="0" algn="ctr">
              <a:buNone/>
              <a:defRPr sz="1350"/>
            </a:lvl2pPr>
            <a:lvl3pPr marL="617214" indent="0" algn="ctr">
              <a:buNone/>
              <a:defRPr sz="1215"/>
            </a:lvl3pPr>
            <a:lvl4pPr marL="925821" indent="0" algn="ctr">
              <a:buNone/>
              <a:defRPr sz="1080"/>
            </a:lvl4pPr>
            <a:lvl5pPr marL="1234428" indent="0" algn="ctr">
              <a:buNone/>
              <a:defRPr sz="1080"/>
            </a:lvl5pPr>
            <a:lvl6pPr marL="1543035" indent="0" algn="ctr">
              <a:buNone/>
              <a:defRPr sz="1080"/>
            </a:lvl6pPr>
            <a:lvl7pPr marL="1851641" indent="0" algn="ctr">
              <a:buNone/>
              <a:defRPr sz="1080"/>
            </a:lvl7pPr>
            <a:lvl8pPr marL="2160248" indent="0" algn="ctr">
              <a:buNone/>
              <a:defRPr sz="1080"/>
            </a:lvl8pPr>
            <a:lvl9pPr marL="2468856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Zástupný objekt pre pätu 8">
            <a:extLst>
              <a:ext uri="{FF2B5EF4-FFF2-40B4-BE49-F238E27FC236}">
                <a16:creationId xmlns:a16="http://schemas.microsoft.com/office/drawing/2014/main" id="{0BB775BC-1FB6-4731-ACA5-9F0FE7D6DE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48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B2F087-2417-459B-81C0-C15CF6EE1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82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2C74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01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1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16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7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82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NÁZEV PREZENTACE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NÁZEV PREZENTACE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336" y="64605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E4EDF5"/>
                </a:solidFill>
              </a:defRPr>
            </a:lvl1pPr>
          </a:lstStyle>
          <a:p>
            <a:r>
              <a:rPr lang="sk-SK" dirty="0"/>
              <a:t>NÁZEV PREZENTACE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2C772D-8CC2-422C-B629-871F63E63360}"/>
              </a:ext>
            </a:extLst>
          </p:cNvPr>
          <p:cNvSpPr txBox="1">
            <a:spLocks/>
          </p:cNvSpPr>
          <p:nvPr userDrawn="1"/>
        </p:nvSpPr>
        <p:spPr>
          <a:xfrm>
            <a:off x="2357975" y="666883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6A91E4-EFC2-4F2F-A298-3276F2B56CF6}" type="datetime1">
              <a:rPr lang="cs-CZ" sz="500" smtClean="0">
                <a:solidFill>
                  <a:srgbClr val="E4EDF5"/>
                </a:solidFill>
              </a:rPr>
              <a:pPr/>
              <a:t>18.05.2021</a:t>
            </a:fld>
            <a:endParaRPr lang="sk-SK" sz="500" dirty="0">
              <a:solidFill>
                <a:srgbClr val="E4EDF5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54E3B9A-036B-45D5-9302-7155BA0F8EF4}"/>
              </a:ext>
            </a:extLst>
          </p:cNvPr>
          <p:cNvSpPr txBox="1">
            <a:spLocks/>
          </p:cNvSpPr>
          <p:nvPr userDrawn="1"/>
        </p:nvSpPr>
        <p:spPr>
          <a:xfrm>
            <a:off x="6963508" y="6581579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30E7CE8-3ECF-4145-970B-716EFB69DB0F}" type="slidenum">
              <a:rPr lang="sk-SK" sz="900" smtClean="0">
                <a:solidFill>
                  <a:srgbClr val="E4EDF5"/>
                </a:solidFill>
              </a:rPr>
              <a:pPr algn="r"/>
              <a:t>‹Nr.›</a:t>
            </a:fld>
            <a:endParaRPr lang="sk-SK" sz="900" dirty="0">
              <a:solidFill>
                <a:srgbClr val="E4ED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C74B5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2C74B5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C74B5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2C74B5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2C74B5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2C74B5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hyperlink" Target="https://bismarkade.github.io/GhanaCovid-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887B-5C48-492C-8AA4-9A2CDA64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44" y="477733"/>
            <a:ext cx="6641591" cy="7899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WEBMAP FOR GHANA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96501"/>
              </p:ext>
            </p:extLst>
          </p:nvPr>
        </p:nvGraphicFramePr>
        <p:xfrm>
          <a:off x="532932" y="1379494"/>
          <a:ext cx="78867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7343A-5D9C-4590-9CC2-421E011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WEB CARTOGRAPHY</a:t>
            </a:r>
            <a:endParaRPr lang="sk-S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69887B-5C48-492C-8AA4-9A2CDA641B44}"/>
              </a:ext>
            </a:extLst>
          </p:cNvPr>
          <p:cNvSpPr txBox="1">
            <a:spLocks/>
          </p:cNvSpPr>
          <p:nvPr/>
        </p:nvSpPr>
        <p:spPr>
          <a:xfrm>
            <a:off x="6257925" y="1267640"/>
            <a:ext cx="2000250" cy="55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C74B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Bismark Ade</a:t>
            </a:r>
            <a:endParaRPr lang="en-N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B914-17D6-486D-83D5-29E5458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13" y="780697"/>
            <a:ext cx="3110003" cy="75782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9750A4-A1B3-44F2-9D4C-60F33B30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7336" y="6460595"/>
            <a:ext cx="2057400" cy="365125"/>
          </a:xfrm>
        </p:spPr>
        <p:txBody>
          <a:bodyPr/>
          <a:lstStyle/>
          <a:p>
            <a:r>
              <a:rPr lang="en-GB" dirty="0"/>
              <a:t>WEB CARTOGRAPHY</a:t>
            </a:r>
            <a:endParaRPr lang="sk-SK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59153100"/>
              </p:ext>
            </p:extLst>
          </p:nvPr>
        </p:nvGraphicFramePr>
        <p:xfrm>
          <a:off x="3525716" y="1374549"/>
          <a:ext cx="5943600" cy="421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/>
          <a:srcRect l="33291" t="-229" r="18451"/>
          <a:stretch/>
        </p:blipFill>
        <p:spPr>
          <a:xfrm rot="10800000" flipH="1" flipV="1">
            <a:off x="115539" y="4183229"/>
            <a:ext cx="3799352" cy="23683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537" y="2203179"/>
            <a:ext cx="3799353" cy="16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9750A4-A1B3-44F2-9D4C-60F33B30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7336" y="6460595"/>
            <a:ext cx="2057400" cy="365125"/>
          </a:xfrm>
        </p:spPr>
        <p:txBody>
          <a:bodyPr/>
          <a:lstStyle/>
          <a:p>
            <a:r>
              <a:rPr lang="en-GB" dirty="0"/>
              <a:t>WEB CARTOGRAPHY</a:t>
            </a:r>
            <a:endParaRPr lang="sk-SK" dirty="0"/>
          </a:p>
        </p:txBody>
      </p:sp>
      <p:grpSp>
        <p:nvGrpSpPr>
          <p:cNvPr id="67" name="Gruppieren 66"/>
          <p:cNvGrpSpPr/>
          <p:nvPr/>
        </p:nvGrpSpPr>
        <p:grpSpPr>
          <a:xfrm>
            <a:off x="333120" y="1726082"/>
            <a:ext cx="8163232" cy="2761138"/>
            <a:chOff x="324465" y="1619133"/>
            <a:chExt cx="8163232" cy="2761138"/>
          </a:xfrm>
        </p:grpSpPr>
        <p:cxnSp>
          <p:nvCxnSpPr>
            <p:cNvPr id="27" name="Gewinkelter Verbinder 26"/>
            <p:cNvCxnSpPr/>
            <p:nvPr/>
          </p:nvCxnSpPr>
          <p:spPr>
            <a:xfrm rot="5400000" flipH="1" flipV="1">
              <a:off x="1145228" y="2899819"/>
              <a:ext cx="492198" cy="418680"/>
            </a:xfrm>
            <a:prstGeom prst="bentConnector3">
              <a:avLst>
                <a:gd name="adj1" fmla="val -9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winkelter Verbinder 20"/>
            <p:cNvCxnSpPr/>
            <p:nvPr/>
          </p:nvCxnSpPr>
          <p:spPr>
            <a:xfrm>
              <a:off x="1038519" y="2352754"/>
              <a:ext cx="1122188" cy="5103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2779207" y="1619133"/>
              <a:ext cx="979542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processing 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Grays Harbor County Public Health &amp; Social Service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7" y="2088117"/>
              <a:ext cx="529274" cy="529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CON Hospital Medicine, PNG, 512x512px, Hospital, Black And White, Brand,  Clinic, Health Facility Download Free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1" r="18413"/>
            <a:stretch/>
          </p:blipFill>
          <p:spPr bwMode="auto">
            <a:xfrm>
              <a:off x="607504" y="3111910"/>
              <a:ext cx="653484" cy="46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QGIS Geographic Information System Open Source Geospatial Foundation  PostGIS Computer-Software - installation Vektor png herunterladen - 600*550  - Kostenlos transparent Text png Herunterladen.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0" t="-1945" r="19484"/>
            <a:stretch/>
          </p:blipFill>
          <p:spPr bwMode="auto">
            <a:xfrm>
              <a:off x="2272951" y="2617391"/>
              <a:ext cx="365760" cy="416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eojson.io (@geojsonio) | Twitter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697" y="2572206"/>
              <a:ext cx="451129" cy="45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5058546" y="1642170"/>
              <a:ext cx="979542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Leaflet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4" name="Picture 10" descr="Leaflet JavaScript library Web browser Plug-in Software framework, others,  leaf, rss, map png | PNGWing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95" y="2607035"/>
              <a:ext cx="414244" cy="331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orld Map Designs Png - World Map Web Design PNG Image | Transparent PNG  Free Download on SeekPNG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958" y="2592857"/>
              <a:ext cx="760883" cy="41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499869" y="1685634"/>
              <a:ext cx="979542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Sources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40" name="Picture 16" descr="GitHub Logos and Usage · GitHub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886305" y="2572206"/>
              <a:ext cx="497775" cy="49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7143628" y="1675203"/>
              <a:ext cx="979542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Web-Map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Gerade Verbindung mit Pfeil 34"/>
            <p:cNvCxnSpPr>
              <a:stCxn id="1030" idx="3"/>
            </p:cNvCxnSpPr>
            <p:nvPr/>
          </p:nvCxnSpPr>
          <p:spPr>
            <a:xfrm>
              <a:off x="2638711" y="2825822"/>
              <a:ext cx="356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3580298" y="2797770"/>
              <a:ext cx="356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034" idx="1"/>
            </p:cNvCxnSpPr>
            <p:nvPr/>
          </p:nvCxnSpPr>
          <p:spPr>
            <a:xfrm flipV="1">
              <a:off x="4384080" y="2772639"/>
              <a:ext cx="957115" cy="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5265668" y="3013309"/>
              <a:ext cx="700055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Groups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5265668" y="3248571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Cluster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1041299" y="2129898"/>
              <a:ext cx="700055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GH-MOH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flipV="1">
              <a:off x="5883063" y="2772639"/>
              <a:ext cx="12035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7279566" y="3111910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Maps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7279566" y="3339109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Choropleth Map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7279566" y="3596778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Heath Cluster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Gerade Verbindung mit Pfeil 58"/>
            <p:cNvCxnSpPr/>
            <p:nvPr/>
          </p:nvCxnSpPr>
          <p:spPr>
            <a:xfrm>
              <a:off x="6164826" y="2772639"/>
              <a:ext cx="561" cy="914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/>
            <p:nvPr/>
          </p:nvCxnSpPr>
          <p:spPr>
            <a:xfrm>
              <a:off x="5755439" y="3687316"/>
              <a:ext cx="1124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5808538" y="3719672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Hover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5808538" y="3944985"/>
              <a:ext cx="847538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Popup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324465" y="1890747"/>
              <a:ext cx="8163232" cy="24895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9AAB914-17D6-486D-83D5-29E54587BC52}"/>
                </a:ext>
              </a:extLst>
            </p:cNvPr>
            <p:cNvSpPr txBox="1">
              <a:spLocks/>
            </p:cNvSpPr>
            <p:nvPr/>
          </p:nvSpPr>
          <p:spPr>
            <a:xfrm>
              <a:off x="1249585" y="3393986"/>
              <a:ext cx="700055" cy="1810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C74B5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7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OCHA</a:t>
              </a:r>
              <a:endParaRPr lang="en-NG" sz="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1865671" y="1890747"/>
              <a:ext cx="0" cy="2489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4862637" y="1890747"/>
              <a:ext cx="0" cy="2489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hteck 67">
            <a:hlinkClick r:id="rId9"/>
          </p:cNvPr>
          <p:cNvSpPr/>
          <p:nvPr/>
        </p:nvSpPr>
        <p:spPr>
          <a:xfrm>
            <a:off x="3699996" y="4905651"/>
            <a:ext cx="2063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9AAB914-17D6-486D-83D5-29E5458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3" y="629960"/>
            <a:ext cx="3110003" cy="75782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é 2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kgi_4.3" id="{B249BB12-8C80-487F-913D-265BC5F1272F}" vid="{CC633150-E22C-4B50-833D-94170F20627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0BE256B07B3346B9D93C1F2A254FAC" ma:contentTypeVersion="7" ma:contentTypeDescription="Создание документа." ma:contentTypeScope="" ma:versionID="9c363c4d8a766485bc87a960af1a506d">
  <xsd:schema xmlns:xsd="http://www.w3.org/2001/XMLSchema" xmlns:xs="http://www.w3.org/2001/XMLSchema" xmlns:p="http://schemas.microsoft.com/office/2006/metadata/properties" xmlns:ns2="6bfdc044-e41a-4561-afff-b11aeada801f" targetNamespace="http://schemas.microsoft.com/office/2006/metadata/properties" ma:root="true" ma:fieldsID="f8b7f454fe87358dd7cafa15b2b993a7" ns2:_="">
    <xsd:import namespace="6bfdc044-e41a-4561-afff-b11aeada8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dc044-e41a-4561-afff-b11aeada8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52DBE9-FD70-4560-BCEE-1BB3C5C0FD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A8AF7-B59C-4FAA-B912-6622D0D26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dc044-e41a-4561-afff-b11aeada8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7CC5A7-1EB6-40F3-B8DC-5D22D84F126C}">
  <ds:schemaRefs>
    <ds:schemaRef ds:uri="6bfdc044-e41a-4561-afff-b11aeada801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Layers</Template>
  <TotalTime>0</TotalTime>
  <Words>52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Motív balíka Office</vt:lpstr>
      <vt:lpstr>COVID-19 WEBMAP FOR GHANA</vt:lpstr>
      <vt:lpstr>MOTIVATION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LAYERS</dc:title>
  <dc:creator>Sheriff Jimoh</dc:creator>
  <cp:lastModifiedBy>Ade Bismark</cp:lastModifiedBy>
  <cp:revision>62</cp:revision>
  <dcterms:created xsi:type="dcterms:W3CDTF">2021-03-24T18:46:22Z</dcterms:created>
  <dcterms:modified xsi:type="dcterms:W3CDTF">2021-05-18T05:52:57Z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0x010100410BE256B07B3346B9D93C1F2A254FAC</vt:lpwstr>
  </property>
</Properties>
</file>