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C6049-08C3-43AE-A0FD-0FA7D7C081A0}" v="417" dt="2024-01-30T09:25:0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1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Free stock photo of backgrounds, beach, beautiful">
            <a:extLst>
              <a:ext uri="{FF2B5EF4-FFF2-40B4-BE49-F238E27FC236}">
                <a16:creationId xmlns:a16="http://schemas.microsoft.com/office/drawing/2014/main" id="{21ECDC76-C324-33C6-22F2-1BAA95D2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91" r="7158" b="-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Oval 5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PYTHON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Bismark Jones</a:t>
            </a:r>
            <a:endParaRPr lang="en-US"/>
          </a:p>
        </p:txBody>
      </p:sp>
      <p:sp>
        <p:nvSpPr>
          <p:cNvPr id="5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0C30C-0772-1396-DD0D-974F5E81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/>
              <a:t>Differentiate between mutable and immutable data types in python. </a:t>
            </a:r>
            <a:br>
              <a:rPr lang="en-US" sz="3200" b="1" dirty="0"/>
            </a:br>
            <a:r>
              <a:rPr lang="en-US" sz="3200" b="1" dirty="0"/>
              <a:t>Give examples where necessary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9EBDBFE-D859-DEF7-3FBB-422A9E82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Mutable and immutable data types differ in how they allow their values to be changed.</a:t>
            </a:r>
          </a:p>
          <a:p>
            <a:r>
              <a:rPr lang="en-US" dirty="0"/>
              <a:t>Mutable data types allow for their values to be changed without having to create a new object while immutable data types do not allow their values to be changed.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5750136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38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9EC68-9A3C-4780-6EC3-165B4208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9F1A-B697-3C1E-6BC4-DAB7B2C1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Mutable data types examples are: list and sets</a:t>
            </a:r>
          </a:p>
          <a:p>
            <a:endParaRPr lang="en-US" dirty="0"/>
          </a:p>
          <a:p>
            <a:r>
              <a:rPr lang="en-US" dirty="0"/>
              <a:t>Immutable data types example is: string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1594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FunkyShapesVTI</vt:lpstr>
      <vt:lpstr>PYTHON</vt:lpstr>
      <vt:lpstr>Differentiate between mutable and immutable data types in python.  Give examples where necessary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95</cp:revision>
  <dcterms:created xsi:type="dcterms:W3CDTF">2013-07-15T20:26:40Z</dcterms:created>
  <dcterms:modified xsi:type="dcterms:W3CDTF">2024-01-30T09:25:50Z</dcterms:modified>
</cp:coreProperties>
</file>