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homesite-quote-convers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smayan/meetup_kagg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4" y="1448571"/>
            <a:ext cx="7766936" cy="1646302"/>
          </a:xfrm>
        </p:spPr>
        <p:txBody>
          <a:bodyPr/>
          <a:lstStyle/>
          <a:p>
            <a:pPr algn="l"/>
            <a:r>
              <a:rPr lang="en-US" sz="3600" dirty="0" smtClean="0"/>
              <a:t>Meetup- Homesite Quote Conversion </a:t>
            </a:r>
            <a:r>
              <a:rPr lang="en-US" sz="3600" dirty="0"/>
              <a:t>Kaggle </a:t>
            </a:r>
            <a:r>
              <a:rPr lang="en-US" sz="3600" dirty="0" smtClean="0"/>
              <a:t>Challenge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311" y="351881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Bismayan Chakrabarti</a:t>
            </a:r>
          </a:p>
          <a:p>
            <a:pPr algn="ctr"/>
            <a:r>
              <a:rPr lang="en-US" sz="2400" dirty="0" smtClean="0"/>
              <a:t>Data Scientist- airis.DATA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4" y="4347556"/>
            <a:ext cx="254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" y="2074311"/>
            <a:ext cx="2540000" cy="2286000"/>
          </a:xfrm>
        </p:spPr>
      </p:pic>
      <p:sp>
        <p:nvSpPr>
          <p:cNvPr id="5" name="TextBox 4"/>
          <p:cNvSpPr txBox="1"/>
          <p:nvPr/>
        </p:nvSpPr>
        <p:spPr>
          <a:xfrm>
            <a:off x="3704254" y="2074311"/>
            <a:ext cx="55890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We are Hiring!!</a:t>
            </a:r>
          </a:p>
          <a:p>
            <a:r>
              <a:rPr lang="en-US" sz="2400" dirty="0" smtClean="0"/>
              <a:t>Come talk to us if you are a data scientist/data engineer and want to do some exciting work!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63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Scientist at airis.Data</a:t>
            </a:r>
          </a:p>
          <a:p>
            <a:r>
              <a:rPr lang="en-US" dirty="0" smtClean="0"/>
              <a:t>Basic academic background – Computational Physics</a:t>
            </a:r>
          </a:p>
          <a:p>
            <a:r>
              <a:rPr lang="en-US" dirty="0" smtClean="0"/>
              <a:t>Picked up almost all of my data science machine learning knowledge from the web.</a:t>
            </a:r>
          </a:p>
          <a:p>
            <a:r>
              <a:rPr lang="en-US" dirty="0" smtClean="0"/>
              <a:t>Moral of the Story- If I can pick it up, so can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688262"/>
            <a:ext cx="1982585" cy="296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3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Homesite Quote Conversion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Link to competition</a:t>
            </a:r>
            <a:endParaRPr lang="en-US" dirty="0" smtClean="0"/>
          </a:p>
          <a:p>
            <a:r>
              <a:rPr lang="en-US" dirty="0" smtClean="0"/>
              <a:t>Kaggle- Great place to test out your skills.</a:t>
            </a:r>
          </a:p>
          <a:p>
            <a:r>
              <a:rPr lang="en-US" dirty="0" smtClean="0"/>
              <a:t>The aim is to predict whether a particular customer will purchase a given quote - Binary (0/1) Classification Problem</a:t>
            </a:r>
          </a:p>
          <a:p>
            <a:r>
              <a:rPr lang="en-US" dirty="0" smtClean="0"/>
              <a:t>The evaluation metric is the “ROC-AUC Score” on the test dataset.</a:t>
            </a:r>
          </a:p>
          <a:p>
            <a:r>
              <a:rPr lang="en-US" dirty="0" smtClean="0"/>
              <a:t>Serious Money to be won (20k for first place)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ROC AUC score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63128"/>
              </p:ext>
            </p:extLst>
          </p:nvPr>
        </p:nvGraphicFramePr>
        <p:xfrm>
          <a:off x="911668" y="3020058"/>
          <a:ext cx="8127999" cy="2247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10099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Prediction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1876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</a:tr>
              <a:tr h="61876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22" y="3057659"/>
            <a:ext cx="4030237" cy="371482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759164" cy="3880773"/>
          </a:xfrm>
        </p:spPr>
        <p:txBody>
          <a:bodyPr/>
          <a:lstStyle/>
          <a:p>
            <a:r>
              <a:rPr lang="en-US" dirty="0"/>
              <a:t>In any Binary Classification Task, we can group </a:t>
            </a:r>
            <a:r>
              <a:rPr lang="en-US" dirty="0" smtClean="0"/>
              <a:t>the classification results</a:t>
            </a:r>
          </a:p>
          <a:p>
            <a:r>
              <a:rPr lang="en-US" dirty="0" smtClean="0"/>
              <a:t>ROC Curve- Plot of the True Positive Rate vs. False Positive Rate.</a:t>
            </a:r>
          </a:p>
          <a:p>
            <a:r>
              <a:rPr lang="en-US" dirty="0" smtClean="0"/>
              <a:t>The AUC score is the area under the curve of the ROC curve. </a:t>
            </a:r>
          </a:p>
          <a:p>
            <a:r>
              <a:rPr lang="en-US" dirty="0" smtClean="0"/>
              <a:t>We ideally want our classifier to have a score of as close to 1.0 as possible. </a:t>
            </a:r>
          </a:p>
          <a:p>
            <a:r>
              <a:rPr lang="en-US" dirty="0" smtClean="0"/>
              <a:t>If our classifier was completely useless, we would get a score of around 0.5 (Random Classification)</a:t>
            </a:r>
          </a:p>
          <a:p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911668" y="3020058"/>
            <a:ext cx="2707951" cy="997167"/>
            <a:chOff x="4877838" y="-514134"/>
            <a:chExt cx="2707951" cy="997167"/>
          </a:xfrm>
        </p:grpSpPr>
        <p:sp>
          <p:nvSpPr>
            <p:cNvPr id="7" name="Right Arrow 6"/>
            <p:cNvSpPr/>
            <p:nvPr/>
          </p:nvSpPr>
          <p:spPr>
            <a:xfrm>
              <a:off x="7020249" y="-405345"/>
              <a:ext cx="457200" cy="18858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5400000">
              <a:off x="4850882" y="81657"/>
              <a:ext cx="457200" cy="18858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877838" y="-514134"/>
              <a:ext cx="2707951" cy="99716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40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/>
              <a:t>g</a:t>
            </a:r>
            <a:r>
              <a:rPr lang="en-US" dirty="0" smtClean="0"/>
              <a:t>et started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all the files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github.com/bismayan/meetup_kaggle</a:t>
            </a:r>
            <a:endParaRPr lang="en-US" dirty="0" smtClean="0"/>
          </a:p>
          <a:p>
            <a:r>
              <a:rPr lang="en-US" dirty="0" smtClean="0"/>
              <a:t>Unzip files</a:t>
            </a:r>
          </a:p>
          <a:p>
            <a:r>
              <a:rPr lang="en-US" dirty="0" smtClean="0"/>
              <a:t>Install dependencies: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Matplotlib</a:t>
            </a:r>
            <a:endParaRPr lang="en-US" dirty="0"/>
          </a:p>
          <a:p>
            <a:r>
              <a:rPr lang="en-US" dirty="0" smtClean="0"/>
              <a:t>Open up </a:t>
            </a:r>
            <a:r>
              <a:rPr lang="en-US" dirty="0" err="1" smtClean="0"/>
              <a:t>Meetup_kaggle.ipynb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</TotalTime>
  <Words>264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Meetup- Homesite Quote Conversion Kaggle Challenge </vt:lpstr>
      <vt:lpstr>PowerPoint Presentation</vt:lpstr>
      <vt:lpstr>Who am I?</vt:lpstr>
      <vt:lpstr>Homesite Quote Conversion Challenge</vt:lpstr>
      <vt:lpstr>What is the ROC AUC score</vt:lpstr>
      <vt:lpstr>Let’s get started…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Meetup- Homesite Quote Conversion Kaggle Challenge </dc:title>
  <dc:creator>bismayan chakrabarti</dc:creator>
  <cp:lastModifiedBy>bismayan chakrabarti</cp:lastModifiedBy>
  <cp:revision>9</cp:revision>
  <dcterms:created xsi:type="dcterms:W3CDTF">2017-02-27T16:58:47Z</dcterms:created>
  <dcterms:modified xsi:type="dcterms:W3CDTF">2017-02-28T16:45:18Z</dcterms:modified>
</cp:coreProperties>
</file>