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166D-CF51-434C-8087-756D379E3A5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E82-0C9F-B346-8433-B2E47D805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166D-CF51-434C-8087-756D379E3A5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E82-0C9F-B346-8433-B2E47D805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166D-CF51-434C-8087-756D379E3A5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E82-0C9F-B346-8433-B2E47D805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166D-CF51-434C-8087-756D379E3A5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E82-0C9F-B346-8433-B2E47D805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166D-CF51-434C-8087-756D379E3A5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E82-0C9F-B346-8433-B2E47D805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166D-CF51-434C-8087-756D379E3A5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E82-0C9F-B346-8433-B2E47D805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6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166D-CF51-434C-8087-756D379E3A5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E82-0C9F-B346-8433-B2E47D805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0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166D-CF51-434C-8087-756D379E3A5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E82-0C9F-B346-8433-B2E47D805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166D-CF51-434C-8087-756D379E3A5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E82-0C9F-B346-8433-B2E47D805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7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166D-CF51-434C-8087-756D379E3A5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E82-0C9F-B346-8433-B2E47D805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4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166D-CF51-434C-8087-756D379E3A5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E82-0C9F-B346-8433-B2E47D805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A166D-CF51-434C-8087-756D379E3A5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0DE82-0C9F-B346-8433-B2E47D805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1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2016-12-14T02:09:32Z</dcterms:created>
  <dcterms:modified xsi:type="dcterms:W3CDTF">2016-12-14T02:10:08Z</dcterms:modified>
</cp:coreProperties>
</file>