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5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1/10/2022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FEA5-38EC-41AB-B67A-2963A5BC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Serverless AI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326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02D-A8EF-4191-930D-2FA4B16B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6116-4B1A-47FF-B657-59BC5096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</a:t>
            </a:r>
          </a:p>
          <a:p>
            <a:r>
              <a:rPr lang="en-US" sz="2400" dirty="0"/>
              <a:t>SAM serverless deployment</a:t>
            </a:r>
          </a:p>
          <a:p>
            <a:r>
              <a:rPr lang="en-US" sz="2400" dirty="0" err="1"/>
              <a:t>Sagemaker</a:t>
            </a:r>
            <a:r>
              <a:rPr lang="en-US" sz="2400" dirty="0"/>
              <a:t> serverless inference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Serverless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Serverless is the practice of using managed services with event driven compute functions to avoid or minimize infrastructure management, configuration, operations, and idle capacity.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Serverless has become a critical element in modern application development by offloading undifferentiated tasks to AWS.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Using a serverless first approach, developers can reduce their time-to-market for creating customer value with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faster development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practices by concentrating on business logic rather than undifferentiated heavy lifting.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Serverless is a key enabler to achieve sustainable architecture – new architecture pillar of AWS. Developers will begin to make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sustainability-conscious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decisions about the systems and applications they are building.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82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AWS Serverless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Computer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Lambda – event driven pay as you go compute service that runs your code without provisioning or managing servers. Function as a Service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FaaS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Fargate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– serverless compute engine for your container workload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Source Sans Pro"/>
              </a:rPr>
              <a:t>Application integration – API Gateway, </a:t>
            </a:r>
            <a:r>
              <a:rPr lang="en-US" sz="2200" dirty="0" err="1">
                <a:solidFill>
                  <a:srgbClr val="FFFFFF"/>
                </a:solidFill>
                <a:latin typeface="Source Sans Pro"/>
              </a:rPr>
              <a:t>Eventbridge</a:t>
            </a:r>
            <a:r>
              <a:rPr lang="en-US" sz="2200" dirty="0">
                <a:solidFill>
                  <a:srgbClr val="FFFFFF"/>
                </a:solidFill>
                <a:latin typeface="Source Sans Pro"/>
              </a:rPr>
              <a:t>, Step Functions, SQS, SNS,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Data Store – S3, DynamoDB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endParaRPr lang="en-US" dirty="0"/>
          </a:p>
          <a:p>
            <a:pPr lvl="2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545FEB-674A-41E2-A64E-2EB31A40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67" y="4395010"/>
            <a:ext cx="1324558" cy="13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9EED710-A33C-43D8-B347-E2B253BA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91" y="4458880"/>
            <a:ext cx="1066800" cy="124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9333AB9-CB3D-48DC-AE64-B3B4D3F8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457" y="4529296"/>
            <a:ext cx="106680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DBF328F-03C9-4028-AA30-A696573F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23" y="4529297"/>
            <a:ext cx="1003066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9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600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AWS Serverless Application Model (AWS SAM) is an open-source framework that you can use to build serverless applications on AWS.</a:t>
            </a:r>
          </a:p>
          <a:p>
            <a:r>
              <a:rPr lang="en-US" sz="2400" dirty="0"/>
              <a:t>With just a few lines per resource, you can define the application you want and model it using YAML.</a:t>
            </a:r>
          </a:p>
          <a:p>
            <a:r>
              <a:rPr lang="en-US" sz="2400" dirty="0"/>
              <a:t>During deployment, SAM transforms and expands the SAM syntax into AWS CloudFormation syntax, enabling you to build serverless applications faster.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1026" name="Picture 2" descr="AWS Serverless Application Model (SAM) Command Line Interface – Build,  Test, and Debug Serverless Apps Locally | AWS News Blog">
            <a:extLst>
              <a:ext uri="{FF2B5EF4-FFF2-40B4-BE49-F238E27FC236}">
                <a16:creationId xmlns:a16="http://schemas.microsoft.com/office/drawing/2014/main" id="{D05205C2-AE80-4687-B5A8-D93A86A0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65" y="1825624"/>
            <a:ext cx="2391164" cy="34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D416-5E9E-43BA-B28B-8A66769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Sagemaker</a:t>
            </a:r>
            <a:r>
              <a:rPr lang="en-US" sz="3600" dirty="0"/>
              <a:t> Serverless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A16-D06D-4DB5-BF04-9C84DC67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Sagemaker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inference types: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Real-time Inference - for inference workloads where you have real-time, interactive, low latency requirements.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Batch Transform - get inferences from large datasets.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Asynchronous Inference - that queues incoming requests and processes them asynchronously. Near real-time.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Serverless Inference (Preview) - is ideal for workloads which have idle periods between traffic spurts and can tolerate cold starts.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26611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7762</TotalTime>
  <Words>317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FunkyShapesDarkVTI</vt:lpstr>
      <vt:lpstr>Serverless AI</vt:lpstr>
      <vt:lpstr>Outline</vt:lpstr>
      <vt:lpstr>Serverless</vt:lpstr>
      <vt:lpstr>AWS Serverless </vt:lpstr>
      <vt:lpstr>SAM </vt:lpstr>
      <vt:lpstr>Sagemaker Serverless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Riziana Kani B-091-2020 -21</dc:creator>
  <cp:lastModifiedBy>Riziana Kani B-091-2020 -21</cp:lastModifiedBy>
  <cp:revision>53</cp:revision>
  <dcterms:created xsi:type="dcterms:W3CDTF">2021-06-16T11:13:04Z</dcterms:created>
  <dcterms:modified xsi:type="dcterms:W3CDTF">2022-01-10T16:41:13Z</dcterms:modified>
</cp:coreProperties>
</file>