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735" r:id="rId2"/>
    <p:sldMasterId id="2147483771" r:id="rId3"/>
  </p:sldMasterIdLst>
  <p:notesMasterIdLst>
    <p:notesMasterId r:id="rId17"/>
  </p:notesMasterIdLst>
  <p:handoutMasterIdLst>
    <p:handoutMasterId r:id="rId18"/>
  </p:handoutMasterIdLst>
  <p:sldIdLst>
    <p:sldId id="286" r:id="rId4"/>
    <p:sldId id="403" r:id="rId5"/>
    <p:sldId id="401" r:id="rId6"/>
    <p:sldId id="404" r:id="rId7"/>
    <p:sldId id="407" r:id="rId8"/>
    <p:sldId id="408" r:id="rId9"/>
    <p:sldId id="409" r:id="rId10"/>
    <p:sldId id="410" r:id="rId11"/>
    <p:sldId id="411" r:id="rId12"/>
    <p:sldId id="412" r:id="rId13"/>
    <p:sldId id="398" r:id="rId14"/>
    <p:sldId id="397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6536" autoAdjust="0"/>
  </p:normalViewPr>
  <p:slideViewPr>
    <p:cSldViewPr snapToGrid="0">
      <p:cViewPr varScale="1">
        <p:scale>
          <a:sx n="101" d="100"/>
          <a:sy n="101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75362-8255-4332-995E-CF0358303D2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AC713-83CB-4848-8CF2-5829FBD5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07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2F528-DB4F-430C-82B0-9AFD50FB1FD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2617D-5402-4669-8ECF-386156A9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40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22015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95565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07952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32938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45355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1642376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65069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1C23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038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110512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222256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334000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445744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557488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109927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22256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334584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446913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559241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109927" y="4185093"/>
            <a:ext cx="1524000" cy="23083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222256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334584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13" y="4185093"/>
            <a:ext cx="1524000" cy="115416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9559241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71180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393570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110512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222256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334000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445744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557488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109927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22256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334584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446913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559241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109927" y="4185093"/>
            <a:ext cx="1524000" cy="23083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222256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334584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13" y="4185093"/>
            <a:ext cx="1524000" cy="115416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9559241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71180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1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baseline="0"/>
            </a:lvl1pPr>
            <a:lvl2pPr>
              <a:spcBef>
                <a:spcPts val="0"/>
              </a:spcBef>
              <a:spcAft>
                <a:spcPts val="667"/>
              </a:spcAft>
              <a:defRPr/>
            </a:lvl2pPr>
            <a:lvl3pPr>
              <a:spcBef>
                <a:spcPts val="0"/>
              </a:spcBef>
              <a:spcAft>
                <a:spcPts val="667"/>
              </a:spcAft>
              <a:defRPr/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81557-F2E8-9A40-A3CE-84E4ECCC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content layout – Type 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4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ub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1024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667"/>
              </a:spcAft>
              <a:defRPr/>
            </a:lvl2pPr>
            <a:lvl3pPr>
              <a:spcBef>
                <a:spcPts val="0"/>
              </a:spcBef>
              <a:spcAft>
                <a:spcPts val="667"/>
              </a:spcAft>
              <a:defRPr/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D8BA69-B26A-524D-8456-47C58CF25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content, subtitle layout – Type title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CD86548-78E7-A148-AE65-B89FA44D5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8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33CCB3-0379-7340-9C7D-66847C406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bullet content layout – Type 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56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ub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2489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/>
            </a:lvl1pPr>
            <a:lvl2pPr marL="621882" indent="-285739">
              <a:spcBef>
                <a:spcPts val="0"/>
              </a:spcBef>
              <a:spcAft>
                <a:spcPts val="667"/>
              </a:spcAft>
              <a:buFont typeface="Wingdings" panose="05000000000000000000" pitchFamily="2" charset="2"/>
              <a:buChar char="§"/>
              <a:defRPr/>
            </a:lvl2pPr>
            <a:lvl3pPr marL="845977" indent="-285739">
              <a:spcBef>
                <a:spcPts val="0"/>
              </a:spcBef>
              <a:spcAft>
                <a:spcPts val="667"/>
              </a:spcAft>
              <a:buFont typeface="Times New Roman" panose="02020603050405020304" pitchFamily="18" charset="0"/>
              <a:buChar char="–"/>
              <a:defRPr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B4C2F4-31BE-1040-9765-6188D3C4A5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subtitle, and bullets layout – Title here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36AB70F-14E5-AE4D-8F92-8F9359CD8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47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/>
            </a:lvl1pPr>
            <a:lvl2pPr>
              <a:spcBef>
                <a:spcPts val="0"/>
              </a:spcBef>
              <a:spcAft>
                <a:spcPts val="667"/>
              </a:spcAft>
              <a:defRPr lang="en-US" dirty="0"/>
            </a:lvl2pPr>
            <a:lvl3pPr>
              <a:spcBef>
                <a:spcPts val="0"/>
              </a:spcBef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/>
            </a:lvl1pPr>
            <a:lvl2pPr>
              <a:spcBef>
                <a:spcPts val="0"/>
              </a:spcBef>
              <a:spcAft>
                <a:spcPts val="667"/>
              </a:spcAft>
              <a:defRPr lang="en-US" dirty="0"/>
            </a:lvl2pPr>
            <a:lvl3pPr>
              <a:spcBef>
                <a:spcPts val="0"/>
              </a:spcBef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11A9D6-4202-FB4A-A8FA-014E3BBE2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1548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 – Type 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64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_Column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/>
            </a:lvl2pPr>
            <a:lvl3pPr>
              <a:spcBef>
                <a:spcPts val="0"/>
              </a:spcBef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/>
            </a:lvl2pPr>
            <a:lvl3pPr>
              <a:spcBef>
                <a:spcPts val="0"/>
              </a:spcBef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526124-D3DA-E54F-A36F-B0407C654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subtitle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85A684-0CD9-6148-9582-3C2851D357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5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_Column_Bulle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391463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451DE7-2C91-974A-9101-283A3450A0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77506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bullets – Type 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85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_Column_Bulleted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1687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681687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953C99-F76D-E149-A31F-44834A669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Two-column, subtitle, bullets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00FE7-5B10-A845-8E71-BF02B814E2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72364" y="4540250"/>
            <a:ext cx="8715373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2364" y="4918490"/>
            <a:ext cx="8715373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53D7793-9CEB-C949-ADB9-9D31A0B7D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370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E670B2F-0C69-6845-BE80-B9BE2C64CE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5739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55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70130" y="1508125"/>
            <a:ext cx="11651996" cy="174663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3pPr>
            <a:lvl4pPr>
              <a:spcBef>
                <a:spcPts val="0"/>
              </a:spcBef>
              <a:spcAft>
                <a:spcPts val="500"/>
              </a:spcAft>
              <a:defRPr>
                <a:latin typeface="Lucida Console" panose="020B0609040504020204" pitchFamily="49" charset="0"/>
              </a:defRPr>
            </a:lvl4pPr>
            <a:lvl5pPr>
              <a:spcBef>
                <a:spcPts val="0"/>
              </a:spcBef>
              <a:spcAft>
                <a:spcPts val="500"/>
              </a:spcAft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layout – Type 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6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715000" cy="1142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3pPr>
            <a:lvl4pPr>
              <a:defRPr sz="1667">
                <a:latin typeface="Lucida Console" panose="020B0609040504020204" pitchFamily="49" charset="0"/>
              </a:defRPr>
            </a:lvl4pPr>
            <a:lvl5pPr>
              <a:defRPr sz="1667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0080" y="1508125"/>
            <a:ext cx="5715000" cy="1142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 baseline="0"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3pPr>
            <a:lvl4pPr>
              <a:defRPr sz="1667">
                <a:latin typeface="Lucida Console" panose="020B0609040504020204" pitchFamily="49" charset="0"/>
              </a:defRPr>
            </a:lvl4pPr>
            <a:lvl5pPr>
              <a:defRPr sz="1667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Code layout, two columns – Type 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50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 Vide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FB6AB-6FEE-7C4F-ABC5-518B32A331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4" name="Media Placeholder 3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Autofit/>
          </a:bodyPr>
          <a:lstStyle>
            <a:lvl1pPr algn="ctr">
              <a:defRPr b="0" i="0">
                <a:solidFill>
                  <a:schemeClr val="tx1"/>
                </a:solidFill>
                <a:latin typeface="+mn-lt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pPr lvl="0"/>
            <a:r>
              <a:rPr lang="en-US" noProof="0" dirty="0"/>
              <a:t>Video layout – Click icon to add media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1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269875" y="1854993"/>
            <a:ext cx="8334375" cy="2669382"/>
          </a:xfrm>
        </p:spPr>
        <p:txBody>
          <a:bodyPr/>
          <a:lstStyle>
            <a:lvl1pPr marL="329393" indent="-329393" algn="l">
              <a:defRPr sz="4500"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“Type quote here, </a:t>
            </a:r>
            <a:br>
              <a:rPr lang="en-US" dirty="0"/>
            </a:br>
            <a:r>
              <a:rPr lang="en-US" dirty="0"/>
              <a:t>in quote marks”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875" y="4548713"/>
            <a:ext cx="5168107" cy="618567"/>
          </a:xfrm>
        </p:spPr>
        <p:txBody>
          <a:bodyPr/>
          <a:lstStyle>
            <a:lvl1pPr marL="190492" indent="0" algn="l">
              <a:spcBef>
                <a:spcPts val="0"/>
              </a:spcBef>
              <a:buNone/>
              <a:defRPr sz="2333" b="1" baseline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name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69875" y="5017076"/>
            <a:ext cx="5168107" cy="618567"/>
          </a:xfrm>
        </p:spPr>
        <p:txBody>
          <a:bodyPr/>
          <a:lstStyle>
            <a:lvl1pPr marL="190492" indent="0" algn="l">
              <a:spcBef>
                <a:spcPts val="0"/>
              </a:spcBef>
              <a:spcAft>
                <a:spcPts val="500"/>
              </a:spcAft>
              <a:buNone/>
              <a:defRPr sz="2333" b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affiliation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1462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875" y="2613393"/>
            <a:ext cx="10757271" cy="1680460"/>
          </a:xfrm>
          <a:noFill/>
        </p:spPr>
        <p:txBody>
          <a:bodyPr anchorCtr="0">
            <a:spAutoFit/>
          </a:bodyPr>
          <a:lstStyle>
            <a:lvl1pPr>
              <a:defRPr sz="5000" b="0" i="0" spc="-9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9234FE8-0FBB-2643-9DDE-99E799357D5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8620125" y="6518073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</a:t>
            </a:r>
            <a:r>
              <a:rPr lang="en-US" altLang="x-none" sz="750" dirty="0" err="1">
                <a:latin typeface="Amazon Ember" charset="0"/>
                <a:ea typeface="Amazon Ember" charset="0"/>
                <a:cs typeface="Amazon Ember" charset="0"/>
              </a:rPr>
              <a:t>PMazon</a:t>
            </a: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189276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/Dem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8896" y="2267144"/>
            <a:ext cx="7110473" cy="2372957"/>
          </a:xfrm>
          <a:noFill/>
        </p:spPr>
        <p:txBody>
          <a:bodyPr wrap="square" anchorCtr="0">
            <a:spAutoFit/>
          </a:bodyPr>
          <a:lstStyle>
            <a:lvl1pPr>
              <a:defRPr sz="5000" b="0" i="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Video or demo divider – Type “Video” or “Demo”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890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3652631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3652631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92250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92250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7248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57248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390318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3652631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3652631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886068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886068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23576101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5521325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5521325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28521834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4540250"/>
            <a:ext cx="4175125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69875" y="4918490"/>
            <a:ext cx="4175125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812612" y="4540250"/>
            <a:ext cx="4175125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4812612" y="4918490"/>
            <a:ext cx="4175125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37F70FE-DF69-224C-9ABA-AE5D8E875F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2929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FF00020-0B8E-404C-985A-4BC0113F0D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379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rvey_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2400" tIns="304800" rIns="152400" bIns="121920" anchor="ctr"/>
          <a:lstStyle/>
          <a:p>
            <a:pPr algn="ctr" defTabSz="777029" eaLnBrk="1" hangingPunct="1">
              <a:lnSpc>
                <a:spcPct val="90000"/>
              </a:lnSpc>
              <a:defRPr/>
            </a:pPr>
            <a:r>
              <a:rPr lang="en-US" sz="958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Amazon Ember" panose="020B0603020204020204" pitchFamily="34" charset="0"/>
                <a:cs typeface="Amazon Ember" panose="020B0603020204020204" pitchFamily="34" charset="0"/>
              </a:rPr>
              <a:t>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571875" y="3264148"/>
            <a:ext cx="5048250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7107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539" y="6362188"/>
            <a:ext cx="1841749" cy="138499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74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209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72364" y="4540250"/>
            <a:ext cx="8715373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2364" y="4918490"/>
            <a:ext cx="8715373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53D7793-9CEB-C949-ADB9-9D31A0B7D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370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E670B2F-0C69-6845-BE80-B9BE2C64CE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855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4540250"/>
            <a:ext cx="4175125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69875" y="4918490"/>
            <a:ext cx="4175125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812612" y="4540250"/>
            <a:ext cx="4175125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4812612" y="4918490"/>
            <a:ext cx="4175125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37F70FE-DF69-224C-9ABA-AE5D8E875F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2929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FF00020-0B8E-404C-985A-4BC0113F0D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5330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240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69240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059187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4059187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49135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849135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678AEB3-5EE4-6349-965B-577B55685A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5861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CC3AE8-9F9A-2F47-8C0F-9FDCCF586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8587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4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1397000"/>
            <a:ext cx="11668125" cy="3424848"/>
          </a:xfrm>
        </p:spPr>
        <p:txBody>
          <a:bodyPr/>
          <a:lstStyle>
            <a:lvl1pPr>
              <a:spcBef>
                <a:spcPts val="0"/>
              </a:spcBef>
              <a:spcAft>
                <a:spcPts val="2500"/>
              </a:spcAft>
              <a:defRPr baseline="0">
                <a:solidFill>
                  <a:schemeClr val="bg1"/>
                </a:solidFill>
              </a:defRPr>
            </a:lvl1pPr>
            <a:lvl2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2pPr>
            <a:lvl3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3pPr>
            <a:lvl4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720"/>
            <a:ext cx="11654896" cy="72923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6954116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130510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705917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7780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240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69240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059187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4059187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49135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849135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678AEB3-5EE4-6349-965B-577B55685A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5861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CC3AE8-9F9A-2F47-8C0F-9FDCCF586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11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43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7154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110512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222256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334000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445744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557488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109927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22256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334584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446913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559241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109927" y="4185093"/>
            <a:ext cx="1524000" cy="23083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222256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334584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13" y="4185093"/>
            <a:ext cx="1524000" cy="115416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9559241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71180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25937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110512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222256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334000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445744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557488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109927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22256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334584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446913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559241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109927" y="4185093"/>
            <a:ext cx="1524000" cy="23083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222256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334584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13" y="4185093"/>
            <a:ext cx="1524000" cy="115416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9559241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71180"/>
          </a:xfrm>
        </p:spPr>
        <p:txBody>
          <a:bodyPr/>
          <a:lstStyle>
            <a:lvl1pPr>
              <a:defRPr b="0" i="0" baseline="0">
                <a:ln w="3175">
                  <a:noFill/>
                </a:ln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4048925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baseline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81557-F2E8-9A40-A3CE-84E4ECCC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416304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1024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D8BA69-B26A-524D-8456-47C58CF25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content, subtitle layout – Type title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CD86548-78E7-A148-AE65-B89FA44D5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16610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33CCB3-0379-7340-9C7D-66847C406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bullet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729352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2489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B4C2F4-31BE-1040-9765-6188D3C4A5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subtitle, and bullets layout – Title here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36AB70F-14E5-AE4D-8F92-8F9359CD8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6512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11A9D6-4202-FB4A-A8FA-014E3BBE2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1548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350589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526124-D3DA-E54F-A36F-B0407C654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subtitle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85A684-0CD9-6148-9582-3C2851D357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7967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391463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451DE7-2C91-974A-9101-283A3450A0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77506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bullets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804742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1397000"/>
            <a:ext cx="11668125" cy="3424848"/>
          </a:xfrm>
        </p:spPr>
        <p:txBody>
          <a:bodyPr/>
          <a:lstStyle>
            <a:lvl1pPr>
              <a:spcBef>
                <a:spcPts val="0"/>
              </a:spcBef>
              <a:spcAft>
                <a:spcPts val="2500"/>
              </a:spcAft>
              <a:defRPr baseline="0"/>
            </a:lvl1pPr>
            <a:lvl2pPr marL="0">
              <a:spcBef>
                <a:spcPts val="0"/>
              </a:spcBef>
              <a:spcAft>
                <a:spcPts val="2500"/>
              </a:spcAft>
              <a:defRPr sz="2667"/>
            </a:lvl2pPr>
            <a:lvl3pPr marL="0">
              <a:spcBef>
                <a:spcPts val="0"/>
              </a:spcBef>
              <a:spcAft>
                <a:spcPts val="2500"/>
              </a:spcAft>
              <a:defRPr sz="2667"/>
            </a:lvl3pPr>
            <a:lvl4pPr marL="0">
              <a:spcBef>
                <a:spcPts val="0"/>
              </a:spcBef>
              <a:spcAft>
                <a:spcPts val="2500"/>
              </a:spcAft>
              <a:defRPr sz="2667"/>
            </a:lvl4pPr>
            <a:lvl5pPr marL="0">
              <a:spcBef>
                <a:spcPts val="0"/>
              </a:spcBef>
              <a:spcAft>
                <a:spcPts val="2500"/>
              </a:spcAft>
              <a:defRPr sz="2667"/>
            </a:lvl5pPr>
          </a:lstStyle>
          <a:p>
            <a:pPr lvl="0"/>
            <a:r>
              <a:rPr lang="en-US" dirty="0"/>
              <a:t>Type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720"/>
            <a:ext cx="11654896" cy="72923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284947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1687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681687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953C99-F76D-E149-A31F-44834A669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Two-column, subtitle, bullets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00FE7-5B10-A845-8E71-BF02B814E2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85998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849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70130" y="1508125"/>
            <a:ext cx="11651996" cy="174663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>
              <a:spcBef>
                <a:spcPts val="0"/>
              </a:spcBef>
              <a:spcAft>
                <a:spcPts val="500"/>
              </a:spcAft>
              <a:defRPr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>
              <a:spcBef>
                <a:spcPts val="0"/>
              </a:spcBef>
              <a:spcAft>
                <a:spcPts val="500"/>
              </a:spcAft>
              <a:defRPr>
                <a:solidFill>
                  <a:schemeClr val="tx1"/>
                </a:solidFill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Code layout – Type 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3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715000" cy="1142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>
              <a:defRPr sz="1667">
                <a:latin typeface="Lucida Console" panose="020B0609040504020204" pitchFamily="49" charset="0"/>
              </a:defRPr>
            </a:lvl4pPr>
            <a:lvl5pPr>
              <a:defRPr sz="1667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0080" y="1508125"/>
            <a:ext cx="5715000" cy="1142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>
              <a:defRPr sz="1667">
                <a:latin typeface="Lucida Console" panose="020B0609040504020204" pitchFamily="49" charset="0"/>
              </a:defRPr>
            </a:lvl4pPr>
            <a:lvl5pPr>
              <a:defRPr sz="1667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Code layout, two columns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65694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 Vide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FB6AB-6FEE-7C4F-ABC5-518B32A331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4" name="Media Placeholder 3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Autofit/>
          </a:bodyPr>
          <a:lstStyle>
            <a:lvl1pPr algn="ctr">
              <a:defRPr b="0" i="0">
                <a:solidFill>
                  <a:schemeClr val="tx1"/>
                </a:solidFill>
                <a:latin typeface="+mn-lt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pPr lvl="0"/>
            <a:r>
              <a:rPr lang="en-US" noProof="0" dirty="0"/>
              <a:t>Video layout – Click icon to add media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254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269875" y="1854993"/>
            <a:ext cx="8334375" cy="2669382"/>
          </a:xfrm>
        </p:spPr>
        <p:txBody>
          <a:bodyPr/>
          <a:lstStyle>
            <a:lvl1pPr marL="329393" indent="-329393" algn="l">
              <a:defRPr sz="4500" b="0" i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“Type quote here, </a:t>
            </a:r>
            <a:br>
              <a:rPr lang="en-US" dirty="0"/>
            </a:br>
            <a:r>
              <a:rPr lang="en-US" dirty="0"/>
              <a:t>in quote marks”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875" y="4548713"/>
            <a:ext cx="5168107" cy="618567"/>
          </a:xfrm>
        </p:spPr>
        <p:txBody>
          <a:bodyPr/>
          <a:lstStyle>
            <a:lvl1pPr marL="190492" indent="0" algn="l">
              <a:spcBef>
                <a:spcPts val="0"/>
              </a:spcBef>
              <a:buNone/>
              <a:defRPr sz="2333" b="1" baseline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name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69875" y="5017076"/>
            <a:ext cx="5168107" cy="618567"/>
          </a:xfrm>
        </p:spPr>
        <p:txBody>
          <a:bodyPr/>
          <a:lstStyle>
            <a:lvl1pPr marL="190492" indent="0" algn="l">
              <a:spcBef>
                <a:spcPts val="0"/>
              </a:spcBef>
              <a:spcAft>
                <a:spcPts val="500"/>
              </a:spcAft>
              <a:buNone/>
              <a:defRPr sz="2333" b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3325418311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875" y="2613393"/>
            <a:ext cx="10757271" cy="1680460"/>
          </a:xfrm>
          <a:noFill/>
        </p:spPr>
        <p:txBody>
          <a:bodyPr anchorCtr="0">
            <a:spAutoFit/>
          </a:bodyPr>
          <a:lstStyle>
            <a:lvl1pPr>
              <a:defRPr sz="50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9234FE8-0FBB-2643-9DDE-99E799357D5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8620125" y="6518073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</a:t>
            </a:r>
            <a:r>
              <a:rPr lang="en-US" altLang="x-none" sz="750" dirty="0" err="1">
                <a:latin typeface="Amazon Ember" charset="0"/>
                <a:ea typeface="Amazon Ember" charset="0"/>
                <a:cs typeface="Amazon Ember" charset="0"/>
              </a:rPr>
              <a:t>PMazon</a:t>
            </a: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749335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/Dem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8896" y="2267144"/>
            <a:ext cx="7110473" cy="2372957"/>
          </a:xfrm>
          <a:noFill/>
        </p:spPr>
        <p:txBody>
          <a:bodyPr wrap="square" anchorCtr="0">
            <a:spAutoFit/>
          </a:bodyPr>
          <a:lstStyle>
            <a:lvl1pPr>
              <a:defRPr sz="50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Video or demo divider – Type “Video” or “Demo” here</a:t>
            </a:r>
          </a:p>
        </p:txBody>
      </p:sp>
    </p:spTree>
    <p:extLst>
      <p:ext uri="{BB962C8B-B14F-4D97-AF65-F5344CB8AC3E}">
        <p14:creationId xmlns:p14="http://schemas.microsoft.com/office/powerpoint/2010/main" val="46622195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3652631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3652631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92250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92250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7248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57248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4728266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3652631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3652631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355128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355128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21096461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8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4695415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4695415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513207219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_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2400" tIns="304800" rIns="152400" bIns="121920" anchor="ctr"/>
          <a:lstStyle/>
          <a:p>
            <a:pPr algn="ctr" defTabSz="777029" eaLnBrk="1" hangingPunct="1">
              <a:lnSpc>
                <a:spcPct val="90000"/>
              </a:lnSpc>
              <a:defRPr/>
            </a:pPr>
            <a:r>
              <a:rPr lang="en-US" sz="9583" b="1" dirty="0">
                <a:solidFill>
                  <a:schemeClr val="bg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571875" y="3264148"/>
            <a:ext cx="5048250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</a:t>
            </a:r>
          </a:p>
        </p:txBody>
      </p:sp>
    </p:spTree>
    <p:extLst>
      <p:ext uri="{BB962C8B-B14F-4D97-AF65-F5344CB8AC3E}">
        <p14:creationId xmlns:p14="http://schemas.microsoft.com/office/powerpoint/2010/main" val="151219431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539" y="6362188"/>
            <a:ext cx="1841749" cy="138499"/>
          </a:xfrm>
        </p:spPr>
        <p:txBody>
          <a:bodyPr/>
          <a:lstStyle>
            <a:lvl1pPr>
              <a:defRPr sz="9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60806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537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6042110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72365" y="4540250"/>
            <a:ext cx="6039945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2365" y="4918490"/>
            <a:ext cx="6039945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53D7793-9CEB-C949-ADB9-9D31A0B7D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3705"/>
            <a:ext cx="6042111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E670B2F-0C69-6845-BE80-B9BE2C64CE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6042111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7854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6042110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72365" y="4540250"/>
            <a:ext cx="2392177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2365" y="4918490"/>
            <a:ext cx="2392177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3D7793-9CEB-C949-ADB9-9D31A0B7D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3705"/>
            <a:ext cx="6042111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E670B2F-0C69-6845-BE80-B9BE2C64CE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6042111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2892662" y="4540250"/>
            <a:ext cx="2392177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2892662" y="4918490"/>
            <a:ext cx="2392177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</p:spTree>
    <p:extLst>
      <p:ext uri="{BB962C8B-B14F-4D97-AF65-F5344CB8AC3E}">
        <p14:creationId xmlns:p14="http://schemas.microsoft.com/office/powerpoint/2010/main" val="8054615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72365" y="4540250"/>
            <a:ext cx="2392177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2365" y="4918490"/>
            <a:ext cx="2392177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2664542" y="4540250"/>
            <a:ext cx="2392177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2664542" y="4918490"/>
            <a:ext cx="2392177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6042110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53D7793-9CEB-C949-ADB9-9D31A0B7D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3705"/>
            <a:ext cx="6042111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E670B2F-0C69-6845-BE80-B9BE2C64CE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6042111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58758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43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1397000"/>
            <a:ext cx="11668125" cy="3424848"/>
          </a:xfrm>
        </p:spPr>
        <p:txBody>
          <a:bodyPr/>
          <a:lstStyle>
            <a:lvl1pPr>
              <a:spcBef>
                <a:spcPts val="0"/>
              </a:spcBef>
              <a:spcAft>
                <a:spcPts val="2500"/>
              </a:spcAft>
              <a:defRPr baseline="0">
                <a:solidFill>
                  <a:schemeClr val="bg1"/>
                </a:solidFill>
              </a:defRPr>
            </a:lvl1pPr>
            <a:lvl2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2pPr>
            <a:lvl3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3pPr>
            <a:lvl4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spcAft>
                <a:spcPts val="250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bg object 17"/>
          <p:cNvSpPr/>
          <p:nvPr userDrawn="1"/>
        </p:nvSpPr>
        <p:spPr>
          <a:xfrm>
            <a:off x="5653548" y="0"/>
            <a:ext cx="6527823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4" y="289720"/>
            <a:ext cx="11668125" cy="72923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2460358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61127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212235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479281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98530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85798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110512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222256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334000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445744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557488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109927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22256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334584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446913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559241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109927" y="4185093"/>
            <a:ext cx="1524000" cy="23083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222256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334584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13" y="4185093"/>
            <a:ext cx="1524000" cy="115416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9559241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71180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803195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110512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222256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334000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445744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557488" y="2011932"/>
            <a:ext cx="1524000" cy="461793"/>
          </a:xfrm>
        </p:spPr>
        <p:txBody>
          <a:bodyPr lIns="0" tIns="0" rIns="0" bIns="0"/>
          <a:lstStyle>
            <a:lvl1pPr algn="ctr"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109927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22256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334584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446913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559241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n>
                  <a:noFill/>
                </a:ln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109927" y="4185093"/>
            <a:ext cx="1524000" cy="23083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222256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334584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13" y="4185093"/>
            <a:ext cx="1524000" cy="115416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9559241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71180"/>
          </a:xfrm>
        </p:spPr>
        <p:txBody>
          <a:bodyPr/>
          <a:lstStyle>
            <a:lvl1pPr>
              <a:defRPr b="0" i="0" baseline="0">
                <a:ln w="3175">
                  <a:noFill/>
                </a:ln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78347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baseline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81557-F2E8-9A40-A3CE-84E4ECCC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4277252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1024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D8BA69-B26A-524D-8456-47C58CF25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content, subtitle layout – Type title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CD86548-78E7-A148-AE65-B89FA44D5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59189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33CCB3-0379-7340-9C7D-66847C406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bullet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865743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2489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B4C2F4-31BE-1040-9765-6188D3C4A5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subtitle, and bullets layout – Title here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36AB70F-14E5-AE4D-8F92-8F9359CD8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67376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11A9D6-4202-FB4A-A8FA-014E3BBE2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1548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4283208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67"/>
              </a:spcAft>
              <a:defRPr lang="en-US" dirty="0">
                <a:solidFill>
                  <a:schemeClr val="tx1"/>
                </a:solidFill>
              </a:defRPr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526124-D3DA-E54F-A36F-B0407C654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subtitle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85A684-0CD9-6148-9582-3C2851D357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1530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64111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391463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451DE7-2C91-974A-9101-283A3450A0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77506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bullets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022037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1687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681687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solidFill>
                  <a:schemeClr val="tx1"/>
                </a:solidFill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>
                <a:solidFill>
                  <a:schemeClr val="tx1"/>
                </a:solidFill>
              </a:defRPr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953C99-F76D-E149-A31F-44834A669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Two-column, subtitle, bullets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00FE7-5B10-A845-8E71-BF02B814E2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93759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754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70130" y="1508125"/>
            <a:ext cx="11651996" cy="174663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>
              <a:spcBef>
                <a:spcPts val="0"/>
              </a:spcBef>
              <a:spcAft>
                <a:spcPts val="500"/>
              </a:spcAft>
              <a:defRPr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>
              <a:spcBef>
                <a:spcPts val="0"/>
              </a:spcBef>
              <a:spcAft>
                <a:spcPts val="500"/>
              </a:spcAft>
              <a:defRPr>
                <a:solidFill>
                  <a:schemeClr val="tx1"/>
                </a:solidFill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Code layout – Type 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715000" cy="1142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>
              <a:defRPr sz="1667">
                <a:latin typeface="Lucida Console" panose="020B0609040504020204" pitchFamily="49" charset="0"/>
              </a:defRPr>
            </a:lvl4pPr>
            <a:lvl5pPr>
              <a:defRPr sz="1667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0080" y="1508125"/>
            <a:ext cx="5715000" cy="1142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>
              <a:defRPr sz="1667">
                <a:latin typeface="Lucida Console" panose="020B0609040504020204" pitchFamily="49" charset="0"/>
              </a:defRPr>
            </a:lvl4pPr>
            <a:lvl5pPr>
              <a:defRPr sz="1667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Code layout, two columns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247457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 Vide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FB6AB-6FEE-7C4F-ABC5-518B32A331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4" name="Media Placeholder 3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Autofit/>
          </a:bodyPr>
          <a:lstStyle>
            <a:lvl1pPr algn="ctr">
              <a:defRPr b="0" i="0">
                <a:solidFill>
                  <a:schemeClr val="tx1"/>
                </a:solidFill>
                <a:latin typeface="+mn-lt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pPr lvl="0"/>
            <a:r>
              <a:rPr lang="en-US" noProof="0" dirty="0"/>
              <a:t>Video layout – Click icon to add media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83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269875" y="1854993"/>
            <a:ext cx="8334375" cy="2669382"/>
          </a:xfrm>
        </p:spPr>
        <p:txBody>
          <a:bodyPr/>
          <a:lstStyle>
            <a:lvl1pPr marL="329393" indent="-329393" algn="l">
              <a:defRPr sz="4500" b="0" i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“Type quote here, </a:t>
            </a:r>
            <a:br>
              <a:rPr lang="en-US" dirty="0"/>
            </a:br>
            <a:r>
              <a:rPr lang="en-US" dirty="0"/>
              <a:t>in quote marks”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875" y="4548713"/>
            <a:ext cx="5168107" cy="618567"/>
          </a:xfrm>
        </p:spPr>
        <p:txBody>
          <a:bodyPr/>
          <a:lstStyle>
            <a:lvl1pPr marL="190492" indent="0" algn="l">
              <a:spcBef>
                <a:spcPts val="0"/>
              </a:spcBef>
              <a:buNone/>
              <a:defRPr sz="2333" b="1" baseline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name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69875" y="5017076"/>
            <a:ext cx="5168107" cy="618567"/>
          </a:xfrm>
        </p:spPr>
        <p:txBody>
          <a:bodyPr/>
          <a:lstStyle>
            <a:lvl1pPr marL="190492" indent="0" algn="l">
              <a:spcBef>
                <a:spcPts val="0"/>
              </a:spcBef>
              <a:spcAft>
                <a:spcPts val="500"/>
              </a:spcAft>
              <a:buNone/>
              <a:defRPr sz="2333" b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4150616051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875" y="2613393"/>
            <a:ext cx="10757271" cy="1680460"/>
          </a:xfrm>
          <a:noFill/>
        </p:spPr>
        <p:txBody>
          <a:bodyPr anchorCtr="0">
            <a:spAutoFit/>
          </a:bodyPr>
          <a:lstStyle>
            <a:lvl1pPr>
              <a:defRPr sz="50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9234FE8-0FBB-2643-9DDE-99E799357D5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8620125" y="6518073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</a:t>
            </a:r>
            <a:r>
              <a:rPr lang="en-US" altLang="x-none" sz="750" dirty="0" err="1">
                <a:latin typeface="Amazon Ember" charset="0"/>
                <a:ea typeface="Amazon Ember" charset="0"/>
                <a:cs typeface="Amazon Ember" charset="0"/>
              </a:rPr>
              <a:t>PMazon</a:t>
            </a: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6379116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/Dem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8896" y="2267144"/>
            <a:ext cx="7110473" cy="2372957"/>
          </a:xfrm>
          <a:noFill/>
        </p:spPr>
        <p:txBody>
          <a:bodyPr wrap="square" anchorCtr="0">
            <a:spAutoFit/>
          </a:bodyPr>
          <a:lstStyle>
            <a:lvl1pPr>
              <a:defRPr sz="5000" b="0" i="0" spc="-98" baseline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Video or demo divider – Type “Video” or “Demo” here</a:t>
            </a:r>
          </a:p>
        </p:txBody>
      </p:sp>
    </p:spTree>
    <p:extLst>
      <p:ext uri="{BB962C8B-B14F-4D97-AF65-F5344CB8AC3E}">
        <p14:creationId xmlns:p14="http://schemas.microsoft.com/office/powerpoint/2010/main" val="1628174502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3652631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3652631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92250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92250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7248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57248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28873089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chemeClr val="accent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8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3652631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3652631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355128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355128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28889165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bg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4695415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4695415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bg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9017868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_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2400" tIns="304800" rIns="152400" bIns="121920" anchor="ctr"/>
          <a:lstStyle/>
          <a:p>
            <a:pPr algn="ctr" defTabSz="777029" eaLnBrk="1" hangingPunct="1">
              <a:lnSpc>
                <a:spcPct val="90000"/>
              </a:lnSpc>
              <a:defRPr/>
            </a:pPr>
            <a:r>
              <a:rPr lang="en-US" sz="9583" b="1" dirty="0">
                <a:solidFill>
                  <a:schemeClr val="bg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571875" y="3264148"/>
            <a:ext cx="5048250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</a:t>
            </a:r>
          </a:p>
        </p:txBody>
      </p:sp>
    </p:spTree>
    <p:extLst>
      <p:ext uri="{BB962C8B-B14F-4D97-AF65-F5344CB8AC3E}">
        <p14:creationId xmlns:p14="http://schemas.microsoft.com/office/powerpoint/2010/main" val="4086400588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539" y="6362188"/>
            <a:ext cx="1841749" cy="138499"/>
          </a:xfrm>
        </p:spPr>
        <p:txBody>
          <a:bodyPr/>
          <a:lstStyle>
            <a:lvl1pPr>
              <a:defRPr sz="9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332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8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8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7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91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28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93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9.xml"/><Relationship Id="rId30" Type="http://schemas.openxmlformats.org/officeDocument/2006/relationships/slideLayout" Target="../slideLayouts/slideLayout92.xml"/><Relationship Id="rId8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g object 17"/>
          <p:cNvSpPr/>
          <p:nvPr userDrawn="1"/>
        </p:nvSpPr>
        <p:spPr>
          <a:xfrm>
            <a:off x="2345158" y="0"/>
            <a:ext cx="9836213" cy="6858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875" y="289719"/>
            <a:ext cx="11654896" cy="711513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1189303"/>
            <a:ext cx="11652250" cy="134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269239" y="6298959"/>
            <a:ext cx="1593251" cy="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21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669" r:id="rId2"/>
    <p:sldLayoutId id="2147483670" r:id="rId3"/>
    <p:sldLayoutId id="2147483671" r:id="rId4"/>
    <p:sldLayoutId id="2147483672" r:id="rId5"/>
    <p:sldLayoutId id="2147483730" r:id="rId6"/>
    <p:sldLayoutId id="2147483729" r:id="rId7"/>
    <p:sldLayoutId id="2147483674" r:id="rId8"/>
    <p:sldLayoutId id="2147483731" r:id="rId9"/>
    <p:sldLayoutId id="2147483675" r:id="rId10"/>
    <p:sldLayoutId id="2147483732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733" r:id="rId28"/>
    <p:sldLayoutId id="2147483734" r:id="rId29"/>
    <p:sldLayoutId id="2147483692" r:id="rId30"/>
    <p:sldLayoutId id="2147483700" r:id="rId31"/>
  </p:sldLayoutIdLst>
  <p:transition>
    <p:fade/>
  </p:transition>
  <p:hf sldNum="0" hdr="0" ftr="0" dt="0"/>
  <p:txStyles>
    <p:titleStyle>
      <a:lvl1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000" kern="1200" spc="-100" dirty="0">
          <a:ln w="3175">
            <a:noFill/>
          </a:ln>
          <a:solidFill>
            <a:schemeClr val="tx2"/>
          </a:solidFill>
          <a:latin typeface="+mj-lt"/>
          <a:ea typeface="Amazon Ember Heavy" panose="020B0803020204020204" pitchFamily="34" charset="0"/>
          <a:cs typeface="Amazon Ember Heavy" panose="020B0803020204020204" pitchFamily="34" charset="0"/>
        </a:defRPr>
      </a:lvl1pPr>
      <a:lvl2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2pPr>
      <a:lvl3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3pPr>
      <a:lvl4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4pPr>
      <a:lvl5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5pPr>
      <a:lvl6pPr marL="380985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6pPr>
      <a:lvl7pPr marL="761970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7pPr>
      <a:lvl8pPr marL="1142954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8pPr>
      <a:lvl9pPr marL="1523939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9pPr>
    </p:titleStyle>
    <p:bodyStyle>
      <a:lvl1pPr algn="l" defTabSz="91409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defRPr sz="2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007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5957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3135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02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92">
          <p15:clr>
            <a:srgbClr val="F26B43"/>
          </p15:clr>
        </p15:guide>
        <p15:guide id="4" pos="9024">
          <p15:clr>
            <a:srgbClr val="F26B43"/>
          </p15:clr>
        </p15:guide>
        <p15:guide id="5" orient="horz" pos="216">
          <p15:clr>
            <a:srgbClr val="F26B43"/>
          </p15:clr>
        </p15:guide>
        <p15:guide id="6" orient="horz" pos="496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875" y="289719"/>
            <a:ext cx="11654896" cy="711513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1189303"/>
            <a:ext cx="11652250" cy="134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269875" y="6312310"/>
            <a:ext cx="1553828" cy="5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0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9" r:id="rId28"/>
    <p:sldLayoutId id="2147483770" r:id="rId29"/>
    <p:sldLayoutId id="2147483765" r:id="rId30"/>
    <p:sldLayoutId id="2147483766" r:id="rId31"/>
  </p:sldLayoutIdLst>
  <p:transition>
    <p:fade/>
  </p:transition>
  <p:hf sldNum="0" hdr="0" ftr="0" dt="0"/>
  <p:txStyles>
    <p:titleStyle>
      <a:lvl1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000" kern="1200" spc="-100" dirty="0">
          <a:ln w="3175">
            <a:noFill/>
          </a:ln>
          <a:solidFill>
            <a:schemeClr val="bg1"/>
          </a:solidFill>
          <a:latin typeface="+mj-lt"/>
          <a:ea typeface="Amazon Ember Heavy" panose="020B0803020204020204" pitchFamily="34" charset="0"/>
          <a:cs typeface="Amazon Ember Heavy" panose="020B0803020204020204" pitchFamily="34" charset="0"/>
        </a:defRPr>
      </a:lvl1pPr>
      <a:lvl2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2pPr>
      <a:lvl3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3pPr>
      <a:lvl4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4pPr>
      <a:lvl5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5pPr>
      <a:lvl6pPr marL="380985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6pPr>
      <a:lvl7pPr marL="761970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7pPr>
      <a:lvl8pPr marL="1142954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8pPr>
      <a:lvl9pPr marL="1523939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9pPr>
    </p:titleStyle>
    <p:bodyStyle>
      <a:lvl1pPr algn="l" defTabSz="91409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defRPr sz="2667" kern="1200"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007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5957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3135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02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92">
          <p15:clr>
            <a:srgbClr val="F26B43"/>
          </p15:clr>
        </p15:guide>
        <p15:guide id="4" pos="9024">
          <p15:clr>
            <a:srgbClr val="F26B43"/>
          </p15:clr>
        </p15:guide>
        <p15:guide id="5" orient="horz" pos="216">
          <p15:clr>
            <a:srgbClr val="F26B43"/>
          </p15:clr>
        </p15:guide>
        <p15:guide id="6" orient="horz" pos="49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17"/>
          <p:cNvSpPr/>
          <p:nvPr userDrawn="1"/>
        </p:nvSpPr>
        <p:spPr>
          <a:xfrm>
            <a:off x="5653548" y="0"/>
            <a:ext cx="6527823" cy="6858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875" y="289719"/>
            <a:ext cx="11654896" cy="711513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1189303"/>
            <a:ext cx="11652250" cy="134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269875" y="6312310"/>
            <a:ext cx="1553828" cy="5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42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  <p:sldLayoutId id="2147483795" r:id="rId24"/>
    <p:sldLayoutId id="2147483796" r:id="rId25"/>
    <p:sldLayoutId id="2147483797" r:id="rId26"/>
    <p:sldLayoutId id="2147483798" r:id="rId27"/>
    <p:sldLayoutId id="2147483799" r:id="rId28"/>
    <p:sldLayoutId id="2147483800" r:id="rId29"/>
    <p:sldLayoutId id="2147483801" r:id="rId30"/>
    <p:sldLayoutId id="2147483802" r:id="rId31"/>
  </p:sldLayoutIdLst>
  <p:transition>
    <p:fade/>
  </p:transition>
  <p:hf sldNum="0" hdr="0" ftr="0" dt="0"/>
  <p:txStyles>
    <p:titleStyle>
      <a:lvl1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000" kern="1200" spc="-100" dirty="0">
          <a:ln w="3175">
            <a:noFill/>
          </a:ln>
          <a:solidFill>
            <a:schemeClr val="bg1"/>
          </a:solidFill>
          <a:latin typeface="+mj-lt"/>
          <a:ea typeface="Amazon Ember Heavy" panose="020B0803020204020204" pitchFamily="34" charset="0"/>
          <a:cs typeface="Amazon Ember Heavy" panose="020B0803020204020204" pitchFamily="34" charset="0"/>
        </a:defRPr>
      </a:lvl1pPr>
      <a:lvl2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2pPr>
      <a:lvl3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3pPr>
      <a:lvl4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4pPr>
      <a:lvl5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5pPr>
      <a:lvl6pPr marL="380985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6pPr>
      <a:lvl7pPr marL="761970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7pPr>
      <a:lvl8pPr marL="1142954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8pPr>
      <a:lvl9pPr marL="1523939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9pPr>
    </p:titleStyle>
    <p:bodyStyle>
      <a:lvl1pPr algn="l" defTabSz="91409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defRPr sz="2667" kern="1200"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007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5957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3135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02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92">
          <p15:clr>
            <a:srgbClr val="F26B43"/>
          </p15:clr>
        </p15:guide>
        <p15:guide id="4" pos="9024">
          <p15:clr>
            <a:srgbClr val="F26B43"/>
          </p15:clr>
        </p15:guide>
        <p15:guide id="5" orient="horz" pos="216">
          <p15:clr>
            <a:srgbClr val="F26B43"/>
          </p15:clr>
        </p15:guide>
        <p15:guide id="6" orient="horz" pos="49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.skillbuilder.aw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re.skillbuilder.aws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25" y="2452891"/>
            <a:ext cx="10850217" cy="769939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Building and Deploying Serverless AI on AWS 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5D58D-A629-6FB3-F2E5-F1F8A727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016046"/>
            <a:ext cx="38100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4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C4BC67-C525-DAFC-DABF-794C569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Sagemaker</a:t>
            </a:r>
            <a:r>
              <a:rPr lang="en-IN" dirty="0"/>
              <a:t> Serverless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FA6DC-8444-57BA-5535-92A4B60F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00150"/>
            <a:ext cx="975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168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0B3455-3E30-509D-6BDF-E964810D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95" y="443908"/>
            <a:ext cx="10972800" cy="535531"/>
          </a:xfrm>
        </p:spPr>
        <p:txBody>
          <a:bodyPr/>
          <a:lstStyle/>
          <a:p>
            <a:r>
              <a:rPr lang="en-US" dirty="0"/>
              <a:t>AWS Skill Builder – Free Learning Content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E26FC-D648-C3B9-1E41-CC7797F230BE}"/>
              </a:ext>
            </a:extLst>
          </p:cNvPr>
          <p:cNvSpPr/>
          <p:nvPr/>
        </p:nvSpPr>
        <p:spPr>
          <a:xfrm>
            <a:off x="503583" y="1419706"/>
            <a:ext cx="11920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3">
              <a:defRPr/>
            </a:pPr>
            <a:r>
              <a:rPr lang="en-US" sz="2000" b="1" dirty="0">
                <a:solidFill>
                  <a:srgbClr val="FFC000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Access 600+ Free Digital Courses with AWS Skill Builder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7F757-FFE8-509A-47E6-1E0CC2C78FD1}"/>
              </a:ext>
            </a:extLst>
          </p:cNvPr>
          <p:cNvSpPr txBox="1"/>
          <p:nvPr/>
        </p:nvSpPr>
        <p:spPr>
          <a:xfrm>
            <a:off x="397095" y="1952378"/>
            <a:ext cx="6586728" cy="243451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indent="-76215" defTabSz="914363">
              <a:spcBef>
                <a:spcPts val="1000"/>
              </a:spcBef>
              <a:defRPr/>
            </a:pPr>
            <a:r>
              <a:rPr lang="en-US" dirty="0"/>
              <a:t>Focus on the cloud skills and services that are most relevant to you across 30+ AWS solutions, including digital self-paced learning plans and Ramp-Up Guides.</a:t>
            </a:r>
          </a:p>
          <a:p>
            <a:pPr indent="-76215" defTabSz="914363">
              <a:spcBef>
                <a:spcPts val="1000"/>
              </a:spcBef>
              <a:defRPr/>
            </a:pPr>
            <a:endParaRPr lang="en-US" dirty="0"/>
          </a:p>
          <a:p>
            <a:pPr marL="209535" indent="-285750" defTabSz="914363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Build your future in the AWS Cloud at your own pace</a:t>
            </a:r>
          </a:p>
          <a:p>
            <a:pPr marL="209535" indent="-285750" defTabSz="914363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Validate your cloud expertise with AWS Certification. </a:t>
            </a:r>
            <a:endParaRPr lang="en-US" dirty="0">
              <a:solidFill>
                <a:prstClr val="white"/>
              </a:solidFill>
              <a:latin typeface="Amazon Ember" panose="020B0603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91FC4-D218-47A0-926F-C881F9A8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33" y="1843429"/>
            <a:ext cx="3919335" cy="3788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F1042B-E0AE-9464-F67B-A3C754645897}"/>
              </a:ext>
            </a:extLst>
          </p:cNvPr>
          <p:cNvSpPr/>
          <p:nvPr/>
        </p:nvSpPr>
        <p:spPr>
          <a:xfrm>
            <a:off x="503583" y="4686485"/>
            <a:ext cx="50634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Visit </a:t>
            </a:r>
            <a:r>
              <a:rPr lang="en-US" sz="3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explore.skillbuilder.aws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23987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01ED95-AF78-80C5-7CF3-8696AA83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0" y="341833"/>
            <a:ext cx="10972800" cy="535531"/>
          </a:xfrm>
        </p:spPr>
        <p:txBody>
          <a:bodyPr/>
          <a:lstStyle/>
          <a:p>
            <a:r>
              <a:rPr lang="en-US" dirty="0"/>
              <a:t>Earning AWS Learning Badges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93500-9BDF-0E68-7738-EA84D601BC69}"/>
              </a:ext>
            </a:extLst>
          </p:cNvPr>
          <p:cNvSpPr txBox="1"/>
          <p:nvPr/>
        </p:nvSpPr>
        <p:spPr>
          <a:xfrm>
            <a:off x="544438" y="1451720"/>
            <a:ext cx="8574163" cy="20313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digital badges are shareable on social networks to help you stand out to recruiters and prospective hiring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AWS digital badges are free to earn and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 err="1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DD8BCA4B-C58A-4325-9616-E08C61188B83}"/>
              </a:ext>
            </a:extLst>
          </p:cNvPr>
          <p:cNvSpPr/>
          <p:nvPr/>
        </p:nvSpPr>
        <p:spPr>
          <a:xfrm>
            <a:off x="695739" y="3468757"/>
            <a:ext cx="2377662" cy="25444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Register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Register for a free AWS Skill Builder Account</a:t>
            </a:r>
          </a:p>
          <a:p>
            <a:pPr algn="ctr"/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explore.skillbuilder.aws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3694DC49-6DC5-3CB8-2D9E-49DE72992EAF}"/>
              </a:ext>
            </a:extLst>
          </p:cNvPr>
          <p:cNvSpPr/>
          <p:nvPr/>
        </p:nvSpPr>
        <p:spPr>
          <a:xfrm>
            <a:off x="3411889" y="3453848"/>
            <a:ext cx="2477044" cy="257423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Enroll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Enroll in select learning plans that offer a digital badge upon passing the corresponding assessment.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9B5406AD-F203-5310-8ADF-A5E98875E4CE}"/>
              </a:ext>
            </a:extLst>
          </p:cNvPr>
          <p:cNvSpPr/>
          <p:nvPr/>
        </p:nvSpPr>
        <p:spPr>
          <a:xfrm>
            <a:off x="6227421" y="3448878"/>
            <a:ext cx="2477044" cy="258417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Earn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Complete the assessment associated with the learning plan with at least 80% score</a:t>
            </a:r>
          </a:p>
        </p:txBody>
      </p:sp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69CE6F60-F701-F488-DC6F-AF84FB0EA03A}"/>
              </a:ext>
            </a:extLst>
          </p:cNvPr>
          <p:cNvSpPr/>
          <p:nvPr/>
        </p:nvSpPr>
        <p:spPr>
          <a:xfrm>
            <a:off x="9042953" y="3468757"/>
            <a:ext cx="2451100" cy="25742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Claim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Create a </a:t>
            </a:r>
            <a:r>
              <a:rPr lang="en-US" dirty="0" err="1">
                <a:solidFill>
                  <a:schemeClr val="tx1"/>
                </a:solidFill>
              </a:rPr>
              <a:t>Credly</a:t>
            </a:r>
            <a:r>
              <a:rPr lang="en-US" dirty="0">
                <a:solidFill>
                  <a:schemeClr val="tx1"/>
                </a:solidFill>
              </a:rPr>
              <a:t> account to claim your digital badge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CF758-25E8-E806-2E27-A6A2EDBCB47D}"/>
              </a:ext>
            </a:extLst>
          </p:cNvPr>
          <p:cNvSpPr txBox="1"/>
          <p:nvPr/>
        </p:nvSpPr>
        <p:spPr>
          <a:xfrm>
            <a:off x="544438" y="1078094"/>
            <a:ext cx="7723517" cy="69442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Earn digital badges to share your AWS knowledge and skills</a:t>
            </a:r>
          </a:p>
          <a:p>
            <a:pPr algn="l"/>
            <a:endParaRPr lang="en-US" b="1" dirty="0" err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816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qr code on a white background">
            <a:extLst>
              <a:ext uri="{FF2B5EF4-FFF2-40B4-BE49-F238E27FC236}">
                <a16:creationId xmlns:a16="http://schemas.microsoft.com/office/drawing/2014/main" id="{9B936721-8C36-149F-45F7-1EFD97D43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216733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46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625-C67F-9A5A-A975-08A796DF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8CBB181F-AE99-F11C-E976-733A73438316}"/>
              </a:ext>
            </a:extLst>
          </p:cNvPr>
          <p:cNvSpPr txBox="1">
            <a:spLocks/>
          </p:cNvSpPr>
          <p:nvPr/>
        </p:nvSpPr>
        <p:spPr>
          <a:xfrm>
            <a:off x="269875" y="1397000"/>
            <a:ext cx="11668125" cy="4804841"/>
          </a:xfrm>
          <a:prstGeom prst="rect">
            <a:avLst/>
          </a:prstGeom>
        </p:spPr>
        <p:txBody>
          <a:bodyPr/>
          <a:lstStyle>
            <a:lvl1pPr algn="l" defTabSz="914099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667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336007" algn="l" defTabSz="914099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559572" algn="l" defTabSz="914099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783135" algn="l" defTabSz="914099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1667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008022" algn="l" defTabSz="914099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90000"/>
              <a:buFont typeface="Arial" panose="020B0604020202020204" pitchFamily="34" charset="0"/>
              <a:defRPr sz="1667" kern="120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251449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I’m Bismillah Kani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AWS Community Builder -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Staff AI/ML Scientist at </a:t>
            </a:r>
            <a:r>
              <a:rPr lang="en-IN" dirty="0" err="1"/>
              <a:t>Waygate</a:t>
            </a:r>
            <a:r>
              <a:rPr lang="en-IN" dirty="0"/>
              <a:t> Technologies (GE Inspection)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</a:t>
            </a:r>
          </a:p>
        </p:txBody>
      </p:sp>
      <p:pic>
        <p:nvPicPr>
          <p:cNvPr id="19" name="Picture 18" descr="Text">
            <a:extLst>
              <a:ext uri="{FF2B5EF4-FFF2-40B4-BE49-F238E27FC236}">
                <a16:creationId xmlns:a16="http://schemas.microsoft.com/office/drawing/2014/main" id="{C45E9CD4-C39B-7891-4F70-0670E2801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6" y="278552"/>
            <a:ext cx="2287461" cy="1445473"/>
          </a:xfrm>
          <a:prstGeom prst="rect">
            <a:avLst/>
          </a:prstGeom>
        </p:spPr>
      </p:pic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3554676-A899-9FD7-E85C-DF7EDE314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03411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99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337CD-CA42-8E20-7C03-A1E3CB9555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5" y="1397000"/>
            <a:ext cx="11668125" cy="20448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SAM – Serverless Application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Deploy AI models using SAM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err="1"/>
              <a:t>Sagemaker</a:t>
            </a:r>
            <a:r>
              <a:rPr lang="en-IN" dirty="0"/>
              <a:t> Serverless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C3D60-1B53-734F-0B8E-F729E940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62231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C17D9-B26C-BD85-6891-D8BC423DD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91463"/>
            <a:ext cx="8207375" cy="300947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AWS Serverless Application Model (AWS SAM) is a framework built to facilitate the development and deployment of serverless applications on AWS.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an open-source tool that aims to streamline the building and management of resources, effectively minimizing the typical complexities found in traditional architectures.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4BC67-C525-DAFC-DABF-794C569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Serverless Application Model - 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EA175-2ABC-2E97-8008-6316F45C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9204"/>
            <a:ext cx="2819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67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C17D9-B26C-BD85-6891-D8BC423DD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57719"/>
            <a:ext cx="10934700" cy="45382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SAM Templates</a:t>
            </a:r>
          </a:p>
          <a:p>
            <a:pPr marL="457200" indent="-457200">
              <a:buFont typeface="Abel" panose="02000506030000020004" pitchFamily="2" charset="0"/>
              <a:buChar char="-"/>
            </a:pPr>
            <a:r>
              <a:rPr lang="en-US" sz="2000" dirty="0"/>
              <a:t>configuration files, written in YAML or JSON, serve as blueprints for the resources utilized in your AWS serverless application. They extend the functionality of AWS CloudFormation templates and offer a simplified syntax for defining serverless resources like Lambda functions, API Gateway APIs, and DynamoDB tables.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SAM Command Line Interface</a:t>
            </a:r>
          </a:p>
          <a:p>
            <a:pPr marL="457200" indent="-457200">
              <a:buFont typeface="Abel" panose="02000506030000020004" pitchFamily="2" charset="0"/>
              <a:buChar char="-"/>
            </a:pPr>
            <a:r>
              <a:rPr lang="en-US" sz="2000" dirty="0"/>
              <a:t>The SAM CLI plays a crucial role in facilitating local development and testing of serverless applications.</a:t>
            </a:r>
          </a:p>
          <a:p>
            <a:pPr marL="457200" indent="-457200">
              <a:buFont typeface="Abel" panose="02000506030000020004" pitchFamily="2" charset="0"/>
              <a:buChar char="-"/>
            </a:pPr>
            <a:r>
              <a:rPr lang="en-US" sz="2000" dirty="0"/>
              <a:t>It offers a comprehensive set of commands that cover all stages of the development lifecycle, enabling tasks such as local debugging and deploying code to the AWS cloud.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4BC67-C525-DAFC-DABF-794C569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Serverless Application Model - SAM</a:t>
            </a:r>
          </a:p>
        </p:txBody>
      </p:sp>
    </p:spTree>
    <p:extLst>
      <p:ext uri="{BB962C8B-B14F-4D97-AF65-F5344CB8AC3E}">
        <p14:creationId xmlns:p14="http://schemas.microsoft.com/office/powerpoint/2010/main" val="2982076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C4BC67-C525-DAFC-DABF-794C569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 Template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5DB4A-7DE4-9E76-F800-81D74A608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66"/>
          <a:stretch/>
        </p:blipFill>
        <p:spPr>
          <a:xfrm>
            <a:off x="848108" y="1181100"/>
            <a:ext cx="10495784" cy="500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219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C4BC67-C525-DAFC-DABF-794C569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 serverless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DD7542-478D-0FB5-E0AE-A504247D3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91463"/>
            <a:ext cx="8207375" cy="46459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AWS::Serverless::Api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AWS::Serverless::Application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AWS::Serverless::Connector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AWS::Serverless::Function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AWS::Serverless::</a:t>
            </a:r>
            <a:r>
              <a:rPr lang="en-US" dirty="0" err="1"/>
              <a:t>GraphQLApi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AWS::Serverless::</a:t>
            </a:r>
            <a:r>
              <a:rPr lang="en-US" dirty="0" err="1"/>
              <a:t>HttpApi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AWS::Serverless::</a:t>
            </a:r>
            <a:r>
              <a:rPr lang="en-US" dirty="0" err="1"/>
              <a:t>LayerVersion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AWS::Serverless::</a:t>
            </a:r>
            <a:r>
              <a:rPr lang="en-US" dirty="0" err="1"/>
              <a:t>SimpleTable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AWS::Serverless::</a:t>
            </a:r>
            <a:r>
              <a:rPr lang="en-US" dirty="0" err="1"/>
              <a:t>StateMachine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78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C4BC67-C525-DAFC-DABF-794C569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 AI model using SAM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33F6E-4045-B9B0-4B6D-4485E7A3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975" y="2235531"/>
            <a:ext cx="6915150" cy="2752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A9AF90-CF63-E13A-3814-31A63A131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57349"/>
            <a:ext cx="3838754" cy="2543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987EA-FEC7-F5B8-0C51-CEF07F1D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777" y="4400550"/>
            <a:ext cx="1866900" cy="198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26095E-ADE0-6430-0E12-D2289CA15C61}"/>
              </a:ext>
            </a:extLst>
          </p:cNvPr>
          <p:cNvSpPr txBox="1"/>
          <p:nvPr/>
        </p:nvSpPr>
        <p:spPr>
          <a:xfrm>
            <a:off x="783252" y="4360135"/>
            <a:ext cx="13258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I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“horse”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30157-DD7F-75D5-88D6-EF28AB0FD320}"/>
              </a:ext>
            </a:extLst>
          </p:cNvPr>
          <p:cNvSpPr txBox="1"/>
          <p:nvPr/>
        </p:nvSpPr>
        <p:spPr>
          <a:xfrm>
            <a:off x="378497" y="1051636"/>
            <a:ext cx="165673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I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CLIP CROP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8F47A-802A-5B01-FDC3-58A7084037DF}"/>
              </a:ext>
            </a:extLst>
          </p:cNvPr>
          <p:cNvSpPr txBox="1"/>
          <p:nvPr/>
        </p:nvSpPr>
        <p:spPr>
          <a:xfrm>
            <a:off x="6238875" y="58795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https://github.com/vijishmadhavan/Crop-CLIP#Simple-App</a:t>
            </a:r>
          </a:p>
        </p:txBody>
      </p:sp>
    </p:spTree>
    <p:extLst>
      <p:ext uri="{BB962C8B-B14F-4D97-AF65-F5344CB8AC3E}">
        <p14:creationId xmlns:p14="http://schemas.microsoft.com/office/powerpoint/2010/main" val="3457983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C17D9-B26C-BD85-6891-D8BC423DD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391463"/>
            <a:ext cx="7826375" cy="4132413"/>
          </a:xfrm>
        </p:spPr>
        <p:txBody>
          <a:bodyPr/>
          <a:lstStyle/>
          <a:p>
            <a:r>
              <a:rPr lang="en-US" sz="2400" dirty="0" err="1"/>
              <a:t>Sagemaker</a:t>
            </a:r>
            <a:r>
              <a:rPr lang="en-US" sz="2400" dirty="0"/>
              <a:t> inference types: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Real-time Inference - for inference workloads where you have real-time, interactive, low latency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Batch Transform - get inferences from large datasets.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Asynchronous Inference - that queues incoming requests and processes them asynchronously. Near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Serverless Inference - is ideal for workloads which have idle periods between traffic spurts and can tolerate cold starts.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4BC67-C525-DAFC-DABF-794C569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Sagemaker</a:t>
            </a:r>
            <a:r>
              <a:rPr lang="en-IN" dirty="0"/>
              <a:t> Serverless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8755E-C86E-AC27-D52A-678F6E613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850" y="1911443"/>
            <a:ext cx="3375025" cy="33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23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4-60358_Summit 2020_Template_Dark">
  <a:themeElements>
    <a:clrScheme name="AWS-User-Groups">
      <a:dk1>
        <a:srgbClr val="1C232F"/>
      </a:dk1>
      <a:lt1>
        <a:srgbClr val="FFFFFF"/>
      </a:lt1>
      <a:dk2>
        <a:srgbClr val="44546A"/>
      </a:dk2>
      <a:lt2>
        <a:srgbClr val="E7E6E6"/>
      </a:lt2>
      <a:accent1>
        <a:srgbClr val="A166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166FF"/>
      </a:hlink>
      <a:folHlink>
        <a:srgbClr val="7030A0"/>
      </a:folHlink>
    </a:clrScheme>
    <a:fontScheme name="Amazon Ember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EC24E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20_Template_16x9_v4a.potx" id="{2AE2EA6C-5E8E-4BDC-AFA2-1AD230BF65B9}" vid="{4E842AF8-772C-4690-AD51-91AF99C2891C}"/>
    </a:ext>
  </a:extLst>
</a:theme>
</file>

<file path=ppt/theme/theme2.xml><?xml version="1.0" encoding="utf-8"?>
<a:theme xmlns:a="http://schemas.openxmlformats.org/drawingml/2006/main" name="1_4-60358_Summit 2020_Template_Dark">
  <a:themeElements>
    <a:clrScheme name="AWS-User-Groups">
      <a:dk1>
        <a:srgbClr val="1C232F"/>
      </a:dk1>
      <a:lt1>
        <a:srgbClr val="FFFFFF"/>
      </a:lt1>
      <a:dk2>
        <a:srgbClr val="44546A"/>
      </a:dk2>
      <a:lt2>
        <a:srgbClr val="E7E6E6"/>
      </a:lt2>
      <a:accent1>
        <a:srgbClr val="A166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166FF"/>
      </a:hlink>
      <a:folHlink>
        <a:srgbClr val="7030A0"/>
      </a:folHlink>
    </a:clrScheme>
    <a:fontScheme name="Amazon Ember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EC24E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20_Template_16x9_v4a.potx" id="{2AE2EA6C-5E8E-4BDC-AFA2-1AD230BF65B9}" vid="{4E842AF8-772C-4690-AD51-91AF99C2891C}"/>
    </a:ext>
  </a:extLst>
</a:theme>
</file>

<file path=ppt/theme/theme3.xml><?xml version="1.0" encoding="utf-8"?>
<a:theme xmlns:a="http://schemas.openxmlformats.org/drawingml/2006/main" name="2_4-60358_Summit 2020_Template_Dark">
  <a:themeElements>
    <a:clrScheme name="AWS-User-Groups">
      <a:dk1>
        <a:srgbClr val="1C232F"/>
      </a:dk1>
      <a:lt1>
        <a:srgbClr val="FFFFFF"/>
      </a:lt1>
      <a:dk2>
        <a:srgbClr val="44546A"/>
      </a:dk2>
      <a:lt2>
        <a:srgbClr val="E7E6E6"/>
      </a:lt2>
      <a:accent1>
        <a:srgbClr val="A166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166FF"/>
      </a:hlink>
      <a:folHlink>
        <a:srgbClr val="7030A0"/>
      </a:folHlink>
    </a:clrScheme>
    <a:fontScheme name="Amazon Ember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EC24E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20_Template_16x9_v4a.potx" id="{2AE2EA6C-5E8E-4BDC-AFA2-1AD230BF65B9}" vid="{4E842AF8-772C-4690-AD51-91AF99C2891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AWS_UG</Template>
  <TotalTime>1110</TotalTime>
  <Words>521</Words>
  <Application>Microsoft Office PowerPoint</Application>
  <PresentationFormat>Widescreen</PresentationFormat>
  <Paragraphs>68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Abel</vt:lpstr>
      <vt:lpstr>Amazon Ember</vt:lpstr>
      <vt:lpstr>Amazon Ember Display</vt:lpstr>
      <vt:lpstr>Amazon Ember Heavy</vt:lpstr>
      <vt:lpstr>Amazon Ember Light</vt:lpstr>
      <vt:lpstr>Arial</vt:lpstr>
      <vt:lpstr>Calibri</vt:lpstr>
      <vt:lpstr>Lucida Console</vt:lpstr>
      <vt:lpstr>Times New Roman</vt:lpstr>
      <vt:lpstr>Wingdings</vt:lpstr>
      <vt:lpstr>4-60358_Summit 2020_Template_Dark</vt:lpstr>
      <vt:lpstr>1_4-60358_Summit 2020_Template_Dark</vt:lpstr>
      <vt:lpstr>2_4-60358_Summit 2020_Template_Dark</vt:lpstr>
      <vt:lpstr>Building and Deploying Serverless AI on AWS Cloud</vt:lpstr>
      <vt:lpstr>About me</vt:lpstr>
      <vt:lpstr>Agenda</vt:lpstr>
      <vt:lpstr>Serverless Application Model - SAM</vt:lpstr>
      <vt:lpstr>Serverless Application Model - SAM</vt:lpstr>
      <vt:lpstr>SAM Template</vt:lpstr>
      <vt:lpstr>SAM serverless resources</vt:lpstr>
      <vt:lpstr>Deploy AI model using SAM</vt:lpstr>
      <vt:lpstr>Sagemaker Serverless</vt:lpstr>
      <vt:lpstr>Sagemaker Serverless</vt:lpstr>
      <vt:lpstr>AWS Skill Builder – Free Learning Content </vt:lpstr>
      <vt:lpstr>Earning AWS Learning Badges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Karissa</dc:creator>
  <cp:lastModifiedBy>RIZIANA	KANI A-109-2023/24</cp:lastModifiedBy>
  <cp:revision>119</cp:revision>
  <dcterms:created xsi:type="dcterms:W3CDTF">2021-03-15T16:42:38Z</dcterms:created>
  <dcterms:modified xsi:type="dcterms:W3CDTF">2023-06-23T11:05:25Z</dcterms:modified>
</cp:coreProperties>
</file>