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FA7D-446A-4E21-876F-C5DB3FC2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52B4-C639-4A56-875A-74BEBEB2F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7C23-81F8-466D-BD94-29427914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8923-8BB9-4742-A6D8-C9FD1581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ECAB-2D29-4D76-9927-D190261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5807-9BBC-4C39-B3BB-6DF00380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900C0-A311-413E-9E0B-AD7FD667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4B60-5DCC-4B4B-AA44-8F2CEE5E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E4F9-6B65-4224-8FC8-1BFB839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0A17-AFE4-48AE-91E2-81BCE1DC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5A1E-54DA-46FB-80D4-65548DCA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836FF-E56D-4343-A293-0809DD45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CD6F-AE79-4CD1-B971-7D6B35F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B738-FACA-4142-9C8A-BA3889F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E3A8-EC68-42FB-9DAD-B66FC29E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863A-2A0D-45F1-B3A8-18F159CD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B7B2-707E-47FD-974F-AEC50F38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2957-F7E8-469D-84E6-99B5FF1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8563-2759-4E35-9EBF-8CCFA875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78E3-3AB7-433E-B62C-03DAC678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5E3F-788C-4267-94A4-9A432CD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4DD-D133-4B89-8D22-83A58C44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9EF2-6AF6-46C2-8951-2D7D91A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438D-9547-4197-8831-539703B9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8843-CD74-4188-B314-7DDD902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F355-7B6B-4B84-B213-B0BFD0D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8F69-F55E-434C-B84F-ED93891DB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07E6-D048-4CB2-AA5A-A7E6400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98E5D-EF1C-4132-B5AE-26E0221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EECF0-6BE6-487D-81F6-517DED7F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9E7F-D927-4EC6-89D4-1C2A85C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5E6-921C-4974-9886-50174B3B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CCE2-6C48-4D4B-8331-002970EF2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506A-C082-4A91-8392-E8B84BAF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EF350-F4DD-4CB3-B5E8-610C0A31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7E651-305A-497D-88AF-814D4CABE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13E7B-B34F-4229-8FAA-9198E72D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F89AB-7531-4AD6-AED7-3C903164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DCD63-0A71-41BD-B98D-C5E4960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D6DF-94C9-4F77-A15C-00B9742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B1DAB-8B03-48FC-AF91-A170A9F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789AE-CBE3-4114-9F4A-96CA05F0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0A87-F4CE-4516-9FEF-D9A346B4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E188D-AEE6-45DC-A84F-32C0C8F6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9913A-3306-451D-B839-D36D61D7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6F82-E35B-45BF-97B9-BD9D7413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7636-7B8B-4688-9AC1-DD6156A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B20D-785A-401C-AE42-456A36F8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63FA-EAFD-4E59-8CDF-E56E3C87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1FF-ACDC-463C-B33B-81292A6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26E1-6D54-42C2-A12C-A4FBCFB7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F1D2-77FF-45F1-8A6B-59C5401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F6BE-AC10-4686-AF41-9E74115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75529-DB5B-4AB4-98BF-FDEBFFE76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8B494-692D-47F1-9949-B3A394743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B5DBB-3403-47BA-8D7A-D23BD4A7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5AED2-30CD-4B1F-A78E-2CBCFDEA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A3CC7-6296-4948-A5EC-104B64E3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3886D-DAF0-4322-B4F0-BDAD746A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AE62-96E4-4E53-BBD0-203B0317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8E70-8112-4C82-8094-5FF45F5F0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33C8-3DBB-4A15-AD85-9691664EF4E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CFA9-28E9-4D47-A31D-64E0E7A3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1CA9-CEA0-493B-82B0-691A999B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C08-8D1E-4330-97BC-7D08F2749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9.png"/><Relationship Id="rId18" Type="http://schemas.openxmlformats.org/officeDocument/2006/relationships/hyperlink" Target="https://www.iamdecals.com/catalog/icon/immigration-symbo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hyperlink" Target="https://freesvg.org/1539075629" TargetMode="Externa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commons.wikimedia.org/wiki/File:Map_Icon_-_Hospital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0.png"/><Relationship Id="rId10" Type="http://schemas.openxmlformats.org/officeDocument/2006/relationships/hyperlink" Target="https://simpsonswiki.com/wiki/Springfield_International_Airport" TargetMode="External"/><Relationship Id="rId4" Type="http://schemas.openxmlformats.org/officeDocument/2006/relationships/hyperlink" Target="https://www.renunciamosyviajamos.com/siga-estas-recomendaciones-quiere-ir-al-carnaval-negros-blancos-pasto/travel-guide-icon-map-ticket-travel-icon-8-2/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://www.pngall.com/database-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146894-8DDC-4BC4-A08B-5A35B0E39B54}"/>
              </a:ext>
            </a:extLst>
          </p:cNvPr>
          <p:cNvSpPr/>
          <p:nvPr/>
        </p:nvSpPr>
        <p:spPr>
          <a:xfrm>
            <a:off x="3594726" y="975808"/>
            <a:ext cx="1584058" cy="648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3325E4F-6CE0-4AB4-B3FF-A7CC5DD7F48D}"/>
              </a:ext>
            </a:extLst>
          </p:cNvPr>
          <p:cNvSpPr/>
          <p:nvPr/>
        </p:nvSpPr>
        <p:spPr>
          <a:xfrm rot="10800000">
            <a:off x="1733909" y="6457249"/>
            <a:ext cx="10458091" cy="3278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06C088-6779-4DBF-8C65-4430804E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79" y="72947"/>
            <a:ext cx="2608053" cy="4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B0C1E19F-4D38-4177-94FC-DC2264771D41}"/>
              </a:ext>
            </a:extLst>
          </p:cNvPr>
          <p:cNvSpPr/>
          <p:nvPr/>
        </p:nvSpPr>
        <p:spPr>
          <a:xfrm>
            <a:off x="2" y="170837"/>
            <a:ext cx="9514936" cy="3278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5E0CEA7-492B-43A3-8EB4-35F5B5E76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190" y="3273709"/>
            <a:ext cx="550333" cy="5503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124E2E-6183-4C61-B2D6-4F60E495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41" y="1739771"/>
            <a:ext cx="1486958" cy="2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76C1C0-EB9D-4055-8F0B-ED55D856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42" y="3354475"/>
            <a:ext cx="1100986" cy="1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xgram and Malaysian Tourism Council enrol Tracvirus Covid-19 Test for 3.5  million workers [23 July 2020] Press Release – Nexgram Group of Companies">
            <a:extLst>
              <a:ext uri="{FF2B5EF4-FFF2-40B4-BE49-F238E27FC236}">
                <a16:creationId xmlns:a16="http://schemas.microsoft.com/office/drawing/2014/main" id="{D857856B-CE8E-42C1-A74C-CF592123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83" y="5099677"/>
            <a:ext cx="1305283" cy="3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terSarawak - Apps on Google Play">
            <a:extLst>
              <a:ext uri="{FF2B5EF4-FFF2-40B4-BE49-F238E27FC236}">
                <a16:creationId xmlns:a16="http://schemas.microsoft.com/office/drawing/2014/main" id="{56ECE51B-23C2-4357-8C84-623F2F68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74" y="1021907"/>
            <a:ext cx="538692" cy="53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terSarawak - Register">
            <a:extLst>
              <a:ext uri="{FF2B5EF4-FFF2-40B4-BE49-F238E27FC236}">
                <a16:creationId xmlns:a16="http://schemas.microsoft.com/office/drawing/2014/main" id="{9C717FA8-CBC4-4A07-BF0B-F032989D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75" y="2115598"/>
            <a:ext cx="538692" cy="5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361-F0ED-44AF-A647-EEF7BCC198AF}"/>
              </a:ext>
            </a:extLst>
          </p:cNvPr>
          <p:cNvSpPr/>
          <p:nvPr/>
        </p:nvSpPr>
        <p:spPr>
          <a:xfrm>
            <a:off x="3597543" y="2078222"/>
            <a:ext cx="1584058" cy="648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5D33F-8937-4EB6-9106-9F79AD74B225}"/>
              </a:ext>
            </a:extLst>
          </p:cNvPr>
          <p:cNvSpPr txBox="1"/>
          <p:nvPr/>
        </p:nvSpPr>
        <p:spPr>
          <a:xfrm flipH="1">
            <a:off x="4068955" y="1153952"/>
            <a:ext cx="119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EnterSarawak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77116F-86D1-46D0-B6C4-7A8545C8E754}"/>
              </a:ext>
            </a:extLst>
          </p:cNvPr>
          <p:cNvSpPr txBox="1"/>
          <p:nvPr/>
        </p:nvSpPr>
        <p:spPr>
          <a:xfrm flipH="1">
            <a:off x="4066250" y="2245909"/>
            <a:ext cx="120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E-Health</a:t>
            </a:r>
          </a:p>
        </p:txBody>
      </p:sp>
      <p:pic>
        <p:nvPicPr>
          <p:cNvPr id="21" name="Picture 20" descr="A model of a building&#10;&#10;Description automatically generated with low confidence">
            <a:extLst>
              <a:ext uri="{FF2B5EF4-FFF2-40B4-BE49-F238E27FC236}">
                <a16:creationId xmlns:a16="http://schemas.microsoft.com/office/drawing/2014/main" id="{32B7A100-6BC9-4E56-9A30-ACEADBEC6E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46619" y="1353357"/>
            <a:ext cx="1202267" cy="924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838330-C094-45E1-AFDA-D63F71927018}"/>
              </a:ext>
            </a:extLst>
          </p:cNvPr>
          <p:cNvSpPr txBox="1"/>
          <p:nvPr/>
        </p:nvSpPr>
        <p:spPr>
          <a:xfrm>
            <a:off x="7746568" y="1492808"/>
            <a:ext cx="1312766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Counter APM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Register PUS details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47226E-4B20-46B3-B894-8B6E74214BE0}"/>
              </a:ext>
            </a:extLst>
          </p:cNvPr>
          <p:cNvSpPr txBox="1"/>
          <p:nvPr/>
        </p:nvSpPr>
        <p:spPr>
          <a:xfrm>
            <a:off x="9712646" y="2219914"/>
            <a:ext cx="1844354" cy="46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Counter KKM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quarantine order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A1CC9-8B90-4CD7-B46C-B8927FBB42DD}"/>
              </a:ext>
            </a:extLst>
          </p:cNvPr>
          <p:cNvSpPr txBox="1"/>
          <p:nvPr/>
        </p:nvSpPr>
        <p:spPr>
          <a:xfrm>
            <a:off x="9791770" y="3409607"/>
            <a:ext cx="170304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Counter JIM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Immigration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419868-6B72-4535-9083-1A6DCBB87FD0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9059334" y="1815974"/>
            <a:ext cx="1575489" cy="403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FB27CB-4336-4AAD-BB00-533D423E58FA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10275043" y="3041359"/>
            <a:ext cx="728027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666DAA6-2730-4070-9ADA-5F12C9475B04}"/>
              </a:ext>
            </a:extLst>
          </p:cNvPr>
          <p:cNvSpPr txBox="1"/>
          <p:nvPr/>
        </p:nvSpPr>
        <p:spPr>
          <a:xfrm>
            <a:off x="7733895" y="5320168"/>
            <a:ext cx="136552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Waiting for transportation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A3041E-26D6-4C1E-BB53-6DAEDC4CB26E}"/>
              </a:ext>
            </a:extLst>
          </p:cNvPr>
          <p:cNvSpPr txBox="1"/>
          <p:nvPr/>
        </p:nvSpPr>
        <p:spPr>
          <a:xfrm>
            <a:off x="5559391" y="3916374"/>
            <a:ext cx="136552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Quarantine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Check in QS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862F5-343A-49D5-80F8-C086566834C5}"/>
              </a:ext>
            </a:extLst>
          </p:cNvPr>
          <p:cNvSpPr txBox="1"/>
          <p:nvPr/>
        </p:nvSpPr>
        <p:spPr>
          <a:xfrm>
            <a:off x="7733895" y="3824042"/>
            <a:ext cx="136552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Private transportation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CCA18A-F547-465B-8D14-59FEC7991AAF}"/>
              </a:ext>
            </a:extLst>
          </p:cNvPr>
          <p:cNvSpPr txBox="1"/>
          <p:nvPr/>
        </p:nvSpPr>
        <p:spPr>
          <a:xfrm>
            <a:off x="9800237" y="4517539"/>
            <a:ext cx="170304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Ruang </a:t>
            </a:r>
            <a:r>
              <a:rPr lang="en-US" sz="1200" dirty="0" err="1"/>
              <a:t>Menunggu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PUS arranged according to QS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E846A-DD9C-42D6-BC29-6D4917B22D68}"/>
              </a:ext>
            </a:extLst>
          </p:cNvPr>
          <p:cNvSpPr txBox="1"/>
          <p:nvPr/>
        </p:nvSpPr>
        <p:spPr>
          <a:xfrm>
            <a:off x="4066250" y="4324819"/>
            <a:ext cx="788191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SIMKA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C825F9-F897-48C8-A8D0-5C794A19DFD7}"/>
              </a:ext>
            </a:extLst>
          </p:cNvPr>
          <p:cNvSpPr txBox="1"/>
          <p:nvPr/>
        </p:nvSpPr>
        <p:spPr>
          <a:xfrm>
            <a:off x="5559391" y="5412500"/>
            <a:ext cx="136552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Home Quarantine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Check in QS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889CAC2-9842-44AA-8E48-EFB4F29DD9EE}"/>
              </a:ext>
            </a:extLst>
          </p:cNvPr>
          <p:cNvCxnSpPr>
            <a:stCxn id="9" idx="0"/>
            <a:endCxn id="1026" idx="1"/>
          </p:cNvCxnSpPr>
          <p:nvPr/>
        </p:nvCxnSpPr>
        <p:spPr>
          <a:xfrm rot="5400000" flipH="1" flipV="1">
            <a:off x="547418" y="2285486"/>
            <a:ext cx="1413162" cy="563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D37866A-AABE-4F91-99CA-F70C3066C0FC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022599" y="1291253"/>
            <a:ext cx="591875" cy="569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A358386-4DEE-4F5A-A2BA-7DB53B914E63}"/>
              </a:ext>
            </a:extLst>
          </p:cNvPr>
          <p:cNvCxnSpPr>
            <a:stCxn id="1026" idx="3"/>
            <a:endCxn id="18" idx="1"/>
          </p:cNvCxnSpPr>
          <p:nvPr/>
        </p:nvCxnSpPr>
        <p:spPr>
          <a:xfrm>
            <a:off x="3022599" y="1860547"/>
            <a:ext cx="574944" cy="541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134B3C7-FC47-40F7-B6FF-0A62843AA75F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>
            <a:off x="5268516" y="1307841"/>
            <a:ext cx="478103" cy="507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8DAF2D8-C25A-48D1-BE48-F5E44EE473A5}"/>
              </a:ext>
            </a:extLst>
          </p:cNvPr>
          <p:cNvCxnSpPr>
            <a:stCxn id="20" idx="1"/>
            <a:endCxn id="21" idx="1"/>
          </p:cNvCxnSpPr>
          <p:nvPr/>
        </p:nvCxnSpPr>
        <p:spPr>
          <a:xfrm flipV="1">
            <a:off x="5268517" y="1815693"/>
            <a:ext cx="478102" cy="58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B83A3B8-8FD7-4AC1-AA8B-E96DE4804124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>
            <a:off x="6948886" y="1815693"/>
            <a:ext cx="797682" cy="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DFB115C-870C-4874-B92A-3CA410F622ED}"/>
              </a:ext>
            </a:extLst>
          </p:cNvPr>
          <p:cNvCxnSpPr>
            <a:stCxn id="30" idx="2"/>
            <a:endCxn id="65" idx="0"/>
          </p:cNvCxnSpPr>
          <p:nvPr/>
        </p:nvCxnSpPr>
        <p:spPr>
          <a:xfrm rot="16200000" flipH="1">
            <a:off x="10324390" y="4190171"/>
            <a:ext cx="646267" cy="8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339373F-8C41-478F-A1CC-61CDBD09C725}"/>
              </a:ext>
            </a:extLst>
          </p:cNvPr>
          <p:cNvCxnSpPr>
            <a:stCxn id="65" idx="1"/>
            <a:endCxn id="64" idx="3"/>
          </p:cNvCxnSpPr>
          <p:nvPr/>
        </p:nvCxnSpPr>
        <p:spPr>
          <a:xfrm rot="10800000">
            <a:off x="9099419" y="4147209"/>
            <a:ext cx="700818" cy="693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654D4DA-E3B5-46E7-BA14-439D44348283}"/>
              </a:ext>
            </a:extLst>
          </p:cNvPr>
          <p:cNvCxnSpPr>
            <a:stCxn id="65" idx="1"/>
            <a:endCxn id="62" idx="3"/>
          </p:cNvCxnSpPr>
          <p:nvPr/>
        </p:nvCxnSpPr>
        <p:spPr>
          <a:xfrm rot="10800000" flipV="1">
            <a:off x="9099419" y="4840704"/>
            <a:ext cx="700818" cy="80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AB53A0A-2FF0-497B-8612-8EF1F0C988BA}"/>
              </a:ext>
            </a:extLst>
          </p:cNvPr>
          <p:cNvCxnSpPr>
            <a:stCxn id="64" idx="1"/>
            <a:endCxn id="62" idx="1"/>
          </p:cNvCxnSpPr>
          <p:nvPr/>
        </p:nvCxnSpPr>
        <p:spPr>
          <a:xfrm rot="10800000" flipV="1">
            <a:off x="7733895" y="4147208"/>
            <a:ext cx="12700" cy="149612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8D01257-5232-4D28-9E70-09DECBDD7384}"/>
              </a:ext>
            </a:extLst>
          </p:cNvPr>
          <p:cNvCxnSpPr/>
          <p:nvPr/>
        </p:nvCxnSpPr>
        <p:spPr>
          <a:xfrm flipH="1">
            <a:off x="7222067" y="4840986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6E54BE4-A097-411E-8F6F-88BB7571D9C0}"/>
              </a:ext>
            </a:extLst>
          </p:cNvPr>
          <p:cNvCxnSpPr>
            <a:endCxn id="63" idx="3"/>
          </p:cNvCxnSpPr>
          <p:nvPr/>
        </p:nvCxnSpPr>
        <p:spPr>
          <a:xfrm rot="16200000" flipV="1">
            <a:off x="6726602" y="4345520"/>
            <a:ext cx="693779" cy="297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BD9FD89-0E1F-4798-B6B3-97148D029509}"/>
              </a:ext>
            </a:extLst>
          </p:cNvPr>
          <p:cNvCxnSpPr>
            <a:endCxn id="84" idx="3"/>
          </p:cNvCxnSpPr>
          <p:nvPr/>
        </p:nvCxnSpPr>
        <p:spPr>
          <a:xfrm rot="5400000">
            <a:off x="6672176" y="5093443"/>
            <a:ext cx="802628" cy="297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 with medium confidence">
            <a:extLst>
              <a:ext uri="{FF2B5EF4-FFF2-40B4-BE49-F238E27FC236}">
                <a16:creationId xmlns:a16="http://schemas.microsoft.com/office/drawing/2014/main" id="{E256A29A-B2D0-4FCC-A550-6D7EB5B4A2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2979" y="4876433"/>
            <a:ext cx="766545" cy="766545"/>
          </a:xfrm>
          <a:prstGeom prst="rect">
            <a:avLst/>
          </a:prstGeom>
        </p:spPr>
      </p:pic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C1FE4DE-0608-4172-A54E-2D5EEE8B2A06}"/>
              </a:ext>
            </a:extLst>
          </p:cNvPr>
          <p:cNvCxnSpPr>
            <a:stCxn id="9" idx="2"/>
            <a:endCxn id="118" idx="0"/>
          </p:cNvCxnSpPr>
          <p:nvPr/>
        </p:nvCxnSpPr>
        <p:spPr>
          <a:xfrm rot="16200000" flipH="1">
            <a:off x="448109" y="4348289"/>
            <a:ext cx="1052391" cy="3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990B29-AA1D-42F7-91EC-DB7DA408F958}"/>
              </a:ext>
            </a:extLst>
          </p:cNvPr>
          <p:cNvCxnSpPr>
            <a:stCxn id="118" idx="3"/>
            <a:endCxn id="1028" idx="1"/>
          </p:cNvCxnSpPr>
          <p:nvPr/>
        </p:nvCxnSpPr>
        <p:spPr>
          <a:xfrm flipV="1">
            <a:off x="1359524" y="5256311"/>
            <a:ext cx="579559" cy="3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9CAED2D-81D9-4D9A-8979-9404F2FF6FFF}"/>
              </a:ext>
            </a:extLst>
          </p:cNvPr>
          <p:cNvCxnSpPr>
            <a:stCxn id="1028" idx="3"/>
            <a:endCxn id="83" idx="2"/>
          </p:cNvCxnSpPr>
          <p:nvPr/>
        </p:nvCxnSpPr>
        <p:spPr>
          <a:xfrm flipV="1">
            <a:off x="3244366" y="4663373"/>
            <a:ext cx="1215980" cy="59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 descr="Shape, circle&#10;&#10;Description automatically generated">
            <a:extLst>
              <a:ext uri="{FF2B5EF4-FFF2-40B4-BE49-F238E27FC236}">
                <a16:creationId xmlns:a16="http://schemas.microsoft.com/office/drawing/2014/main" id="{802DC9E8-74B6-4C6E-B13D-2912718815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939390" y="3273709"/>
            <a:ext cx="688830" cy="688830"/>
          </a:xfrm>
          <a:prstGeom prst="rect">
            <a:avLst/>
          </a:prstGeom>
        </p:spPr>
      </p:pic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CEFA247F-4898-4F5C-AB83-23137AA5727A}"/>
              </a:ext>
            </a:extLst>
          </p:cNvPr>
          <p:cNvCxnSpPr>
            <a:cxnSpLocks/>
            <a:stCxn id="1024" idx="0"/>
            <a:endCxn id="1026" idx="2"/>
          </p:cNvCxnSpPr>
          <p:nvPr/>
        </p:nvCxnSpPr>
        <p:spPr>
          <a:xfrm rot="16200000" flipV="1">
            <a:off x="1635270" y="2625173"/>
            <a:ext cx="1292386" cy="468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7FC4AA4F-EF7C-4AB4-A3E5-D4F240D4D661}"/>
              </a:ext>
            </a:extLst>
          </p:cNvPr>
          <p:cNvCxnSpPr>
            <a:cxnSpLocks/>
            <a:stCxn id="1024" idx="3"/>
            <a:endCxn id="28" idx="2"/>
          </p:cNvCxnSpPr>
          <p:nvPr/>
        </p:nvCxnSpPr>
        <p:spPr>
          <a:xfrm flipV="1">
            <a:off x="2628220" y="2139139"/>
            <a:ext cx="5774731" cy="147898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7C20C3F3-B8A3-4D5B-889B-AEA087FF715E}"/>
              </a:ext>
            </a:extLst>
          </p:cNvPr>
          <p:cNvCxnSpPr>
            <a:cxnSpLocks/>
            <a:stCxn id="1028" idx="0"/>
            <a:endCxn id="1024" idx="2"/>
          </p:cNvCxnSpPr>
          <p:nvPr/>
        </p:nvCxnSpPr>
        <p:spPr>
          <a:xfrm rot="16200000" flipV="1">
            <a:off x="1869196" y="4377148"/>
            <a:ext cx="1137138" cy="307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99D0F3-DDF2-4300-83CE-89425839AC8C}"/>
              </a:ext>
            </a:extLst>
          </p:cNvPr>
          <p:cNvSpPr txBox="1"/>
          <p:nvPr/>
        </p:nvSpPr>
        <p:spPr>
          <a:xfrm>
            <a:off x="11641" y="2259351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QS Booking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0519FF-4A41-47D2-878D-CC51CA33C6CF}"/>
              </a:ext>
            </a:extLst>
          </p:cNvPr>
          <p:cNvSpPr txBox="1"/>
          <p:nvPr/>
        </p:nvSpPr>
        <p:spPr>
          <a:xfrm>
            <a:off x="37245" y="3808144"/>
            <a:ext cx="114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Traveller</a:t>
            </a:r>
            <a:r>
              <a:rPr lang="en-US" sz="1200" dirty="0"/>
              <a:t>/PUS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85E1E0-0A77-444C-A4DD-73AF30A0E993}"/>
              </a:ext>
            </a:extLst>
          </p:cNvPr>
          <p:cNvSpPr txBox="1"/>
          <p:nvPr/>
        </p:nvSpPr>
        <p:spPr>
          <a:xfrm>
            <a:off x="351351" y="5566388"/>
            <a:ext cx="117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 PCR Test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04AFB3A-290C-47FD-903D-FAE4E5BA883F}"/>
              </a:ext>
            </a:extLst>
          </p:cNvPr>
          <p:cNvSpPr txBox="1"/>
          <p:nvPr/>
        </p:nvSpPr>
        <p:spPr>
          <a:xfrm>
            <a:off x="2279120" y="5353998"/>
            <a:ext cx="117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Lab System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920374-8A71-4D48-84BA-3FABB79C78E1}"/>
              </a:ext>
            </a:extLst>
          </p:cNvPr>
          <p:cNvSpPr txBox="1"/>
          <p:nvPr/>
        </p:nvSpPr>
        <p:spPr>
          <a:xfrm>
            <a:off x="2329076" y="3955250"/>
            <a:ext cx="117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TracAPM</a:t>
            </a:r>
            <a:r>
              <a:rPr lang="en-US" sz="1400" dirty="0"/>
              <a:t> System &amp; DB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727D66-DE09-4F61-A472-8228A27D800C}"/>
              </a:ext>
            </a:extLst>
          </p:cNvPr>
          <p:cNvSpPr txBox="1"/>
          <p:nvPr/>
        </p:nvSpPr>
        <p:spPr>
          <a:xfrm>
            <a:off x="1390896" y="1997824"/>
            <a:ext cx="117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STP System powered by </a:t>
            </a:r>
            <a:r>
              <a:rPr lang="en-US" sz="1200" dirty="0" err="1"/>
              <a:t>TracAPM</a:t>
            </a:r>
            <a:endParaRPr lang="en-US" sz="12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60EDFCF-DD40-4499-986D-EFD38CCEFFCD}"/>
              </a:ext>
            </a:extLst>
          </p:cNvPr>
          <p:cNvSpPr txBox="1"/>
          <p:nvPr/>
        </p:nvSpPr>
        <p:spPr>
          <a:xfrm flipH="1">
            <a:off x="1698794" y="541517"/>
            <a:ext cx="208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Kelulusan</a:t>
            </a:r>
            <a:r>
              <a:rPr lang="en-US" sz="1000" dirty="0"/>
              <a:t> JKN Sarawak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Kelulusan</a:t>
            </a:r>
            <a:r>
              <a:rPr lang="en-US" sz="1000" dirty="0"/>
              <a:t> PDRM </a:t>
            </a:r>
            <a:r>
              <a:rPr lang="en-US" sz="1000" dirty="0" err="1"/>
              <a:t>merentas</a:t>
            </a:r>
            <a:r>
              <a:rPr lang="en-US" sz="1000" dirty="0"/>
              <a:t> negeri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PCR Test Result (72 hours)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Return Ticket (short stay only)</a:t>
            </a:r>
          </a:p>
        </p:txBody>
      </p:sp>
      <p:pic>
        <p:nvPicPr>
          <p:cNvPr id="155" name="Picture 2">
            <a:extLst>
              <a:ext uri="{FF2B5EF4-FFF2-40B4-BE49-F238E27FC236}">
                <a16:creationId xmlns:a16="http://schemas.microsoft.com/office/drawing/2014/main" id="{558E15B8-7F77-41E9-AF7F-61586FB0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58" y="1201058"/>
            <a:ext cx="1100986" cy="1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1A755DED-825E-43D9-9A4E-59C61E1F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41" y="5267557"/>
            <a:ext cx="1100986" cy="1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96E9061-DC28-437C-9AB5-57BCFF1D094B}"/>
              </a:ext>
            </a:extLst>
          </p:cNvPr>
          <p:cNvSpPr txBox="1"/>
          <p:nvPr/>
        </p:nvSpPr>
        <p:spPr>
          <a:xfrm>
            <a:off x="7769000" y="4578969"/>
            <a:ext cx="161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Transport Management System powered by </a:t>
            </a:r>
            <a:r>
              <a:rPr lang="en-US" sz="1200" dirty="0" err="1"/>
              <a:t>TracAPM</a:t>
            </a:r>
            <a:endParaRPr lang="en-US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1B3CFBB-6A5B-42AD-B616-5412B637CC41}"/>
              </a:ext>
            </a:extLst>
          </p:cNvPr>
          <p:cNvSpPr txBox="1"/>
          <p:nvPr/>
        </p:nvSpPr>
        <p:spPr>
          <a:xfrm>
            <a:off x="7767827" y="4578969"/>
            <a:ext cx="161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Transport Management System powered by </a:t>
            </a:r>
            <a:r>
              <a:rPr lang="en-US" sz="1200" dirty="0" err="1"/>
              <a:t>TracAPM</a:t>
            </a:r>
            <a:endParaRPr 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3749442-4576-46F0-BDE0-3684213339CC}"/>
              </a:ext>
            </a:extLst>
          </p:cNvPr>
          <p:cNvSpPr txBox="1"/>
          <p:nvPr/>
        </p:nvSpPr>
        <p:spPr>
          <a:xfrm>
            <a:off x="5507567" y="5861915"/>
            <a:ext cx="161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SafeTrac</a:t>
            </a:r>
            <a:endParaRPr lang="en-US" sz="1200" dirty="0"/>
          </a:p>
          <a:p>
            <a:r>
              <a:rPr lang="en-US" sz="1200" dirty="0"/>
              <a:t>powered by </a:t>
            </a:r>
            <a:r>
              <a:rPr lang="en-US" sz="1200" dirty="0" err="1"/>
              <a:t>TracAPM</a:t>
            </a:r>
            <a:endParaRPr 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8AA1600-0186-4808-AB14-9E3F6877DBA9}"/>
              </a:ext>
            </a:extLst>
          </p:cNvPr>
          <p:cNvSpPr txBox="1"/>
          <p:nvPr/>
        </p:nvSpPr>
        <p:spPr>
          <a:xfrm>
            <a:off x="5622125" y="4401670"/>
            <a:ext cx="117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STP System powered by </a:t>
            </a:r>
            <a:r>
              <a:rPr lang="en-US" sz="1200" dirty="0" err="1"/>
              <a:t>TracAPM</a:t>
            </a:r>
            <a:endParaRPr lang="en-US" sz="1200" dirty="0"/>
          </a:p>
        </p:txBody>
      </p:sp>
      <p:pic>
        <p:nvPicPr>
          <p:cNvPr id="1048" name="Picture 1047" descr="Icon&#10;&#10;Description automatically generated">
            <a:extLst>
              <a:ext uri="{FF2B5EF4-FFF2-40B4-BE49-F238E27FC236}">
                <a16:creationId xmlns:a16="http://schemas.microsoft.com/office/drawing/2014/main" id="{095094EA-57FE-4FD0-8A07-D5918EF4AE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897852" y="1787898"/>
            <a:ext cx="672435" cy="672435"/>
          </a:xfrm>
          <a:prstGeom prst="rect">
            <a:avLst/>
          </a:prstGeom>
        </p:spPr>
      </p:pic>
      <p:pic>
        <p:nvPicPr>
          <p:cNvPr id="1051" name="Picture 1050" descr="Shape&#10;&#10;Description automatically generated with low confidence">
            <a:extLst>
              <a:ext uri="{FF2B5EF4-FFF2-40B4-BE49-F238E27FC236}">
                <a16:creationId xmlns:a16="http://schemas.microsoft.com/office/drawing/2014/main" id="{2D3E88C1-9BE1-472F-8AE4-99A3880019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978696" y="3397019"/>
            <a:ext cx="510748" cy="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E3948-2DA5-41D4-9055-56A67C03538D}"/>
              </a:ext>
            </a:extLst>
          </p:cNvPr>
          <p:cNvSpPr txBox="1"/>
          <p:nvPr/>
        </p:nvSpPr>
        <p:spPr>
          <a:xfrm>
            <a:off x="1656000" y="1615114"/>
            <a:ext cx="1605600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Kaunter</a:t>
            </a:r>
            <a:r>
              <a:rPr lang="en-US" sz="1600" dirty="0"/>
              <a:t> APM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 PUS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8193-5E62-4EE1-9C4A-5DCFDC259D1B}"/>
              </a:ext>
            </a:extLst>
          </p:cNvPr>
          <p:cNvSpPr txBox="1"/>
          <p:nvPr/>
        </p:nvSpPr>
        <p:spPr>
          <a:xfrm>
            <a:off x="4184415" y="1616411"/>
            <a:ext cx="175049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Kaunter</a:t>
            </a:r>
            <a:r>
              <a:rPr lang="en-US" sz="1600" dirty="0"/>
              <a:t> KKM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quarantine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C3DF0-F0CC-4291-BF62-EBE29BEDCF6F}"/>
              </a:ext>
            </a:extLst>
          </p:cNvPr>
          <p:cNvSpPr txBox="1"/>
          <p:nvPr/>
        </p:nvSpPr>
        <p:spPr>
          <a:xfrm>
            <a:off x="9010312" y="4410593"/>
            <a:ext cx="267528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Waiting for transportation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A666-740B-464F-8228-FB8052EE638D}"/>
              </a:ext>
            </a:extLst>
          </p:cNvPr>
          <p:cNvSpPr txBox="1"/>
          <p:nvPr/>
        </p:nvSpPr>
        <p:spPr>
          <a:xfrm>
            <a:off x="7543376" y="5664393"/>
            <a:ext cx="1750495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in QS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1F1B6-42C9-4742-80AC-4F30272E04A3}"/>
              </a:ext>
            </a:extLst>
          </p:cNvPr>
          <p:cNvSpPr txBox="1"/>
          <p:nvPr/>
        </p:nvSpPr>
        <p:spPr>
          <a:xfrm>
            <a:off x="6061465" y="4410593"/>
            <a:ext cx="175049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Kenderaan</a:t>
            </a:r>
            <a:r>
              <a:rPr lang="en-US" sz="1600" dirty="0"/>
              <a:t> lain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D49BB-2308-4656-8634-3E658CE41E4E}"/>
              </a:ext>
            </a:extLst>
          </p:cNvPr>
          <p:cNvSpPr txBox="1"/>
          <p:nvPr/>
        </p:nvSpPr>
        <p:spPr>
          <a:xfrm>
            <a:off x="666200" y="677693"/>
            <a:ext cx="658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SARAWAK Quarantine Management 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515898-DC39-4546-B15F-C858F1926802}"/>
              </a:ext>
            </a:extLst>
          </p:cNvPr>
          <p:cNvSpPr txBox="1"/>
          <p:nvPr/>
        </p:nvSpPr>
        <p:spPr>
          <a:xfrm>
            <a:off x="7552703" y="1738225"/>
            <a:ext cx="170304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Kaunter</a:t>
            </a:r>
            <a:r>
              <a:rPr lang="en-US" sz="1600" dirty="0"/>
              <a:t> JIM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Imigresen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D661A-F8F2-45D9-B1BD-45E1B2577671}"/>
              </a:ext>
            </a:extLst>
          </p:cNvPr>
          <p:cNvSpPr txBox="1"/>
          <p:nvPr/>
        </p:nvSpPr>
        <p:spPr>
          <a:xfrm>
            <a:off x="7550576" y="3056308"/>
            <a:ext cx="170304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Ruang </a:t>
            </a:r>
            <a:r>
              <a:rPr lang="en-US" sz="1600" dirty="0" err="1"/>
              <a:t>Menunggu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mengikut</a:t>
            </a:r>
            <a:r>
              <a:rPr lang="en-US" sz="1600" dirty="0"/>
              <a:t> QS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F575A8A-7595-4EC8-9EE5-9FA30A98E2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1600" y="2030613"/>
            <a:ext cx="922815" cy="1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7959B9A-6DBE-44C0-885E-D16F7938FD81}"/>
              </a:ext>
            </a:extLst>
          </p:cNvPr>
          <p:cNvCxnSpPr>
            <a:stCxn id="5" idx="3"/>
            <a:endCxn id="38" idx="1"/>
          </p:cNvCxnSpPr>
          <p:nvPr/>
        </p:nvCxnSpPr>
        <p:spPr>
          <a:xfrm flipV="1">
            <a:off x="5934910" y="2030613"/>
            <a:ext cx="1617793" cy="1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CDA20D9-9E41-4C83-A86E-9A79D3FF6D16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5400000">
            <a:off x="8036506" y="2688591"/>
            <a:ext cx="733308" cy="2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59429DF-FB70-4152-8F32-93DADCD87CCD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7407761" y="3416258"/>
            <a:ext cx="523288" cy="1465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E5EDC1E-D762-4A9A-8A1B-B2BEF633CA2C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 rot="16200000" flipH="1">
            <a:off x="9113382" y="3176019"/>
            <a:ext cx="523288" cy="1945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FDBA518-C8B5-4BB0-9045-6CDFE96C86F1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7343156" y="4588924"/>
            <a:ext cx="669025" cy="1481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2BC5A0B-71CE-4A29-BDB4-D77DC2B26B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9048778" y="4365214"/>
            <a:ext cx="669025" cy="192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68">
            <a:extLst>
              <a:ext uri="{FF2B5EF4-FFF2-40B4-BE49-F238E27FC236}">
                <a16:creationId xmlns:a16="http://schemas.microsoft.com/office/drawing/2014/main" id="{01632DE2-231B-4455-B88D-EA6280F9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1183"/>
              </p:ext>
            </p:extLst>
          </p:nvPr>
        </p:nvGraphicFramePr>
        <p:xfrm>
          <a:off x="506400" y="3542571"/>
          <a:ext cx="51968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00">
                  <a:extLst>
                    <a:ext uri="{9D8B030D-6E8A-4147-A177-3AD203B41FA5}">
                      <a16:colId xmlns:a16="http://schemas.microsoft.com/office/drawing/2014/main" val="357509795"/>
                    </a:ext>
                  </a:extLst>
                </a:gridCol>
                <a:gridCol w="4579200">
                  <a:extLst>
                    <a:ext uri="{9D8B030D-6E8A-4147-A177-3AD203B41FA5}">
                      <a16:colId xmlns:a16="http://schemas.microsoft.com/office/drawing/2014/main" val="2196120561"/>
                    </a:ext>
                  </a:extLst>
                </a:gridCol>
              </a:tblGrid>
              <a:tr h="30394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List To Enter Sarawak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1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Kelulusan</a:t>
                      </a:r>
                      <a:r>
                        <a:rPr lang="en-US" sz="1400" dirty="0"/>
                        <a:t> JKN Sarawak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Kebenaran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Merentas</a:t>
                      </a:r>
                      <a:r>
                        <a:rPr lang="en-US" sz="1400" dirty="0"/>
                        <a:t> Negeri (PDRM)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PCR Test (72 hours before arrival)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Ticket (for short stay)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34"/>
                  </a:ext>
                </a:extLst>
              </a:tr>
            </a:tbl>
          </a:graphicData>
        </a:graphic>
      </p:graphicFrame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EB0C43D3-37C9-4C14-9693-0AAA0E2ACD0B}"/>
              </a:ext>
            </a:extLst>
          </p:cNvPr>
          <p:cNvSpPr/>
          <p:nvPr/>
        </p:nvSpPr>
        <p:spPr>
          <a:xfrm>
            <a:off x="0" y="170837"/>
            <a:ext cx="9514936" cy="3278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D4C6756B-B055-4580-AC7B-AAA108CD31AD}"/>
              </a:ext>
            </a:extLst>
          </p:cNvPr>
          <p:cNvSpPr/>
          <p:nvPr/>
        </p:nvSpPr>
        <p:spPr>
          <a:xfrm rot="10800000">
            <a:off x="1733909" y="6457249"/>
            <a:ext cx="10458091" cy="3278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2667DE1-C2F4-4AE3-9102-2450F112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946" y="83071"/>
            <a:ext cx="2608053" cy="4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7AACFB93-523D-4D1E-A547-53E8739250A3}"/>
              </a:ext>
            </a:extLst>
          </p:cNvPr>
          <p:cNvSpPr/>
          <p:nvPr/>
        </p:nvSpPr>
        <p:spPr>
          <a:xfrm>
            <a:off x="-16934" y="170837"/>
            <a:ext cx="9514936" cy="3278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169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offce365_036</dc:creator>
  <cp:lastModifiedBy>offce365_036</cp:lastModifiedBy>
  <cp:revision>2</cp:revision>
  <dcterms:created xsi:type="dcterms:W3CDTF">2021-08-20T07:12:33Z</dcterms:created>
  <dcterms:modified xsi:type="dcterms:W3CDTF">2021-08-26T18:31:12Z</dcterms:modified>
</cp:coreProperties>
</file>