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8"/>
    <p:restoredTop sz="94676"/>
  </p:normalViewPr>
  <p:slideViewPr>
    <p:cSldViewPr snapToGrid="0">
      <p:cViewPr varScale="1">
        <p:scale>
          <a:sx n="106" d="100"/>
          <a:sy n="106" d="100"/>
        </p:scale>
        <p:origin x="8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7/19/25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osinmiubuntu.com/curso-de-desarrollo-en-html5-css-y-javascript-de-apps-web-octava-edicion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D564A-E9FE-E93E-290D-87C7A495F8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Personal Portfolio – Web Development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F3BA67-BB86-6D28-F883-03577A141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Personal Portfolio</a:t>
            </a:r>
          </a:p>
          <a:p>
            <a:r>
              <a:rPr lang="en-US" dirty="0"/>
              <a:t>Presented By </a:t>
            </a:r>
            <a:r>
              <a:rPr lang="en-US" dirty="0" err="1"/>
              <a:t>Bismit</a:t>
            </a:r>
            <a:r>
              <a:rPr lang="en-US" dirty="0"/>
              <a:t> </a:t>
            </a:r>
            <a:r>
              <a:rPr lang="en-US" dirty="0" err="1"/>
              <a:t>Bhawal</a:t>
            </a:r>
            <a:endParaRPr lang="en-US" dirty="0"/>
          </a:p>
          <a:p>
            <a:r>
              <a:rPr lang="en-US" dirty="0"/>
              <a:t>Course - WEB DEVELOPMENT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647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A0FAA-E303-A697-9462-D327F5193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D455D-1B3E-63DE-FB56-EB7472EFC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567055" cy="388077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Purpose of the Project:</a:t>
            </a:r>
          </a:p>
          <a:p>
            <a:pPr marL="0" indent="0">
              <a:buNone/>
            </a:pPr>
            <a:r>
              <a:rPr lang="en-US" dirty="0"/>
              <a:t>            To build a personal portfolio to showcase</a:t>
            </a:r>
          </a:p>
          <a:p>
            <a:pPr marL="0" indent="0">
              <a:buNone/>
            </a:pPr>
            <a:r>
              <a:rPr lang="en-US" dirty="0"/>
              <a:t>            my skills, projects, and achievements.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Why this project?</a:t>
            </a:r>
          </a:p>
          <a:p>
            <a:pPr marL="0" indent="0">
              <a:buNone/>
            </a:pPr>
            <a:r>
              <a:rPr lang="en-US" dirty="0"/>
              <a:t>             Essential for professional branding</a:t>
            </a:r>
          </a:p>
          <a:p>
            <a:pPr marL="0" indent="0">
              <a:buNone/>
            </a:pPr>
            <a:r>
              <a:rPr lang="en-US" dirty="0"/>
              <a:t>             Demonstrates frontend development skill</a:t>
            </a:r>
          </a:p>
          <a:p>
            <a:pPr marL="0" indent="0">
              <a:buNone/>
            </a:pPr>
            <a:r>
              <a:rPr lang="en-US" dirty="0"/>
              <a:t>             Helps during internships and placements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047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3F77E-B388-B03A-C936-1DE5BF5EB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Technologies Used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5858D-D5D5-B7E0-604E-0F8E6988F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243582" cy="3880773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Frontend:</a:t>
            </a:r>
          </a:p>
          <a:p>
            <a:pPr marL="0" indent="0">
              <a:buNone/>
            </a:pPr>
            <a:r>
              <a:rPr lang="en-US" dirty="0"/>
              <a:t>       HTML</a:t>
            </a:r>
          </a:p>
          <a:p>
            <a:pPr marL="0" indent="0">
              <a:buNone/>
            </a:pPr>
            <a:r>
              <a:rPr lang="en-US" dirty="0"/>
              <a:t>       CSS3</a:t>
            </a:r>
          </a:p>
          <a:p>
            <a:pPr marL="0" indent="0">
              <a:buNone/>
            </a:pPr>
            <a:r>
              <a:rPr lang="en-US" dirty="0"/>
              <a:t>       JavaScript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Tools/Frameworks (if used):</a:t>
            </a:r>
          </a:p>
          <a:p>
            <a:pPr marL="0" indent="0">
              <a:buNone/>
            </a:pPr>
            <a:r>
              <a:rPr lang="en-US" dirty="0"/>
              <a:t>        Bootstrap / Tailwind CSS</a:t>
            </a:r>
          </a:p>
          <a:p>
            <a:pPr marL="0" indent="0">
              <a:buNone/>
            </a:pPr>
            <a:r>
              <a:rPr lang="en-US" dirty="0"/>
              <a:t>        VS Code</a:t>
            </a:r>
          </a:p>
          <a:p>
            <a:pPr marL="0" indent="0">
              <a:buNone/>
            </a:pPr>
            <a:r>
              <a:rPr lang="en-US" dirty="0"/>
              <a:t>        Git &amp; GitHub for version control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Hosting Platform:</a:t>
            </a:r>
          </a:p>
          <a:p>
            <a:pPr marL="0" indent="0">
              <a:buNone/>
            </a:pPr>
            <a:r>
              <a:rPr lang="en-US" dirty="0"/>
              <a:t>        GitHub Pages / Netlify / </a:t>
            </a:r>
            <a:r>
              <a:rPr lang="en-US" dirty="0" err="1"/>
              <a:t>Vercel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03BC4C-9C29-42CA-D675-2ABB0AC3A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229958" y="1930399"/>
            <a:ext cx="4239632" cy="342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26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E9C7E-0F67-EA03-FFB7-43FC4C107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Features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4D335-3AA9-24A8-AE06-F6CD522C0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843" y="1930400"/>
            <a:ext cx="4255613" cy="4480843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Navigation Sections:</a:t>
            </a:r>
          </a:p>
          <a:p>
            <a:pPr marL="0" indent="0">
              <a:buNone/>
            </a:pPr>
            <a:r>
              <a:rPr lang="en-US" dirty="0"/>
              <a:t>       Home, About, Skills, Projects,</a:t>
            </a:r>
          </a:p>
          <a:p>
            <a:pPr marL="0" indent="0">
              <a:buNone/>
            </a:pPr>
            <a:r>
              <a:rPr lang="en-US" dirty="0"/>
              <a:t>       Contact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Responsive Design:</a:t>
            </a:r>
          </a:p>
          <a:p>
            <a:pPr marL="0" indent="0">
              <a:buNone/>
            </a:pPr>
            <a:r>
              <a:rPr lang="en-US" dirty="0"/>
              <a:t>       Works on mobile, tablet, and</a:t>
            </a:r>
          </a:p>
          <a:p>
            <a:pPr marL="0" indent="0">
              <a:buNone/>
            </a:pPr>
            <a:r>
              <a:rPr lang="en-US" dirty="0"/>
              <a:t>       desktop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Interactive Elements:</a:t>
            </a:r>
          </a:p>
          <a:p>
            <a:pPr marL="0" indent="0">
              <a:buNone/>
            </a:pPr>
            <a:r>
              <a:rPr lang="en-US" dirty="0"/>
              <a:t>        Scroll animations, hover effects,</a:t>
            </a:r>
          </a:p>
          <a:p>
            <a:pPr marL="0" indent="0">
              <a:buNone/>
            </a:pPr>
            <a:r>
              <a:rPr lang="en-US" dirty="0"/>
              <a:t>        form submission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Contact Form:</a:t>
            </a:r>
          </a:p>
          <a:p>
            <a:pPr marL="0" indent="0">
              <a:buNone/>
            </a:pPr>
            <a:r>
              <a:rPr lang="en-US" dirty="0"/>
              <a:t>        Integrated with </a:t>
            </a:r>
            <a:r>
              <a:rPr lang="en-US" dirty="0" err="1"/>
              <a:t>EmailJS</a:t>
            </a:r>
            <a:r>
              <a:rPr lang="en-US" dirty="0"/>
              <a:t> / Google</a:t>
            </a:r>
          </a:p>
          <a:p>
            <a:pPr marL="0" indent="0">
              <a:buNone/>
            </a:pPr>
            <a:r>
              <a:rPr lang="en-US" dirty="0"/>
              <a:t>        Form / Backend script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4440A2-0305-863C-EA66-2BD8BE7086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92901" y="1930400"/>
            <a:ext cx="5965290" cy="353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577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B7383-1BA9-89FB-BA2D-B0E3F0B46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Working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39BC04-1F14-9D22-4964-28444CBAA3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980907" y="1522914"/>
            <a:ext cx="8293095" cy="4516940"/>
          </a:xfrm>
        </p:spPr>
      </p:pic>
    </p:spTree>
    <p:extLst>
      <p:ext uri="{BB962C8B-B14F-4D97-AF65-F5344CB8AC3E}">
        <p14:creationId xmlns:p14="http://schemas.microsoft.com/office/powerpoint/2010/main" val="3584936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D27B8-176F-12AF-D267-C4D5763F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Challenges &amp; Solutions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48F5C-19E3-292D-08BF-D3AE71F51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2160589"/>
            <a:ext cx="5418666" cy="388077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Responsive Layout: Used media queries and flexbox/grid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Form Handling: Used client-side validation or </a:t>
            </a:r>
            <a:r>
              <a:rPr lang="en-US" dirty="0" err="1"/>
              <a:t>EmailJS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Design: Ensured UI/UX consistency with color palette &amp; fonts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Version Control: Regular commits and issue tracking on GitHub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473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09270-5D6A-DD3F-F645-1491962F7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 &amp; Future Scope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F949B-285D-87D1-F92F-C5FC492EE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418666" cy="3880773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Conclusion:</a:t>
            </a:r>
          </a:p>
          <a:p>
            <a:pPr marL="0" indent="0">
              <a:buNone/>
            </a:pPr>
            <a:r>
              <a:rPr lang="en-US" dirty="0"/>
              <a:t>         Successfully built a professional online</a:t>
            </a:r>
          </a:p>
          <a:p>
            <a:pPr marL="0" indent="0">
              <a:buNone/>
            </a:pPr>
            <a:r>
              <a:rPr lang="en-US" dirty="0"/>
              <a:t>         presence</a:t>
            </a:r>
          </a:p>
          <a:p>
            <a:pPr marL="0" indent="0">
              <a:buNone/>
            </a:pPr>
            <a:r>
              <a:rPr lang="en-US" dirty="0"/>
              <a:t>         Gained experience in frontend and web</a:t>
            </a:r>
          </a:p>
          <a:p>
            <a:pPr marL="0" indent="0">
              <a:buNone/>
            </a:pPr>
            <a:r>
              <a:rPr lang="en-US" dirty="0"/>
              <a:t>         hosting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Future Enhancements:</a:t>
            </a:r>
          </a:p>
          <a:p>
            <a:pPr marL="0" indent="0">
              <a:buNone/>
            </a:pPr>
            <a:r>
              <a:rPr lang="en-US" dirty="0"/>
              <a:t>         Add a blog section</a:t>
            </a:r>
          </a:p>
          <a:p>
            <a:pPr marL="0" indent="0">
              <a:buNone/>
            </a:pPr>
            <a:r>
              <a:rPr lang="en-US" dirty="0"/>
              <a:t>         Integrate backend with Node.js / Firebase</a:t>
            </a:r>
          </a:p>
          <a:p>
            <a:pPr marL="0" indent="0">
              <a:buNone/>
            </a:pPr>
            <a:r>
              <a:rPr lang="en-US" dirty="0"/>
              <a:t>         Include testimonials and resume download</a:t>
            </a:r>
          </a:p>
          <a:p>
            <a:pPr marL="0" indent="0">
              <a:buNone/>
            </a:pPr>
            <a:r>
              <a:rPr lang="en-US" dirty="0"/>
              <a:t>         feature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1684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</TotalTime>
  <Words>254</Words>
  <Application>Microsoft Macintosh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Personal Portfolio – Web Development project</vt:lpstr>
      <vt:lpstr>Introduction </vt:lpstr>
      <vt:lpstr>Technologies Used </vt:lpstr>
      <vt:lpstr>Project Features </vt:lpstr>
      <vt:lpstr>Working </vt:lpstr>
      <vt:lpstr>Challenges &amp; Solutions </vt:lpstr>
      <vt:lpstr>Conclusion &amp; Future Scope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MacBook Air</dc:creator>
  <cp:lastModifiedBy>MacBook Air</cp:lastModifiedBy>
  <cp:revision>2</cp:revision>
  <dcterms:created xsi:type="dcterms:W3CDTF">2025-07-19T17:29:08Z</dcterms:created>
  <dcterms:modified xsi:type="dcterms:W3CDTF">2025-07-19T18:25:20Z</dcterms:modified>
</cp:coreProperties>
</file>