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6" r:id="rId9"/>
    <p:sldId id="267" r:id="rId10"/>
    <p:sldId id="268" r:id="rId11"/>
    <p:sldId id="276" r:id="rId12"/>
    <p:sldId id="277" r:id="rId13"/>
    <p:sldId id="272" r:id="rId14"/>
    <p:sldId id="273" r:id="rId15"/>
    <p:sldId id="274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07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AC506-4082-4655-9098-AE86E461AC77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20C43-1847-4752-8F17-3123B5CD6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06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30EC-36FB-45DB-A8D6-4816345A8B8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52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7481-CE6E-42B1-B4E3-C01B1ECF518E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BFD9D-8A58-43E4-B272-51442D83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51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7481-CE6E-42B1-B4E3-C01B1ECF518E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BFD9D-8A58-43E4-B272-51442D83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5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7481-CE6E-42B1-B4E3-C01B1ECF518E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BFD9D-8A58-43E4-B272-51442D83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9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7481-CE6E-42B1-B4E3-C01B1ECF518E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BFD9D-8A58-43E4-B272-51442D83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1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7481-CE6E-42B1-B4E3-C01B1ECF518E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BFD9D-8A58-43E4-B272-51442D83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3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7481-CE6E-42B1-B4E3-C01B1ECF518E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BFD9D-8A58-43E4-B272-51442D83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9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7481-CE6E-42B1-B4E3-C01B1ECF518E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BFD9D-8A58-43E4-B272-51442D83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7481-CE6E-42B1-B4E3-C01B1ECF518E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BFD9D-8A58-43E4-B272-51442D83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6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7481-CE6E-42B1-B4E3-C01B1ECF518E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BFD9D-8A58-43E4-B272-51442D83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5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7481-CE6E-42B1-B4E3-C01B1ECF518E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BFD9D-8A58-43E4-B272-51442D83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4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7481-CE6E-42B1-B4E3-C01B1ECF518E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BFD9D-8A58-43E4-B272-51442D83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4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F7481-CE6E-42B1-B4E3-C01B1ECF518E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BFD9D-8A58-43E4-B272-51442D83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4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servlet-tutoria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ikipedia.org/" TargetMode="External"/><Relationship Id="rId4" Type="http://schemas.openxmlformats.org/officeDocument/2006/relationships/hyperlink" Target="https://www.w3schools.com/html/default.asp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2362200"/>
            <a:ext cx="4495800" cy="384032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Presented</a:t>
            </a:r>
          </a:p>
          <a:p>
            <a:pPr marL="0" indent="0"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By</a:t>
            </a:r>
          </a:p>
          <a:p>
            <a:pPr marL="0" indent="0"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Bisnu Chandra Sarkar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ID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16CSE039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Dept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of CSE, BSMRSTU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05000" y="685800"/>
            <a:ext cx="7086600" cy="762000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   Online Admission Syste</a:t>
            </a:r>
            <a:r>
              <a:rPr lang="en-US" dirty="0"/>
              <a:t>m</a:t>
            </a:r>
          </a:p>
        </p:txBody>
      </p:sp>
      <p:pic>
        <p:nvPicPr>
          <p:cNvPr id="7" name="Content Placeholder 4" descr="Pictur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32509"/>
            <a:ext cx="1542473" cy="129539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57800" y="2362200"/>
            <a:ext cx="3733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Supervised </a:t>
            </a:r>
          </a:p>
          <a:p>
            <a:r>
              <a:rPr lang="en-US" sz="2800" dirty="0" smtClean="0"/>
              <a:t>          By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800" dirty="0" smtClean="0"/>
              <a:t>Md. </a:t>
            </a:r>
            <a:r>
              <a:rPr lang="en-US" sz="2800" dirty="0" err="1" smtClean="0"/>
              <a:t>Akkas</a:t>
            </a:r>
            <a:r>
              <a:rPr lang="en-US" sz="2800" dirty="0" smtClean="0"/>
              <a:t> Ali</a:t>
            </a:r>
          </a:p>
          <a:p>
            <a:r>
              <a:rPr lang="en-US" sz="2800" dirty="0" smtClean="0"/>
              <a:t>Assistant Professor</a:t>
            </a:r>
          </a:p>
          <a:p>
            <a:r>
              <a:rPr lang="en-US" sz="2800" dirty="0" smtClean="0"/>
              <a:t>And Chairman</a:t>
            </a:r>
          </a:p>
          <a:p>
            <a:r>
              <a:rPr lang="en-US" sz="2800" dirty="0" smtClean="0"/>
              <a:t>Dept. of CSE,BSMRSTU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032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7"/>
    </mc:Choice>
    <mc:Fallback xmlns="">
      <p:transition spd="slow" advTm="405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4088"/>
            <a:ext cx="7315200" cy="1048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After Clicking No this page will be show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766455"/>
            <a:ext cx="5638800" cy="478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8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048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After fill up personal information this page will be show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85" y="2209801"/>
            <a:ext cx="8773947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0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3820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sz="4000" dirty="0" smtClean="0"/>
              <a:t>We can see admission status by clicking on admission status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9200" y="2133600"/>
            <a:ext cx="11770185" cy="503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0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           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r>
              <a:rPr lang="en-US" dirty="0"/>
              <a:t>I tried so much to maintain all the worst cases that can happen. But I don’t able to handle all of them. Actually when I firstly started to do it I don’t think that I will be fall into the ocean of problems. But I tried to getting out the problems as much as I can from the project.</a:t>
            </a:r>
          </a:p>
        </p:txBody>
      </p:sp>
    </p:spTree>
    <p:extLst>
      <p:ext uri="{BB962C8B-B14F-4D97-AF65-F5344CB8AC3E}">
        <p14:creationId xmlns:p14="http://schemas.microsoft.com/office/powerpoint/2010/main" val="320225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           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confess that my application has lots of limitations. Actually I wanted to connect the database with </a:t>
            </a:r>
            <a:r>
              <a:rPr lang="en-US" dirty="0" err="1"/>
              <a:t>bkash</a:t>
            </a:r>
            <a:r>
              <a:rPr lang="en-US" dirty="0"/>
              <a:t> and according to the information the database will be updated. I don’t able to it. The another limitation is I don’t add any </a:t>
            </a:r>
            <a:r>
              <a:rPr lang="en-US" dirty="0" smtClean="0"/>
              <a:t>delete </a:t>
            </a:r>
            <a:r>
              <a:rPr lang="en-US" dirty="0"/>
              <a:t>option that the information can be </a:t>
            </a:r>
            <a:r>
              <a:rPr lang="en-US" dirty="0" smtClean="0"/>
              <a:t>deleted</a:t>
            </a:r>
            <a:r>
              <a:rPr lang="en-US" dirty="0"/>
              <a:t>. In future, I want to resolves such big problems and make it as real life applicable application.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5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u="sng" dirty="0"/>
              <a:t>http://www.telusko.com/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pPr lvl="0"/>
            <a:r>
              <a:rPr lang="en-US" b="1" u="sng" dirty="0">
                <a:hlinkClick r:id="rId3"/>
              </a:rPr>
              <a:t>https://www.javatpoint.com/servlet-tutorial</a:t>
            </a:r>
            <a:r>
              <a:rPr lang="en-US" b="1" dirty="0"/>
              <a:t> 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pPr lvl="0"/>
            <a:r>
              <a:rPr lang="en-US" u="sng" dirty="0"/>
              <a:t>https://www.javatpoint.com/jsp-tutorial</a:t>
            </a:r>
            <a:endParaRPr lang="en-US" dirty="0"/>
          </a:p>
          <a:p>
            <a:r>
              <a:rPr lang="en-US" dirty="0"/>
              <a:t> </a:t>
            </a:r>
          </a:p>
          <a:p>
            <a:pPr lvl="0"/>
            <a:r>
              <a:rPr lang="en-US" u="sng" dirty="0"/>
              <a:t>https://www.javatpoint.com/dbms-tutorial</a:t>
            </a:r>
            <a:endParaRPr lang="en-US" dirty="0"/>
          </a:p>
          <a:p>
            <a:r>
              <a:rPr lang="en-US" dirty="0"/>
              <a:t> </a:t>
            </a:r>
          </a:p>
          <a:p>
            <a:pPr lvl="0"/>
            <a:r>
              <a:rPr lang="en-US" u="sng" dirty="0">
                <a:hlinkClick r:id="rId4"/>
              </a:rPr>
              <a:t>https://www.w3schools.com/html/default.asp</a:t>
            </a:r>
            <a:endParaRPr lang="en-US" dirty="0"/>
          </a:p>
          <a:p>
            <a:r>
              <a:rPr lang="en-US" dirty="0"/>
              <a:t> </a:t>
            </a:r>
          </a:p>
          <a:p>
            <a:pPr lvl="0"/>
            <a:r>
              <a:rPr lang="en-US" u="sng" dirty="0">
                <a:hlinkClick r:id="rId5"/>
              </a:rPr>
              <a:t>https://www.wikipedia.org/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2798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28194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       </a:t>
            </a:r>
            <a:r>
              <a:rPr lang="en-US" sz="3600" dirty="0" smtClean="0">
                <a:solidFill>
                  <a:schemeClr val="accent2"/>
                </a:solidFill>
              </a:rPr>
              <a:t>THANKS TO ALL</a:t>
            </a:r>
            <a:endParaRPr 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8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Presentation 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599"/>
            <a:ext cx="7620000" cy="434340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Related Works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Implementing tools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Future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20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7"/>
    </mc:Choice>
    <mc:Fallback xmlns="">
      <p:transition spd="slow" advTm="74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               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7620000" cy="4419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main objective of Online admission system application is getting admission </a:t>
            </a:r>
            <a:r>
              <a:rPr lang="en-US" dirty="0" smtClean="0"/>
              <a:t> and see the admission status through online.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will be helpful to inspiring the admission system to be online.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04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7"/>
    </mc:Choice>
    <mc:Fallback xmlns="">
      <p:transition spd="slow" advTm="637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7696200" cy="3124200"/>
          </a:xfrm>
        </p:spPr>
        <p:txBody>
          <a:bodyPr>
            <a:normAutofit/>
          </a:bodyPr>
          <a:lstStyle/>
          <a:p>
            <a:pPr algn="just"/>
            <a:r>
              <a:rPr lang="en-US" sz="4400" dirty="0" smtClean="0"/>
              <a:t>Online hotel booking.</a:t>
            </a:r>
          </a:p>
          <a:p>
            <a:pPr algn="just"/>
            <a:r>
              <a:rPr lang="en-US" sz="4400" dirty="0" smtClean="0">
                <a:cs typeface="Times New Roman" pitchFamily="18" charset="0"/>
              </a:rPr>
              <a:t>Online Examination System.</a:t>
            </a:r>
          </a:p>
          <a:p>
            <a:pPr algn="just"/>
            <a:r>
              <a:rPr lang="en-US" sz="4400" dirty="0" err="1" smtClean="0">
                <a:cs typeface="Times New Roman" pitchFamily="18" charset="0"/>
              </a:rPr>
              <a:t>Onine</a:t>
            </a:r>
            <a:r>
              <a:rPr lang="en-US" sz="4400" dirty="0" smtClean="0">
                <a:cs typeface="Times New Roman" pitchFamily="18" charset="0"/>
              </a:rPr>
              <a:t> book store</a:t>
            </a:r>
          </a:p>
          <a:p>
            <a:pPr algn="just"/>
            <a:endParaRPr lang="en-US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80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9"/>
    </mc:Choice>
    <mc:Fallback xmlns="">
      <p:transition spd="slow" advTm="149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dirty="0" smtClean="0"/>
              <a:t>               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038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To make admission system easier for  users.</a:t>
            </a: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Saving time and energy of users.</a:t>
            </a:r>
          </a:p>
          <a:p>
            <a:r>
              <a:rPr lang="en-US" sz="4000" dirty="0" smtClean="0"/>
              <a:t>Make the system much more authentic.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1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415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                           (User  Flow Chart)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232916" y="1524000"/>
            <a:ext cx="121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32916" y="2538984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Admission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33800" y="3793236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Complete payment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45992" y="4751832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transaction Id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55492" y="5611368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Complete admission</a:t>
            </a:r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>
            <a:off x="1600200" y="2234184"/>
            <a:ext cx="484632" cy="304800"/>
          </a:xfrm>
          <a:prstGeom prst="down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1600200" y="3182112"/>
            <a:ext cx="484632" cy="304800"/>
          </a:xfrm>
          <a:prstGeom prst="down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4215384" y="5230368"/>
            <a:ext cx="484632" cy="381000"/>
          </a:xfrm>
          <a:prstGeom prst="down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4291584" y="4437887"/>
            <a:ext cx="484632" cy="313945"/>
          </a:xfrm>
          <a:prstGeom prst="down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5478780" y="5828123"/>
            <a:ext cx="990600" cy="484632"/>
          </a:xfrm>
          <a:prstGeom prst="right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Up Arrow 20"/>
          <p:cNvSpPr/>
          <p:nvPr/>
        </p:nvSpPr>
        <p:spPr>
          <a:xfrm rot="5400000">
            <a:off x="2988495" y="3791294"/>
            <a:ext cx="762000" cy="685800"/>
          </a:xfrm>
          <a:prstGeom prst="up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Yes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5147698">
            <a:off x="1452308" y="4742384"/>
            <a:ext cx="669325" cy="484633"/>
          </a:xfrm>
          <a:prstGeom prst="right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469380" y="5613239"/>
            <a:ext cx="1447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24" name="Diamond 23"/>
          <p:cNvSpPr/>
          <p:nvPr/>
        </p:nvSpPr>
        <p:spPr>
          <a:xfrm>
            <a:off x="699516" y="3505200"/>
            <a:ext cx="2286000" cy="1143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Personal </a:t>
            </a:r>
            <a:r>
              <a:rPr lang="en-US" sz="1600" dirty="0" err="1" smtClean="0"/>
              <a:t>informatin</a:t>
            </a:r>
            <a:r>
              <a:rPr lang="en-US" sz="1600" dirty="0" smtClean="0"/>
              <a:t> already given</a:t>
            </a:r>
            <a:endParaRPr lang="en-US" sz="1600" dirty="0"/>
          </a:p>
        </p:txBody>
      </p:sp>
      <p:sp>
        <p:nvSpPr>
          <p:cNvPr id="25" name="Oval 24"/>
          <p:cNvSpPr/>
          <p:nvPr/>
        </p:nvSpPr>
        <p:spPr>
          <a:xfrm>
            <a:off x="918972" y="5370923"/>
            <a:ext cx="18669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Give personal info</a:t>
            </a:r>
            <a:endParaRPr lang="en-US" dirty="0"/>
          </a:p>
        </p:txBody>
      </p:sp>
      <p:sp>
        <p:nvSpPr>
          <p:cNvPr id="10" name="Bent-Up Arrow 9"/>
          <p:cNvSpPr/>
          <p:nvPr/>
        </p:nvSpPr>
        <p:spPr>
          <a:xfrm>
            <a:off x="2804160" y="4535016"/>
            <a:ext cx="751332" cy="132171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2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Implementing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434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Eclipse </a:t>
            </a:r>
            <a:r>
              <a:rPr lang="en-US" dirty="0"/>
              <a:t>as platform</a:t>
            </a:r>
          </a:p>
          <a:p>
            <a:r>
              <a:rPr lang="en-US" dirty="0"/>
              <a:t>Java as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JSP </a:t>
            </a:r>
            <a:r>
              <a:rPr lang="en-US" dirty="0"/>
              <a:t>for generating web </a:t>
            </a:r>
            <a:r>
              <a:rPr lang="en-US" dirty="0" smtClean="0"/>
              <a:t>pages</a:t>
            </a:r>
          </a:p>
          <a:p>
            <a:r>
              <a:rPr lang="en-US" dirty="0" smtClean="0"/>
              <a:t>HTML for web page design</a:t>
            </a:r>
          </a:p>
          <a:p>
            <a:pPr lvl="0"/>
            <a:r>
              <a:rPr lang="en-US" dirty="0" err="1" smtClean="0"/>
              <a:t>Xampp</a:t>
            </a:r>
            <a:r>
              <a:rPr lang="en-US" dirty="0" smtClean="0"/>
              <a:t> </a:t>
            </a:r>
            <a:r>
              <a:rPr lang="en-US" dirty="0"/>
              <a:t>as database server</a:t>
            </a:r>
          </a:p>
          <a:p>
            <a:pPr lvl="0"/>
            <a:r>
              <a:rPr lang="en-US" dirty="0"/>
              <a:t>Tomcat as java servlet container</a:t>
            </a:r>
          </a:p>
          <a:p>
            <a:pPr marL="0" indent="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66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389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r>
              <a:rPr lang="en-US" b="1" dirty="0" smtClean="0"/>
              <a:t>Home page</a:t>
            </a:r>
          </a:p>
          <a:p>
            <a:pPr marL="0" indent="0">
              <a:buNone/>
            </a:pPr>
            <a:r>
              <a:rPr lang="en-US" dirty="0"/>
              <a:t>At first user </a:t>
            </a:r>
            <a:r>
              <a:rPr lang="en-US" dirty="0" smtClean="0"/>
              <a:t>can choose any options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13" y="2644088"/>
            <a:ext cx="8669774" cy="417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704088"/>
            <a:ext cx="784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If user click on Admission, then this page will be shown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0" y="1781306"/>
            <a:ext cx="8703950" cy="492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</TotalTime>
  <Words>382</Words>
  <Application>Microsoft Office PowerPoint</Application>
  <PresentationFormat>On-screen Show (4:3)</PresentationFormat>
  <Paragraphs>86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Office Theme</vt:lpstr>
      <vt:lpstr>PowerPoint Presentation</vt:lpstr>
      <vt:lpstr>  Presentation Outlines</vt:lpstr>
      <vt:lpstr>                INTRODUCTION</vt:lpstr>
      <vt:lpstr>Related Works</vt:lpstr>
      <vt:lpstr>                OBJECTIVES</vt:lpstr>
      <vt:lpstr>                METHODOLOGY</vt:lpstr>
      <vt:lpstr>Implementing Tools</vt:lpstr>
      <vt:lpstr>          IMPLEMENTATION</vt:lpstr>
      <vt:lpstr>              </vt:lpstr>
      <vt:lpstr>         After Clicking No this page will be show</vt:lpstr>
      <vt:lpstr>After fill up personal information this page will be show</vt:lpstr>
      <vt:lpstr> We can see admission status by clicking on admission status</vt:lpstr>
      <vt:lpstr>            CONCLUSION</vt:lpstr>
      <vt:lpstr>            FUTURE WORK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Bisnu</cp:lastModifiedBy>
  <cp:revision>38</cp:revision>
  <dcterms:created xsi:type="dcterms:W3CDTF">2019-01-22T04:59:14Z</dcterms:created>
  <dcterms:modified xsi:type="dcterms:W3CDTF">2019-01-24T04:23:08Z</dcterms:modified>
</cp:coreProperties>
</file>