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6" r:id="rId3"/>
    <p:sldId id="259" r:id="rId4"/>
    <p:sldId id="260" r:id="rId5"/>
    <p:sldId id="264" r:id="rId6"/>
    <p:sldId id="262" r:id="rId7"/>
    <p:sldId id="263" r:id="rId8"/>
    <p:sldId id="258" r:id="rId9"/>
    <p:sldId id="265" r:id="rId10"/>
    <p:sldId id="266" r:id="rId11"/>
    <p:sldId id="267" r:id="rId12"/>
    <p:sldId id="268" r:id="rId13"/>
    <p:sldId id="274" r:id="rId14"/>
    <p:sldId id="271" r:id="rId15"/>
    <p:sldId id="272" r:id="rId16"/>
    <p:sldId id="273" r:id="rId17"/>
    <p:sldId id="269" r:id="rId18"/>
    <p:sldId id="270" r:id="rId19"/>
    <p:sldId id="275" r:id="rId20"/>
    <p:sldId id="276" r:id="rId21"/>
    <p:sldId id="278" r:id="rId22"/>
    <p:sldId id="279" r:id="rId23"/>
    <p:sldId id="280" r:id="rId24"/>
    <p:sldId id="282" r:id="rId25"/>
    <p:sldId id="286" r:id="rId26"/>
    <p:sldId id="287" r:id="rId27"/>
    <p:sldId id="281" r:id="rId28"/>
    <p:sldId id="283" r:id="rId29"/>
    <p:sldId id="284" r:id="rId30"/>
    <p:sldId id="285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2955D-70A1-413C-A120-CEA263D27797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8220A-804F-4172-93FE-B4207401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220A-804F-4172-93FE-B4207401D5E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AB6-4A52-41C0-9535-2CA8C494336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5F0-7EAF-4D5B-A8CB-D2392485FB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AB6-4A52-41C0-9535-2CA8C494336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5F0-7EAF-4D5B-A8CB-D2392485FB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AB6-4A52-41C0-9535-2CA8C494336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5F0-7EAF-4D5B-A8CB-D2392485FB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AB6-4A52-41C0-9535-2CA8C494336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5F0-7EAF-4D5B-A8CB-D2392485FB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AB6-4A52-41C0-9535-2CA8C494336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5F0-7EAF-4D5B-A8CB-D2392485FB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AB6-4A52-41C0-9535-2CA8C494336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5F0-7EAF-4D5B-A8CB-D2392485FB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AB6-4A52-41C0-9535-2CA8C494336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5F0-7EAF-4D5B-A8CB-D2392485FB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AB6-4A52-41C0-9535-2CA8C494336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5F0-7EAF-4D5B-A8CB-D2392485FB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AB6-4A52-41C0-9535-2CA8C494336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5F0-7EAF-4D5B-A8CB-D2392485FB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AB6-4A52-41C0-9535-2CA8C494336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5F0-7EAF-4D5B-A8CB-D2392485FB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AB6-4A52-41C0-9535-2CA8C494336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5F0-7EAF-4D5B-A8CB-D2392485FB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E6AB6-4A52-41C0-9535-2CA8C494336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2F5F0-7EAF-4D5B-A8CB-D2392485FB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800600" y="0"/>
            <a:ext cx="4114800" cy="6248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DEALERS </a:t>
            </a:r>
            <a:br>
              <a:rPr lang="en-US" sz="6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</a:br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IN </a:t>
            </a:r>
            <a:br>
              <a:rPr lang="en-US" sz="6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</a:br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ALL</a:t>
            </a:r>
            <a:br>
              <a:rPr lang="en-US" sz="6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</a:br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KINDS</a:t>
            </a:r>
            <a:br>
              <a:rPr lang="en-US" sz="6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</a:br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OF </a:t>
            </a:r>
            <a:br>
              <a:rPr lang="en-US" sz="6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</a:br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FABRICS</a:t>
            </a:r>
            <a:r>
              <a:rPr lang="en-US" sz="60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  <a:endParaRPr lang="en-US" sz="60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6" name="Content Placeholder 5" descr="Screenshot_20190409-100339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09600" y="685800"/>
            <a:ext cx="4829474" cy="5105400"/>
          </a:xfrm>
          <a:prstGeom prst="ellipse">
            <a:avLst/>
          </a:prstGeom>
          <a:ln w="190500" cap="rnd">
            <a:solidFill>
              <a:srgbClr val="00B0F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riblet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1371600"/>
            <a:ext cx="5715000" cy="4038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ndalus" pitchFamily="18" charset="-78"/>
                <a:cs typeface="Andalus" pitchFamily="18" charset="-78"/>
              </a:rPr>
              <a:t>Paul Nnabuike Onelum,</a:t>
            </a:r>
          </a:p>
          <a:p>
            <a:r>
              <a:rPr lang="en-US" b="1" dirty="0" smtClean="0">
                <a:latin typeface="Andalus" pitchFamily="18" charset="-78"/>
                <a:cs typeface="Andalus" pitchFamily="18" charset="-78"/>
              </a:rPr>
              <a:t>Graduate Of Marketing Management, Delta State University.</a:t>
            </a:r>
          </a:p>
          <a:p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US" b="1" dirty="0" smtClean="0">
                <a:latin typeface="Andalus" pitchFamily="18" charset="-78"/>
                <a:cs typeface="Andalus" pitchFamily="18" charset="-78"/>
              </a:rPr>
              <a:t>Creativity angle: </a:t>
            </a:r>
            <a:r>
              <a:rPr lang="en-US" b="1" dirty="0" err="1" smtClean="0">
                <a:latin typeface="Andalus" pitchFamily="18" charset="-78"/>
                <a:cs typeface="Andalus" pitchFamily="18" charset="-78"/>
              </a:rPr>
              <a:t>Mcee</a:t>
            </a:r>
            <a:r>
              <a:rPr lang="en-US" b="1" dirty="0" smtClean="0">
                <a:latin typeface="Andalus" pitchFamily="18" charset="-78"/>
                <a:cs typeface="Andalus" pitchFamily="18" charset="-78"/>
              </a:rPr>
              <a:t>.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50" name="Picture 2" descr="C:\Users\bisola\AppData\Local\Temp\WPDNSE\{00001149-0001-0001-0000-000000000000}\IMG-20190418-WA00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4495800" cy="5334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4724400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Andalus" pitchFamily="18" charset="-78"/>
                <a:cs typeface="Andalus" pitchFamily="18" charset="-78"/>
              </a:rPr>
              <a:t>HOUSE</a:t>
            </a:r>
            <a:br>
              <a:rPr lang="en-US" sz="8000" dirty="0" smtClean="0">
                <a:latin typeface="Andalus" pitchFamily="18" charset="-78"/>
                <a:cs typeface="Andalus" pitchFamily="18" charset="-78"/>
              </a:rPr>
            </a:br>
            <a:r>
              <a:rPr lang="en-US" sz="8000" dirty="0" smtClean="0">
                <a:latin typeface="Andalus" pitchFamily="18" charset="-78"/>
                <a:cs typeface="Andalus" pitchFamily="18" charset="-78"/>
              </a:rPr>
              <a:t> OF </a:t>
            </a:r>
            <a:br>
              <a:rPr lang="en-US" sz="8000" dirty="0" smtClean="0">
                <a:latin typeface="Andalus" pitchFamily="18" charset="-78"/>
                <a:cs typeface="Andalus" pitchFamily="18" charset="-78"/>
              </a:rPr>
            </a:br>
            <a:r>
              <a:rPr lang="en-US" sz="8000" dirty="0" smtClean="0">
                <a:latin typeface="Andalus" pitchFamily="18" charset="-78"/>
                <a:cs typeface="Andalus" pitchFamily="18" charset="-78"/>
              </a:rPr>
              <a:t>TUMMY.</a:t>
            </a:r>
            <a:endParaRPr lang="en-US" sz="80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"/>
            <a:ext cx="7670376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"/>
            <a:ext cx="76962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0"/>
            <a:ext cx="6019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69342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2242"/>
            <a:ext cx="6400800" cy="648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0"/>
            <a:ext cx="594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0"/>
            <a:ext cx="8099307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titled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81000"/>
            <a:ext cx="4725060" cy="50299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4038600" cy="4724400"/>
          </a:xfrm>
        </p:spPr>
        <p:txBody>
          <a:bodyPr>
            <a:normAutofit fontScale="92500"/>
          </a:bodyPr>
          <a:lstStyle/>
          <a:p>
            <a:pPr algn="l"/>
            <a:r>
              <a:rPr lang="en-US" sz="4800" b="1" dirty="0" err="1" smtClean="0">
                <a:latin typeface="Andalus" pitchFamily="18" charset="-78"/>
                <a:cs typeface="Andalus" pitchFamily="18" charset="-78"/>
              </a:rPr>
              <a:t>Abisola</a:t>
            </a:r>
            <a:r>
              <a:rPr lang="en-US" sz="4800" b="1" dirty="0" smtClean="0">
                <a:latin typeface="Andalus" pitchFamily="18" charset="-78"/>
                <a:cs typeface="Andalus" pitchFamily="18" charset="-78"/>
              </a:rPr>
              <a:t>, Temitope </a:t>
            </a:r>
            <a:r>
              <a:rPr lang="en-US" sz="4800" b="1" dirty="0" err="1" smtClean="0">
                <a:latin typeface="Andalus" pitchFamily="18" charset="-78"/>
                <a:cs typeface="Andalus" pitchFamily="18" charset="-78"/>
              </a:rPr>
              <a:t>Oke</a:t>
            </a:r>
            <a:r>
              <a:rPr lang="en-US" sz="4800" b="1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lvl="1" algn="l">
              <a:buFont typeface="Wingdings" pitchFamily="2" charset="2"/>
              <a:buChar char="q"/>
            </a:pPr>
            <a:r>
              <a:rPr lang="en-US" sz="4400" b="1" dirty="0" smtClean="0">
                <a:latin typeface="Andalus" pitchFamily="18" charset="-78"/>
                <a:cs typeface="Andalus" pitchFamily="18" charset="-78"/>
              </a:rPr>
              <a:t> Public speaker</a:t>
            </a:r>
          </a:p>
          <a:p>
            <a:pPr>
              <a:buFont typeface="Wingdings" pitchFamily="2" charset="2"/>
              <a:buChar char="q"/>
            </a:pPr>
            <a:r>
              <a:rPr lang="en-US" sz="4800" b="1" dirty="0" smtClean="0">
                <a:latin typeface="Andalus" pitchFamily="18" charset="-78"/>
                <a:cs typeface="Andalus" pitchFamily="18" charset="-78"/>
              </a:rPr>
              <a:t>Etiquette Boss.</a:t>
            </a:r>
          </a:p>
          <a:p>
            <a:pPr lvl="2">
              <a:buFont typeface="Wingdings" pitchFamily="2" charset="2"/>
              <a:buChar char="q"/>
            </a:pPr>
            <a:r>
              <a:rPr lang="en-US" sz="4000" b="1" dirty="0" smtClean="0">
                <a:latin typeface="Andalus" pitchFamily="18" charset="-78"/>
                <a:cs typeface="Andalus" pitchFamily="18" charset="-78"/>
              </a:rPr>
              <a:t>Stylist</a:t>
            </a:r>
            <a:r>
              <a:rPr lang="en-US" b="1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G-20190409-WA0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1"/>
            <a:ext cx="6509287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4876799"/>
          </a:xfrm>
        </p:spPr>
        <p:txBody>
          <a:bodyPr vert="horz" anchor="b">
            <a:noAutofit/>
            <a:scene3d>
              <a:camera prst="perspectiveContrastingLeftFacing"/>
              <a:lightRig rig="threePt" dir="t"/>
            </a:scene3d>
            <a:sp3d extrusionH="57150" contourW="12700">
              <a:bevelB w="38100" h="38100" prst="relaxedInset"/>
              <a:extrusionClr>
                <a:srgbClr val="FFFF00"/>
              </a:extrusionClr>
              <a:contourClr>
                <a:schemeClr val="accent2">
                  <a:lumMod val="75000"/>
                </a:schemeClr>
              </a:contourClr>
            </a:sp3d>
          </a:bodyPr>
          <a:lstStyle/>
          <a:p>
            <a:r>
              <a:rPr lang="en-US" sz="6000" dirty="0" smtClean="0">
                <a:latin typeface="Albertus Medium" pitchFamily="34" charset="0"/>
              </a:rPr>
              <a:t>SHADDY’S WORLD</a:t>
            </a:r>
            <a:br>
              <a:rPr lang="en-US" sz="6000" dirty="0" smtClean="0">
                <a:latin typeface="Albertus Medium" pitchFamily="34" charset="0"/>
              </a:rPr>
            </a:br>
            <a:r>
              <a:rPr lang="en-US" sz="6000" dirty="0" smtClean="0">
                <a:latin typeface="Albertus Medium" pitchFamily="34" charset="0"/>
              </a:rPr>
              <a:t> BEDDINGS</a:t>
            </a:r>
            <a:br>
              <a:rPr lang="en-US" sz="6000" dirty="0" smtClean="0">
                <a:latin typeface="Albertus Medium" pitchFamily="34" charset="0"/>
              </a:rPr>
            </a:br>
            <a:r>
              <a:rPr lang="en-US" sz="6000" dirty="0" err="1" smtClean="0">
                <a:latin typeface="Albertus Medium" pitchFamily="34" charset="0"/>
              </a:rPr>
              <a:t>sheets,pillowcases,bedspread,blankets</a:t>
            </a:r>
            <a:r>
              <a:rPr lang="en-US" sz="6000" dirty="0" smtClean="0">
                <a:latin typeface="Albertus Medium" pitchFamily="34" charset="0"/>
              </a:rPr>
              <a:t>.</a:t>
            </a:r>
            <a:endParaRPr lang="en-US" sz="6000" dirty="0">
              <a:latin typeface="Albertus Medium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685800"/>
            <a:ext cx="5715000" cy="534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1" y="457200"/>
            <a:ext cx="6858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85800"/>
            <a:ext cx="6908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7543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00100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1000"/>
            <a:ext cx="7543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1714500" y="-876300"/>
            <a:ext cx="5943600" cy="830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09600"/>
            <a:ext cx="7010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90409-WA0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33400"/>
            <a:ext cx="6649233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85800"/>
            <a:ext cx="7467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0125" y="152400"/>
            <a:ext cx="5492675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04799"/>
            <a:ext cx="5562600" cy="611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7104"/>
            <a:ext cx="6553200" cy="647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isola\AppData\Local\Temp\WPDNSE\{00001149-0001-0001-0000-000000000000}\IMG-20190418-WA00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0"/>
            <a:ext cx="48768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-19964400"/>
            <a:ext cx="2133600" cy="754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 descr="C:\Users\bisola\AppData\Local\Temp\WPDNSE\{00001149-0001-0001-0000-000000000000}\IMG-20190418-WA00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533400"/>
            <a:ext cx="51816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90409-WA00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6618514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90409-WA00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838200"/>
            <a:ext cx="6469343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7152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609600"/>
            <a:ext cx="5562600" cy="546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14400"/>
            <a:ext cx="5486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143000"/>
            <a:ext cx="45720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35</Words>
  <Application>Microsoft Office PowerPoint</Application>
  <PresentationFormat>On-screen Show (4:3)</PresentationFormat>
  <Paragraphs>12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  DEALERS  IN  ALL  KINDS  OF  FABRICS.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HOUSE  OF  TUMMY.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SHADDY’S WORLD  BEDDINGS sheets,pillowcases,bedspread,blankets.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bisola</dc:creator>
  <cp:lastModifiedBy>bisola</cp:lastModifiedBy>
  <cp:revision>28</cp:revision>
  <dcterms:created xsi:type="dcterms:W3CDTF">2019-04-09T08:54:24Z</dcterms:created>
  <dcterms:modified xsi:type="dcterms:W3CDTF">2019-04-20T11:58:36Z</dcterms:modified>
</cp:coreProperties>
</file>