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E2BDA43A-A491-4DF6-BC34-A61F0EBBE393}" type="datetimeFigureOut">
              <a:rPr lang="en-US" smtClean="0"/>
              <a:t>1/30/2019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05BAE3A-1D00-4325-807E-9AA5593C5385}"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DA43A-A491-4DF6-BC34-A61F0EBBE393}"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BAE3A-1D00-4325-807E-9AA5593C5385}"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DA43A-A491-4DF6-BC34-A61F0EBBE393}"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BAE3A-1D00-4325-807E-9AA5593C5385}"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DA43A-A491-4DF6-BC34-A61F0EBBE393}"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BAE3A-1D00-4325-807E-9AA5593C5385}"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DA43A-A491-4DF6-BC34-A61F0EBBE393}"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BAE3A-1D00-4325-807E-9AA5593C538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BDA43A-A491-4DF6-BC34-A61F0EBBE393}"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BAE3A-1D00-4325-807E-9AA5593C5385}"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BDA43A-A491-4DF6-BC34-A61F0EBBE393}" type="datetimeFigureOut">
              <a:rPr lang="en-US" smtClean="0"/>
              <a:t>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BAE3A-1D00-4325-807E-9AA5593C5385}"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BDA43A-A491-4DF6-BC34-A61F0EBBE393}" type="datetimeFigureOut">
              <a:rPr lang="en-US" smtClean="0"/>
              <a:t>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BAE3A-1D00-4325-807E-9AA5593C5385}"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DA43A-A491-4DF6-BC34-A61F0EBBE393}" type="datetimeFigureOut">
              <a:rPr lang="en-US" smtClean="0"/>
              <a:t>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BAE3A-1D00-4325-807E-9AA5593C53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DA43A-A491-4DF6-BC34-A61F0EBBE393}"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BAE3A-1D00-4325-807E-9AA5593C53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DA43A-A491-4DF6-BC34-A61F0EBBE393}"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BAE3A-1D00-4325-807E-9AA5593C53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E2BDA43A-A491-4DF6-BC34-A61F0EBBE393}" type="datetimeFigureOut">
              <a:rPr lang="en-US" smtClean="0"/>
              <a:t>1/30/2019</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05BAE3A-1D00-4325-807E-9AA5593C53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nstagram.com/silly.print/" TargetMode="External"/><Relationship Id="rId2" Type="http://schemas.openxmlformats.org/officeDocument/2006/relationships/hyperlink" Target="https://www.instagram.com/a.womanswealth/"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hyperlink" Target="https://www.instagram.com/hotmtv/" TargetMode="External"/><Relationship Id="rId4" Type="http://schemas.openxmlformats.org/officeDocument/2006/relationships/hyperlink" Target="https://www.instagram.com/igniteg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81000"/>
            <a:ext cx="2972610" cy="35052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p:cNvSpPr>
            <a:spLocks noGrp="1"/>
          </p:cNvSpPr>
          <p:nvPr>
            <p:ph type="ctrTitle"/>
          </p:nvPr>
        </p:nvSpPr>
        <p:spPr>
          <a:xfrm>
            <a:off x="381000" y="838200"/>
            <a:ext cx="4267200" cy="762000"/>
          </a:xfrm>
        </p:spPr>
        <p:txBody>
          <a:bodyPr/>
          <a:lstStyle/>
          <a:p>
            <a:pPr algn="l"/>
            <a:r>
              <a:rPr lang="en-US" sz="3600" dirty="0" smtClean="0"/>
              <a:t>Bimbo Akinsanya </a:t>
            </a:r>
            <a:endParaRPr lang="en-US" sz="3600" dirty="0"/>
          </a:p>
        </p:txBody>
      </p:sp>
      <p:sp>
        <p:nvSpPr>
          <p:cNvPr id="3" name="Subtitle 2"/>
          <p:cNvSpPr>
            <a:spLocks noGrp="1"/>
          </p:cNvSpPr>
          <p:nvPr>
            <p:ph type="subTitle" idx="1"/>
          </p:nvPr>
        </p:nvSpPr>
        <p:spPr>
          <a:xfrm>
            <a:off x="76200" y="1752600"/>
            <a:ext cx="8687610" cy="4856018"/>
          </a:xfrm>
        </p:spPr>
        <p:txBody>
          <a:bodyPr>
            <a:normAutofit fontScale="77500" lnSpcReduction="20000"/>
          </a:bodyPr>
          <a:lstStyle/>
          <a:p>
            <a:endParaRPr lang="en-US" dirty="0" smtClean="0">
              <a:solidFill>
                <a:schemeClr val="bg1"/>
              </a:solidFill>
              <a:effectLst/>
            </a:endParaRPr>
          </a:p>
          <a:p>
            <a:endParaRPr lang="en-US" sz="2600" dirty="0">
              <a:solidFill>
                <a:schemeClr val="bg1"/>
              </a:solidFill>
              <a:effectLst/>
            </a:endParaRPr>
          </a:p>
          <a:p>
            <a:r>
              <a:rPr lang="en-US" sz="2600" b="1" dirty="0" smtClean="0">
                <a:solidFill>
                  <a:schemeClr val="bg1"/>
                </a:solidFill>
                <a:effectLst/>
              </a:rPr>
              <a:t>Abimbola </a:t>
            </a:r>
            <a:r>
              <a:rPr lang="en-US" sz="2600" b="1" dirty="0">
                <a:solidFill>
                  <a:schemeClr val="bg1"/>
                </a:solidFill>
                <a:effectLst/>
              </a:rPr>
              <a:t>Esther Akinsanya, a </a:t>
            </a:r>
            <a:r>
              <a:rPr lang="en-US" sz="2600" b="1" dirty="0" smtClean="0">
                <a:solidFill>
                  <a:schemeClr val="bg1"/>
                </a:solidFill>
                <a:effectLst/>
              </a:rPr>
              <a:t>Graduate </a:t>
            </a:r>
            <a:r>
              <a:rPr lang="en-US" sz="2600" b="1" dirty="0">
                <a:solidFill>
                  <a:schemeClr val="bg1"/>
                </a:solidFill>
                <a:effectLst/>
              </a:rPr>
              <a:t>of English language from Obafemi Awolowo University. </a:t>
            </a:r>
            <a:r>
              <a:rPr lang="en-US" sz="2600" b="1" dirty="0" smtClean="0">
                <a:solidFill>
                  <a:schemeClr val="bg1"/>
                </a:solidFill>
                <a:effectLst/>
              </a:rPr>
              <a:t>A Christian </a:t>
            </a:r>
            <a:r>
              <a:rPr lang="en-US" sz="2600" b="1" dirty="0">
                <a:solidFill>
                  <a:schemeClr val="bg1"/>
                </a:solidFill>
                <a:effectLst/>
              </a:rPr>
              <a:t>and was born into a very humble family of 8. 5 siblings and </a:t>
            </a:r>
            <a:r>
              <a:rPr lang="en-US" sz="2600" b="1" dirty="0" smtClean="0">
                <a:solidFill>
                  <a:schemeClr val="bg1"/>
                </a:solidFill>
                <a:effectLst/>
              </a:rPr>
              <a:t>parents</a:t>
            </a:r>
            <a:r>
              <a:rPr lang="en-US" sz="2600" b="1" dirty="0">
                <a:solidFill>
                  <a:schemeClr val="bg1"/>
                </a:solidFill>
                <a:effectLst/>
              </a:rPr>
              <a:t>. </a:t>
            </a:r>
            <a:r>
              <a:rPr lang="en-US" sz="2600" b="1" dirty="0" smtClean="0">
                <a:solidFill>
                  <a:schemeClr val="bg1"/>
                </a:solidFill>
                <a:effectLst/>
              </a:rPr>
              <a:t> </a:t>
            </a:r>
            <a:r>
              <a:rPr lang="en-US" sz="2600" b="1" dirty="0">
                <a:solidFill>
                  <a:schemeClr val="bg1"/>
                </a:solidFill>
                <a:effectLst/>
              </a:rPr>
              <a:t>G</a:t>
            </a:r>
            <a:r>
              <a:rPr lang="en-US" sz="2600" b="1" dirty="0" smtClean="0">
                <a:solidFill>
                  <a:schemeClr val="bg1"/>
                </a:solidFill>
                <a:effectLst/>
              </a:rPr>
              <a:t>rew </a:t>
            </a:r>
            <a:r>
              <a:rPr lang="en-US" sz="2600" b="1" dirty="0">
                <a:solidFill>
                  <a:schemeClr val="bg1"/>
                </a:solidFill>
                <a:effectLst/>
              </a:rPr>
              <a:t>up in </a:t>
            </a:r>
            <a:r>
              <a:rPr lang="en-US" sz="2600" b="1" dirty="0" err="1">
                <a:solidFill>
                  <a:schemeClr val="bg1"/>
                </a:solidFill>
                <a:effectLst/>
              </a:rPr>
              <a:t>Ebute</a:t>
            </a:r>
            <a:r>
              <a:rPr lang="en-US" sz="2600" b="1" dirty="0">
                <a:solidFill>
                  <a:schemeClr val="bg1"/>
                </a:solidFill>
                <a:effectLst/>
              </a:rPr>
              <a:t> Meta area of Lagos, and </a:t>
            </a:r>
            <a:r>
              <a:rPr lang="en-US" sz="2600" b="1" dirty="0" smtClean="0">
                <a:solidFill>
                  <a:schemeClr val="bg1"/>
                </a:solidFill>
                <a:effectLst/>
              </a:rPr>
              <a:t>has  </a:t>
            </a:r>
            <a:r>
              <a:rPr lang="en-US" sz="2600" b="1" dirty="0">
                <a:solidFill>
                  <a:schemeClr val="bg1"/>
                </a:solidFill>
                <a:effectLst/>
              </a:rPr>
              <a:t>a strong interest in Charity, media and communications.</a:t>
            </a:r>
          </a:p>
          <a:p>
            <a:r>
              <a:rPr lang="en-US" sz="2600" dirty="0">
                <a:solidFill>
                  <a:schemeClr val="bg1"/>
                </a:solidFill>
                <a:effectLst/>
              </a:rPr>
              <a:t> </a:t>
            </a:r>
            <a:endParaRPr lang="en-US" sz="2600" dirty="0" smtClean="0">
              <a:solidFill>
                <a:schemeClr val="bg1"/>
              </a:solidFill>
              <a:effectLst/>
            </a:endParaRPr>
          </a:p>
          <a:p>
            <a:r>
              <a:rPr lang="en-US" sz="2600" dirty="0" smtClean="0">
                <a:solidFill>
                  <a:schemeClr val="bg1"/>
                </a:solidFill>
                <a:effectLst/>
              </a:rPr>
              <a:t> </a:t>
            </a:r>
            <a:r>
              <a:rPr lang="en-US" sz="2600" b="1" dirty="0" smtClean="0">
                <a:solidFill>
                  <a:schemeClr val="bg1"/>
                </a:solidFill>
                <a:effectLst/>
              </a:rPr>
              <a:t>She runs </a:t>
            </a:r>
            <a:r>
              <a:rPr lang="en-US" sz="2600" b="1" dirty="0">
                <a:solidFill>
                  <a:schemeClr val="bg1"/>
                </a:solidFill>
                <a:effectLst/>
              </a:rPr>
              <a:t>a Ngo called Lend a Hand for the Development of Africa formerly called Bimbo and friends. We hope to fill the void created by the inadequate access to quality education and health materials in local communities. We do this by giving educational and health support/supplies to young adults in various local communities. We have been able to reach out to over 5000 people, and we have different schools and communities as our adopted centres.</a:t>
            </a:r>
          </a:p>
          <a:p>
            <a:r>
              <a:rPr lang="en-US" sz="2600" b="1" dirty="0">
                <a:solidFill>
                  <a:schemeClr val="bg1"/>
                </a:solidFill>
                <a:effectLst/>
              </a:rPr>
              <a:t> </a:t>
            </a:r>
          </a:p>
          <a:p>
            <a:endParaRPr lang="en-US" b="1" dirty="0"/>
          </a:p>
        </p:txBody>
      </p:sp>
    </p:spTree>
    <p:extLst>
      <p:ext uri="{BB962C8B-B14F-4D97-AF65-F5344CB8AC3E}">
        <p14:creationId xmlns:p14="http://schemas.microsoft.com/office/powerpoint/2010/main" val="3311700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4800600" cy="685800"/>
          </a:xfrm>
        </p:spPr>
        <p:txBody>
          <a:bodyPr/>
          <a:lstStyle/>
          <a:p>
            <a:r>
              <a:rPr lang="en-US" sz="3600" b="1" dirty="0" smtClean="0"/>
              <a:t>Omotayo Adeola</a:t>
            </a:r>
            <a:endParaRPr lang="en-US" b="1" dirty="0"/>
          </a:p>
        </p:txBody>
      </p:sp>
      <p:sp>
        <p:nvSpPr>
          <p:cNvPr id="3" name="Subtitle 2"/>
          <p:cNvSpPr>
            <a:spLocks noGrp="1"/>
          </p:cNvSpPr>
          <p:nvPr>
            <p:ph type="subTitle" idx="1"/>
          </p:nvPr>
        </p:nvSpPr>
        <p:spPr>
          <a:xfrm>
            <a:off x="228600" y="1891145"/>
            <a:ext cx="8486775" cy="4966855"/>
          </a:xfrm>
        </p:spPr>
        <p:txBody>
          <a:bodyPr>
            <a:normAutofit/>
          </a:bodyPr>
          <a:lstStyle/>
          <a:p>
            <a:pPr fontAlgn="base"/>
            <a:r>
              <a:rPr lang="en-US" sz="5200" b="1" dirty="0" err="1">
                <a:solidFill>
                  <a:schemeClr val="bg1"/>
                </a:solidFill>
                <a:effectLst/>
              </a:rPr>
              <a:t>Firecatcher</a:t>
            </a:r>
            <a:r>
              <a:rPr lang="en-US" sz="5200" b="1" dirty="0">
                <a:solidFill>
                  <a:schemeClr val="bg1"/>
                </a:solidFill>
                <a:effectLst/>
              </a:rPr>
              <a:t> 🔥</a:t>
            </a:r>
          </a:p>
          <a:p>
            <a:endParaRPr lang="en-US" sz="2800" dirty="0" smtClean="0">
              <a:solidFill>
                <a:schemeClr val="bg1"/>
              </a:solidFill>
            </a:endParaRPr>
          </a:p>
          <a:p>
            <a:r>
              <a:rPr lang="en-US" sz="2800" dirty="0">
                <a:solidFill>
                  <a:schemeClr val="bg1"/>
                </a:solidFill>
              </a:rPr>
              <a:t/>
            </a:r>
            <a:br>
              <a:rPr lang="en-US" sz="2800" dirty="0">
                <a:solidFill>
                  <a:schemeClr val="bg1"/>
                </a:solidFill>
              </a:rPr>
            </a:br>
            <a:r>
              <a:rPr lang="en-US" sz="2800" dirty="0">
                <a:solidFill>
                  <a:schemeClr val="bg1"/>
                </a:solidFill>
                <a:effectLst/>
              </a:rPr>
              <a:t>Facilitator </a:t>
            </a:r>
            <a:r>
              <a:rPr lang="en-US" sz="2800" dirty="0">
                <a:solidFill>
                  <a:schemeClr val="bg1"/>
                </a:solidFill>
                <a:effectLst/>
                <a:hlinkClick r:id="rId2"/>
              </a:rPr>
              <a:t>@</a:t>
            </a:r>
            <a:r>
              <a:rPr lang="en-US" sz="2800" dirty="0" err="1">
                <a:solidFill>
                  <a:schemeClr val="bg1"/>
                </a:solidFill>
                <a:effectLst/>
                <a:hlinkClick r:id="rId2"/>
              </a:rPr>
              <a:t>a.womanswealth</a:t>
            </a:r>
            <a:r>
              <a:rPr lang="en-US" sz="2800" dirty="0">
                <a:solidFill>
                  <a:schemeClr val="bg1"/>
                </a:solidFill>
                <a:effectLst/>
              </a:rPr>
              <a:t/>
            </a:r>
            <a:br>
              <a:rPr lang="en-US" sz="2800" dirty="0">
                <a:solidFill>
                  <a:schemeClr val="bg1"/>
                </a:solidFill>
                <a:effectLst/>
              </a:rPr>
            </a:br>
            <a:r>
              <a:rPr lang="en-US" sz="2800" dirty="0">
                <a:solidFill>
                  <a:schemeClr val="bg1"/>
                </a:solidFill>
                <a:effectLst/>
              </a:rPr>
              <a:t>Doodles </a:t>
            </a:r>
            <a:r>
              <a:rPr lang="en-US" sz="2800" dirty="0">
                <a:solidFill>
                  <a:schemeClr val="bg1"/>
                </a:solidFill>
                <a:effectLst/>
                <a:hlinkClick r:id="rId3"/>
              </a:rPr>
              <a:t>@</a:t>
            </a:r>
            <a:r>
              <a:rPr lang="en-US" sz="2800" dirty="0" err="1">
                <a:solidFill>
                  <a:schemeClr val="bg1"/>
                </a:solidFill>
                <a:effectLst/>
                <a:hlinkClick r:id="rId3"/>
              </a:rPr>
              <a:t>silly.print</a:t>
            </a:r>
            <a:r>
              <a:rPr lang="en-US" sz="2800" dirty="0">
                <a:solidFill>
                  <a:schemeClr val="bg1"/>
                </a:solidFill>
                <a:effectLst/>
              </a:rPr>
              <a:t/>
            </a:r>
            <a:br>
              <a:rPr lang="en-US" sz="2800" dirty="0">
                <a:solidFill>
                  <a:schemeClr val="bg1"/>
                </a:solidFill>
                <a:effectLst/>
              </a:rPr>
            </a:br>
            <a:r>
              <a:rPr lang="en-US" sz="2800" dirty="0">
                <a:solidFill>
                  <a:schemeClr val="bg1"/>
                </a:solidFill>
                <a:effectLst/>
              </a:rPr>
              <a:t>Fellowships at </a:t>
            </a:r>
            <a:r>
              <a:rPr lang="en-US" sz="2800" dirty="0">
                <a:solidFill>
                  <a:schemeClr val="bg1"/>
                </a:solidFill>
                <a:effectLst/>
                <a:hlinkClick r:id="rId4"/>
              </a:rPr>
              <a:t>@</a:t>
            </a:r>
            <a:r>
              <a:rPr lang="en-US" sz="2800" dirty="0" err="1">
                <a:solidFill>
                  <a:schemeClr val="bg1"/>
                </a:solidFill>
                <a:effectLst/>
                <a:hlinkClick r:id="rId4"/>
              </a:rPr>
              <a:t>ignitegla</a:t>
            </a:r>
            <a:r>
              <a:rPr lang="en-US" sz="2800" dirty="0">
                <a:solidFill>
                  <a:schemeClr val="bg1"/>
                </a:solidFill>
                <a:effectLst/>
              </a:rPr>
              <a:t/>
            </a:r>
            <a:br>
              <a:rPr lang="en-US" sz="2800" dirty="0">
                <a:solidFill>
                  <a:schemeClr val="bg1"/>
                </a:solidFill>
                <a:effectLst/>
              </a:rPr>
            </a:br>
            <a:r>
              <a:rPr lang="en-US" sz="2800" dirty="0">
                <a:solidFill>
                  <a:schemeClr val="bg1"/>
                </a:solidFill>
                <a:effectLst/>
              </a:rPr>
              <a:t>Producer + Co-Host </a:t>
            </a:r>
            <a:r>
              <a:rPr lang="en-US" sz="2800" dirty="0">
                <a:solidFill>
                  <a:schemeClr val="bg1"/>
                </a:solidFill>
                <a:effectLst/>
                <a:hlinkClick r:id="rId5"/>
              </a:rPr>
              <a:t>@</a:t>
            </a:r>
            <a:r>
              <a:rPr lang="en-US" sz="2800" dirty="0" err="1">
                <a:solidFill>
                  <a:schemeClr val="bg1"/>
                </a:solidFill>
                <a:effectLst/>
                <a:hlinkClick r:id="rId5"/>
              </a:rPr>
              <a:t>hotmtv</a:t>
            </a:r>
            <a:endParaRPr lang="en-US" sz="2800" dirty="0">
              <a:solidFill>
                <a:schemeClr val="bg1"/>
              </a:solidFill>
            </a:endParaRPr>
          </a:p>
        </p:txBody>
      </p:sp>
      <p:pic>
        <p:nvPicPr>
          <p:cNvPr id="1026" name="Picture 2" descr="C:\Users\bisola\Desktop\omotayo adeol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81000"/>
            <a:ext cx="2209800" cy="3352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9660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107</TotalTime>
  <Words>59</Words>
  <Application>Microsoft Office PowerPoint</Application>
  <PresentationFormat>On-screen Show (4:3)</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Hardcover</vt:lpstr>
      <vt:lpstr>Bimbo Akinsanya </vt:lpstr>
      <vt:lpstr>Omotayo Adeola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bisola</dc:creator>
  <cp:lastModifiedBy>bisola</cp:lastModifiedBy>
  <cp:revision>9</cp:revision>
  <dcterms:created xsi:type="dcterms:W3CDTF">2019-01-23T13:48:10Z</dcterms:created>
  <dcterms:modified xsi:type="dcterms:W3CDTF">2019-01-30T12:43:00Z</dcterms:modified>
</cp:coreProperties>
</file>