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2673-5DC1-47F3-9064-7C29A7EF89C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9638CA-C945-4F9C-AA78-5A7AC2B679F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2673-5DC1-47F3-9064-7C29A7EF89C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8CA-C945-4F9C-AA78-5A7AC2B67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2673-5DC1-47F3-9064-7C29A7EF89C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8CA-C945-4F9C-AA78-5A7AC2B67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342673-5DC1-47F3-9064-7C29A7EF89C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B9638CA-C945-4F9C-AA78-5A7AC2B679F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2673-5DC1-47F3-9064-7C29A7EF89C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8CA-C945-4F9C-AA78-5A7AC2B679F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2673-5DC1-47F3-9064-7C29A7EF89C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8CA-C945-4F9C-AA78-5A7AC2B679F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8CA-C945-4F9C-AA78-5A7AC2B679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2673-5DC1-47F3-9064-7C29A7EF89C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2673-5DC1-47F3-9064-7C29A7EF89C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8CA-C945-4F9C-AA78-5A7AC2B679F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2673-5DC1-47F3-9064-7C29A7EF89C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8CA-C945-4F9C-AA78-5A7AC2B67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342673-5DC1-47F3-9064-7C29A7EF89C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B9638CA-C945-4F9C-AA78-5A7AC2B679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2673-5DC1-47F3-9064-7C29A7EF89C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9638CA-C945-4F9C-AA78-5A7AC2B679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3342673-5DC1-47F3-9064-7C29A7EF89C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B9638CA-C945-4F9C-AA78-5A7AC2B679F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144000" cy="3886200"/>
          </a:xfrm>
        </p:spPr>
        <p:txBody>
          <a:bodyPr>
            <a:normAutofit/>
          </a:bodyPr>
          <a:lstStyle/>
          <a:p>
            <a:r>
              <a:rPr lang="en-US" sz="19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Femi </a:t>
            </a:r>
            <a:r>
              <a:rPr lang="en-US" sz="19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Luther’s professional alliances include being a Certified Leading Change Management Facilitator – John </a:t>
            </a:r>
            <a:r>
              <a:rPr lang="en-US" sz="19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Kotter</a:t>
            </a:r>
            <a:r>
              <a:rPr lang="en-US" sz="19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 8 Step Change Management Principle. He is also a certified Human Resource Business Partner with HRCI, USA. He is a member of Society of Human Resource Management USA, Nigerian Institute of Management and Nigeria Institute of Training and Development.</a:t>
            </a:r>
            <a:br>
              <a:rPr lang="en-US" sz="19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n-US" sz="19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On a different lane, he hosts an inspirational and motivational radio program – Reflections – which is also available on social media platforms.</a:t>
            </a:r>
          </a:p>
          <a:p>
            <a:r>
              <a:rPr lang="en-US" sz="19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Femi is happily married to </a:t>
            </a:r>
            <a:r>
              <a:rPr lang="en-US" sz="19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Ewomaoghen</a:t>
            </a:r>
            <a:r>
              <a:rPr lang="en-US" sz="19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e</a:t>
            </a:r>
            <a:r>
              <a:rPr lang="en-US" sz="19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 and they are blessed with two charming sons and a pretty Princess.</a:t>
            </a:r>
          </a:p>
          <a:p>
            <a:endParaRPr lang="en-US" dirty="0"/>
          </a:p>
        </p:txBody>
      </p:sp>
      <p:pic>
        <p:nvPicPr>
          <p:cNvPr id="25602" name="Picture 2" descr="http://femiluther.com.ng/wp-content/uploads/2019/02/F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291" y="228600"/>
            <a:ext cx="3696677" cy="32766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/>
          <p:cNvSpPr txBox="1"/>
          <p:nvPr/>
        </p:nvSpPr>
        <p:spPr>
          <a:xfrm>
            <a:off x="3962400" y="9906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Pastor Femi Luther-</a:t>
            </a:r>
            <a:r>
              <a:rPr lang="en-US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Abegunde</a:t>
            </a: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RCCG </a:t>
            </a: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The 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Brooks || </a:t>
            </a:r>
            <a:r>
              <a:rPr lang="en-US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Surulere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40</TotalTime>
  <Words>69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Paper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bis</dc:creator>
  <cp:lastModifiedBy>bis</cp:lastModifiedBy>
  <cp:revision>5</cp:revision>
  <dcterms:created xsi:type="dcterms:W3CDTF">2019-10-18T10:23:37Z</dcterms:created>
  <dcterms:modified xsi:type="dcterms:W3CDTF">2019-10-18T11:03:56Z</dcterms:modified>
</cp:coreProperties>
</file>