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4CEA-7573-DE90-33A8-78CF94C90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8E756-72EF-5463-2A65-A58CE3531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9CD-C199-31C9-A055-73461D57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2AD-0EB3-4605-B7CC-5FF42E2BC12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BAFCE-A8CF-BEEF-6A59-69449730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711D7-EC51-874B-96C6-1469AC63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ABC-BB34-4958-8851-CA1B9B9F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8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F88D-2A74-54DD-549B-9AB5C3C7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35C9D-D34B-90F8-3DE7-1702165D5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70AD8-FC2B-F3FB-CD92-D456FA1E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2AD-0EB3-4605-B7CC-5FF42E2BC12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FA422-E83E-1A63-8E86-ABA4E445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0D795-6775-7A1B-C927-C251F52D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ABC-BB34-4958-8851-CA1B9B9F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10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992A2-88A4-F220-2C56-D81534C95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65AC7-66CB-D949-1F37-58D2E403D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138D7-D7F5-9C11-99D2-57E17C0A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2AD-0EB3-4605-B7CC-5FF42E2BC12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C2BF9-A9D8-921B-CF54-E44B7111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50D4F-235C-2AD9-C448-655D40F0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ABC-BB34-4958-8851-CA1B9B9F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30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9D3B-B174-C5BA-01E1-FEF8784D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A279-FA3F-6675-736F-CDB22D2F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9DD6-8A13-99BE-26F6-59B0FC60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2AD-0EB3-4605-B7CC-5FF42E2BC12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997DB-A3AE-CDCD-008C-F1A4749B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F236B-97B7-B41A-9642-51399392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ABC-BB34-4958-8851-CA1B9B9F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16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40D4-7FC0-7381-9695-F98EACDA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D668B-BC3A-C0C3-1ECB-10B4847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077B5-C314-77CD-B5C3-9ADA9E4A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2AD-0EB3-4605-B7CC-5FF42E2BC12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159F3-26D1-46F3-57A6-23EC3E43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1EF6-91BA-2754-9A10-D3EAA254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ABC-BB34-4958-8851-CA1B9B9F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33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6FAE-50A2-7E3B-2EC2-2F887C01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400D7-1BA9-423E-84D3-5887AFB22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F8894-93EB-B181-8C35-3CF95B708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77716-6F85-7856-4117-06D25354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2AD-0EB3-4605-B7CC-5FF42E2BC12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F4B7A-B537-1AF1-D4A1-CCE5950E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FDC0E-EF85-7A0E-2D73-0048EAE8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ABC-BB34-4958-8851-CA1B9B9F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41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4AB3-14A4-C210-60A6-FB0BADBE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88BEF-C0A5-B7A8-453D-D3CF5E3E2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6FB6A-C23C-2F05-FC55-EA2F4EAB1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85EE4-44D6-DC65-465B-FBA3510F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179D1-3990-78A6-2F71-C0C9C57C1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D4CE5-D305-D44F-C23F-BC8D389F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2AD-0EB3-4605-B7CC-5FF42E2BC12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5D9D1-842B-E478-0F8B-7A9DFB6F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F3C23-BEB7-F19E-02FE-DDB9FE81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ABC-BB34-4958-8851-CA1B9B9F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31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79C1-E233-ACA8-399C-39F29337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3363F-C046-2920-1BA2-DE8B3424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2AD-0EB3-4605-B7CC-5FF42E2BC12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82817-61BA-8180-A500-244BF50C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59E22-B4F7-6B8F-4422-26306D06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ABC-BB34-4958-8851-CA1B9B9F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03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A9345-7DA9-1870-8CC5-419506FA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2AD-0EB3-4605-B7CC-5FF42E2BC12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E343E-9487-7687-D33D-6AA71BC0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50680-C723-5BE9-58C6-5E33F5D3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ABC-BB34-4958-8851-CA1B9B9F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36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1E62-B1FD-E8FB-8BC5-07737631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BDB1-B8F9-F247-852C-46F5F3950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818F2-C683-8429-D155-1552FF24B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174C1-3F58-309E-E262-FB15D8F0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2AD-0EB3-4605-B7CC-5FF42E2BC12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D4D41-A6EA-FE50-5EE0-6ED803A3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2DA84-3BE2-6EE6-665E-CC6F0D73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ABC-BB34-4958-8851-CA1B9B9F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07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8546-9241-BA99-F131-9AC7C00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8AC81-1FE4-CEE9-222F-2CC352BC6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FAAA8-A5C3-D959-CBA9-4DBA0C488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00E3F-B7D8-75FC-FB6C-EDBCD314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2AD-0EB3-4605-B7CC-5FF42E2BC12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B3DFF-B8A7-EB44-38A7-43982648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CA57C-6B3D-AF4C-8BEE-87A269E3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ABC-BB34-4958-8851-CA1B9B9F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8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4F008-92D0-5E5A-0FAE-416CF723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845CF-BBA0-B57F-697C-F6132BF26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B27C-8C56-6D25-D718-118267038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82AD-0EB3-4605-B7CC-5FF42E2BC12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B7D43-944B-3A1E-0EA8-89792BE8D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2014-7A4D-AC68-4B1D-13D938310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4ABC-BB34-4958-8851-CA1B9B9F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91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A11C00CC-F243-E689-8731-41C4A9E74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99" r="105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D4C6AA-5A88-8503-272E-25821034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857"/>
            <a:ext cx="12104914" cy="37364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0000" b="1" dirty="0">
                <a:solidFill>
                  <a:srgbClr val="FFFFFF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Core Java Tutorial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By: Bishnu </a:t>
            </a:r>
            <a:r>
              <a:rPr lang="en-US" sz="2000" dirty="0" err="1">
                <a:solidFill>
                  <a:srgbClr val="FFFFFF"/>
                </a:solidFill>
              </a:rPr>
              <a:t>Charan</a:t>
            </a:r>
            <a:r>
              <a:rPr lang="en-US" sz="2000" dirty="0">
                <a:solidFill>
                  <a:srgbClr val="FFFFFF"/>
                </a:solidFill>
              </a:rPr>
              <a:t> (</a:t>
            </a:r>
            <a:r>
              <a:rPr lang="en-US" sz="2000" dirty="0" err="1">
                <a:solidFill>
                  <a:srgbClr val="FFFFFF"/>
                </a:solidFill>
              </a:rPr>
              <a:t>Fullstack</a:t>
            </a:r>
            <a:r>
              <a:rPr lang="en-US" sz="2000" dirty="0">
                <a:solidFill>
                  <a:srgbClr val="FFFFFF"/>
                </a:solidFill>
              </a:rPr>
              <a:t> Developer)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30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A11C00CC-F243-E689-8731-41C4A9E74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" r="92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4C6AA-5A88-8503-272E-25821034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10" y="2242539"/>
            <a:ext cx="7459980" cy="14259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/>
              <a:t>First Program in Java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8D7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13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88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Aldhabi</vt:lpstr>
      <vt:lpstr>Arial</vt:lpstr>
      <vt:lpstr>Calibri</vt:lpstr>
      <vt:lpstr>Calibri Light</vt:lpstr>
      <vt:lpstr>Office Theme</vt:lpstr>
      <vt:lpstr>Core Java Tutorial By: Bishnu Charan (Fullstack Developer)</vt:lpstr>
      <vt:lpstr>First Program in Java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Tutorial By: Bishnu Charan (Fullstack Developer)</dc:title>
  <dc:creator>synter fo</dc:creator>
  <cp:lastModifiedBy>synter fo</cp:lastModifiedBy>
  <cp:revision>1</cp:revision>
  <dcterms:created xsi:type="dcterms:W3CDTF">2023-02-02T09:28:15Z</dcterms:created>
  <dcterms:modified xsi:type="dcterms:W3CDTF">2023-02-02T11:40:48Z</dcterms:modified>
</cp:coreProperties>
</file>