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4F8A-9301-8314-3634-73B6603F3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4793B-C022-392D-CF8A-D49545E7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5A07C-B57D-883E-2B8E-6BDA16B2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4AE0-752C-4A33-A6E7-3C6B3310BD9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79E86-B98A-2A32-156D-5D44F144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0CA50-8ABA-4365-88EF-DBC5C699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1D3-9959-4859-83B1-BD5829028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6BD0-3B33-861C-9723-6947CCC4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26431-DA38-F3B0-B7A9-BB925FD85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53070-00BE-66AE-19DC-A8FAC6E2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4AE0-752C-4A33-A6E7-3C6B3310BD9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356BB-F7C2-7E23-89EF-9B251289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23B0B-7CFD-C770-421F-62A870F9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1D3-9959-4859-83B1-BD5829028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42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078034-C71F-CB77-70A9-62E14AFFE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E2CAC-62F3-2D16-E05D-745220EA9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49BA9-E4EA-6BE9-CD73-14C8D703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4AE0-752C-4A33-A6E7-3C6B3310BD9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3564C-3743-0927-7135-21E3929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B387E-79F5-190E-F459-331846BD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1D3-9959-4859-83B1-BD5829028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9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79C8-F64A-2072-C3FD-EE9DD8FA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9919-96E1-2E27-B68D-072F94F85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11226-4B91-CCE7-A03D-2F484EFC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4AE0-752C-4A33-A6E7-3C6B3310BD9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D922E-508F-F44B-4CE1-05E0F34D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48FBA-7208-2825-B07C-1589A4EB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1D3-9959-4859-83B1-BD5829028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21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61E7-7157-D4FA-C13C-ABB0EC1A0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65A5A-F71F-1EBF-9F7B-73DB183BE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1F7A1-38E9-B7D2-8536-93D7CBA4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4AE0-752C-4A33-A6E7-3C6B3310BD9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F3E91-256A-ACB4-99BB-7F9B84E5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283E2-463A-8BF3-2E33-5137FBB5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1D3-9959-4859-83B1-BD5829028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75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1B2E-07D0-6383-0225-6B7625E2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8A57-ADAA-CCED-5B85-1A06C6F8E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37E7B-8258-F535-9EE7-414FBEDCA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8F193-8678-F9EC-73B2-A6239536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4AE0-752C-4A33-A6E7-3C6B3310BD9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5E0C9-EB39-7AEF-23B7-EE4964D9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1AB9A-9E84-2064-B28C-9FFA36B6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1D3-9959-4859-83B1-BD5829028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61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FFBF-8EAE-F394-5866-BB9571A2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55C7B-B19A-C443-9326-99FDCCD7B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7CDE3-C8A2-1959-1FCE-BCC5F7128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8819D-3D43-0B22-602C-98BF4DF21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A0088-8659-D538-30C8-653230ACC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00C75-D57B-3843-CA00-B92CE2DF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4AE0-752C-4A33-A6E7-3C6B3310BD9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974A4-6E45-571E-2BFF-A3D23D1C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3CCCB-19B8-F9E2-87FC-A26EFC26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1D3-9959-4859-83B1-BD5829028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07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B31F-AA1E-FD65-2D80-7C0086A2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49758-85F1-D227-CB05-2D5946D9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4AE0-752C-4A33-A6E7-3C6B3310BD9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C16C1-8FD1-C575-4D3A-F1AFA9FAD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C9385-0DFA-83C6-1297-F607F8A2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1D3-9959-4859-83B1-BD5829028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34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D0C75-5BED-E480-A136-D0A96957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4AE0-752C-4A33-A6E7-3C6B3310BD9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1C03D-0C79-E57C-D0EB-329A8377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28FA4-258F-0742-CC94-E5AAB021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1D3-9959-4859-83B1-BD5829028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21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274-C321-B627-116F-1B7869D2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32179-0F74-60F9-44D7-741781F4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81F1D-8BC0-43F9-4EE9-7008510AD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8A765-80EA-0610-E2B2-847A316C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4AE0-752C-4A33-A6E7-3C6B3310BD9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61F00-C35A-8D52-A107-60142134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C6684-3B62-99B0-8655-67A10814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1D3-9959-4859-83B1-BD5829028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93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C0DF-EF8E-0620-1546-E3372F25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16171-0F72-BD0C-C55A-01E9F4ADC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E0BBE-B141-9F09-9552-83B15E672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60D32-1EAB-C524-768C-38F4586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4AE0-752C-4A33-A6E7-3C6B3310BD9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1A78B-AD04-E784-CBED-F119AADD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85712-DC59-7896-C8A6-988FB71E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1D3-9959-4859-83B1-BD5829028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72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88E05-60A1-A3B1-3991-62C064B3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74175-87B9-7126-32FB-063D108B4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3F6D2-E900-A1F9-D8F8-97FBAD503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C4AE0-752C-4A33-A6E7-3C6B3310BD9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15B2C-CBBF-C1D9-81A0-94A0A1758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3D6DD-0E9C-6D16-6F0C-4747ED46D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9B1D3-9959-4859-83B1-BD5829028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92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5D24-6CE8-3F28-0C70-8CC876A9E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72D02-3742-5816-36FF-F07AC04E3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97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synter fo</dc:creator>
  <cp:lastModifiedBy>synter fo</cp:lastModifiedBy>
  <cp:revision>1</cp:revision>
  <dcterms:created xsi:type="dcterms:W3CDTF">2023-05-02T18:24:55Z</dcterms:created>
  <dcterms:modified xsi:type="dcterms:W3CDTF">2023-05-02T18:25:26Z</dcterms:modified>
</cp:coreProperties>
</file>