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D00B-CE58-EF93-8F69-6F4144CE6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9F9EE-7C91-B714-813F-52AFE0B88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1680A-CCD6-A474-CA8A-4F0EA20D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F12E-7840-443B-9F75-D77042A1D427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93185-F530-ACD4-232A-480581AD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F71D9-79DF-741D-70AE-CBF39297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D7A7-7B45-4E6B-AD32-51911DC93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45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8F0F-32E1-2990-4C08-49D6A6AA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2ED1D-2F3B-72BF-A069-3AD985C59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158D9-B6EC-4155-6F45-AB8145FE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F12E-7840-443B-9F75-D77042A1D427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0578C-65DF-7B08-F0BC-DFC8AFE3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2625F-8AD6-4296-9E7A-08F42EB2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D7A7-7B45-4E6B-AD32-51911DC93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81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799E14-6AD5-48E1-EA7D-1ED648B13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E76E4-A3EF-CD9F-2344-DC9747E4B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53A3F-4102-AE93-1618-21508A7EE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F12E-7840-443B-9F75-D77042A1D427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790BD-F8F4-DE82-6BF0-27C68ABB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A9743-AC49-4CFC-9841-769F58EA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D7A7-7B45-4E6B-AD32-51911DC93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19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C28F-F997-9716-E1B2-546B9E1E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9739-D188-6AE5-EB0B-09B2AE007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D1E51-7FA4-74DD-0DEF-23BEF31F8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F12E-7840-443B-9F75-D77042A1D427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E8543-EBFA-A0A6-7654-739A3E2B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58FD1-3318-47C2-7A5E-45C7932C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D7A7-7B45-4E6B-AD32-51911DC93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02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04CE-2657-1A3D-0695-0AD310784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EAA9B-A680-DB71-1613-8B43DBCC3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E1604-35AB-F3CB-D338-220BBC8B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F12E-7840-443B-9F75-D77042A1D427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11283-C30E-1983-0E90-BFD0E1EAC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0B7CA-20FE-9506-84A8-EF92CB65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D7A7-7B45-4E6B-AD32-51911DC93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71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1186-2C13-818D-ABF2-BCD0B806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EAB04-C153-F5E9-B27F-1757C6C20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F8E1-BCEE-BC24-48EC-182E08BFD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D464E-75FD-D592-7D32-D7CD082E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F12E-7840-443B-9F75-D77042A1D427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A37DD-8302-22A9-7DF1-1000C361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9A1E4-AEEA-AD07-C2A9-F1989873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D7A7-7B45-4E6B-AD32-51911DC93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93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1194F-FF89-3FE1-C4F1-03B2D8D3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368F2-ED89-2B66-5AA3-C37522A2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66466-0622-177B-E592-CDF234B16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41A85-F630-3A61-0493-AC2A44914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AF0C2-5DAF-A1B3-64E5-6AE541426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FF54D3-7080-81AD-DB66-C678AF01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F12E-7840-443B-9F75-D77042A1D427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B9555-2DB2-79A8-17D8-5AD879C0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A19EF-2B0A-71B2-591E-479DEDD4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D7A7-7B45-4E6B-AD32-51911DC93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38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9D1A-60F3-F674-1B02-754133C54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D34F5-3D9B-786A-C2E0-46803460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F12E-7840-443B-9F75-D77042A1D427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42641-65B6-A37E-9BB5-B41CDD57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55EE2-6C0B-2875-3D71-CAEEA80E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D7A7-7B45-4E6B-AD32-51911DC93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15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2FD72-9BEF-91B4-6A76-689AA58A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F12E-7840-443B-9F75-D77042A1D427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7E5D4-83FD-45CA-8349-F10529A77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5A119-9818-76EE-FA15-BECC7163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D7A7-7B45-4E6B-AD32-51911DC93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93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DBD2-5437-A6ED-940A-4FB6587EA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001E3-481D-FB66-4CAD-509F1F99E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2B3E8-D9E1-4FD7-BDCB-100552459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9CE02-EE33-99DD-60BB-90AB46D9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F12E-7840-443B-9F75-D77042A1D427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D501C-7843-2201-C942-D8D971DE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CA7A0-7A9E-9880-B526-84694A0C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D7A7-7B45-4E6B-AD32-51911DC93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93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1C4A-A379-8A08-F285-BECBDEC01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D1CA0-42E2-A3DB-3D7E-6D0BB91D2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9BB79-EF28-0008-EDBC-64B89AF65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0A4F6-FA10-07F3-D1A3-B7986E47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F12E-7840-443B-9F75-D77042A1D427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B1ED9-DA8F-2DA0-C81E-5641D019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0912A-EB40-8286-9D5D-6F5A19841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D7A7-7B45-4E6B-AD32-51911DC93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29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DCC94B-4AE9-9402-DF11-593843FB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81590-9B34-2362-04D7-3879283D0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0B1F1-CA4F-3D37-BBFC-7F858ADE8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CF12E-7840-443B-9F75-D77042A1D427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DB078-14EF-C612-24BA-4A125C3A9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8B3B1-46D1-6F73-4D73-D862E6ACE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9D7A7-7B45-4E6B-AD32-51911DC93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69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9436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synter fo</dc:creator>
  <cp:lastModifiedBy>synter fo</cp:lastModifiedBy>
  <cp:revision>2</cp:revision>
  <dcterms:created xsi:type="dcterms:W3CDTF">2023-04-09T09:19:36Z</dcterms:created>
  <dcterms:modified xsi:type="dcterms:W3CDTF">2023-05-02T18:24:50Z</dcterms:modified>
</cp:coreProperties>
</file>