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C66-09FE-4F54-BE89-84EF5266964A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9512" y="984148"/>
            <a:ext cx="871296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555434" y="1776236"/>
            <a:ext cx="352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Bacharelado em Ciência da Computação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24128" y="2208284"/>
            <a:ext cx="292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Esdras Lins Bispo Junior</a:t>
            </a:r>
          </a:p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esdraspiano@gmail.com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483768" y="1254125"/>
            <a:ext cx="390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b="1" dirty="0" smtClean="0"/>
              <a:t>Inteligência Artificial - </a:t>
            </a:r>
            <a:r>
              <a:rPr lang="pt-BR" altLang="en-US" sz="2400" b="1" dirty="0" smtClean="0"/>
              <a:t>2018.2</a:t>
            </a:r>
            <a:endParaRPr lang="pt-BR" altLang="en-US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6" y="1196855"/>
            <a:ext cx="1829438" cy="1592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 Bispo Jr.</cp:lastModifiedBy>
  <cp:revision>18</cp:revision>
  <dcterms:created xsi:type="dcterms:W3CDTF">2012-11-13T20:47:00Z</dcterms:created>
  <dcterms:modified xsi:type="dcterms:W3CDTF">2018-08-20T16:59:26Z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