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AC66-09FE-4F54-BE89-84EF5266964A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79512" y="984148"/>
            <a:ext cx="8712968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679175" y="1776236"/>
            <a:ext cx="404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+mj-lt"/>
                <a:cs typeface="Arial" panose="020B0604020202020204" pitchFamily="34" charset="0"/>
              </a:rPr>
              <a:t>Bacharelado em Ciência da Computação</a:t>
            </a: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724128" y="2208284"/>
            <a:ext cx="292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 smtClean="0">
                <a:latin typeface="+mj-lt"/>
                <a:cs typeface="Arial" panose="020B0604020202020204" pitchFamily="34" charset="0"/>
              </a:rPr>
              <a:t>Profº</a:t>
            </a:r>
            <a:r>
              <a:rPr lang="pt-BR" dirty="0" smtClean="0">
                <a:latin typeface="+mj-lt"/>
                <a:cs typeface="Arial" panose="020B0604020202020204" pitchFamily="34" charset="0"/>
              </a:rPr>
              <a:t> Esdras Lins Bispo Junior</a:t>
            </a:r>
          </a:p>
          <a:p>
            <a:pPr algn="r"/>
            <a:r>
              <a:rPr lang="pt-BR" dirty="0" smtClean="0">
                <a:latin typeface="+mj-lt"/>
                <a:cs typeface="Arial" panose="020B0604020202020204" pitchFamily="34" charset="0"/>
              </a:rPr>
              <a:t>bispojr@ufg.br</a:t>
            </a: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8" y="1154514"/>
            <a:ext cx="1208900" cy="1612776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1764030" y="1254125"/>
            <a:ext cx="6710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800" b="1" dirty="0" smtClean="0"/>
              <a:t>Lógica para Ciência da Computação - </a:t>
            </a:r>
            <a:r>
              <a:rPr lang="pt-BR" altLang="en-US" sz="2800" b="1" dirty="0" smtClean="0"/>
              <a:t>2018.1</a:t>
            </a:r>
            <a:endParaRPr lang="pt-B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Apresentação na tela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 Bispo Jr.</cp:lastModifiedBy>
  <cp:revision>17</cp:revision>
  <dcterms:created xsi:type="dcterms:W3CDTF">2012-11-13T20:47:00Z</dcterms:created>
  <dcterms:modified xsi:type="dcterms:W3CDTF">2018-03-28T09:28:40Z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1046-10.2.0.5820</vt:lpwstr>
  </property>
</Properties>
</file>