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494400" y="1776236"/>
            <a:ext cx="38011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smtClean="0">
                <a:latin typeface="+mj-lt"/>
                <a:cs typeface="Arial" panose="02080604020202020204" pitchFamily="34" charset="0"/>
              </a:rPr>
              <a:t>Bacharelado em Ciência da Computação</a:t>
            </a:r>
            <a:endParaRPr lang="pt-BR" sz="1400" dirty="0" smtClean="0">
              <a:latin typeface="+mj-lt"/>
              <a:cs typeface="Arial" panose="0208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499643" y="2351794"/>
            <a:ext cx="31515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err="1" smtClean="0">
                <a:latin typeface="+mj-lt"/>
                <a:cs typeface="Arial" panose="02080604020202020204" pitchFamily="34" charset="0"/>
              </a:rPr>
              <a:t>Profº</a:t>
            </a:r>
            <a:r>
              <a:rPr lang="pt-BR" sz="1600" dirty="0" smtClean="0">
                <a:latin typeface="+mj-lt"/>
                <a:cs typeface="Arial" panose="02080604020202020204" pitchFamily="34" charset="0"/>
              </a:rPr>
              <a:t> Esdras Lins Bispo Junior</a:t>
            </a:r>
            <a:endParaRPr lang="pt-BR" sz="1600" dirty="0" smtClean="0">
              <a:latin typeface="+mj-lt"/>
              <a:cs typeface="Arial" panose="02080604020202020204" pitchFamily="34" charset="0"/>
            </a:endParaRPr>
          </a:p>
          <a:p>
            <a:pPr algn="r"/>
            <a:r>
              <a:rPr lang="" altLang="pt-BR" sz="1600" dirty="0" smtClean="0">
                <a:latin typeface="+mj-lt"/>
                <a:cs typeface="Arial" panose="02080604020202020204" pitchFamily="34" charset="0"/>
              </a:rPr>
              <a:t>esdraspiano@gmail.com</a:t>
            </a:r>
            <a:endParaRPr lang="" altLang="pt-BR" sz="1600" dirty="0" smtClean="0">
              <a:latin typeface="+mj-lt"/>
              <a:cs typeface="Arial" panose="0208060402020202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483768" y="1254125"/>
            <a:ext cx="3609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pt-BR" sz="2000" b="1" dirty="0"/>
              <a:t>Lógica para CC</a:t>
            </a:r>
            <a:r>
              <a:rPr lang="pt-BR" altLang="en-US" sz="2000" b="1" dirty="0"/>
              <a:t> </a:t>
            </a:r>
            <a:r>
              <a:rPr lang="" altLang="pt-BR" sz="2000" b="1" dirty="0"/>
              <a:t>(</a:t>
            </a:r>
            <a:r>
              <a:rPr lang="" altLang="pt-BR" sz="2000" b="1" dirty="0"/>
              <a:t>2019.1)</a:t>
            </a:r>
            <a:endParaRPr lang="pt-BR" altLang="en-US" sz="2000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06" y="1196855"/>
            <a:ext cx="1829438" cy="1592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Presentation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DejaVu Sans</vt:lpstr>
      <vt:lpstr>微软雅黑</vt:lpstr>
      <vt:lpstr>WenQuanYi Micro Hei</vt:lpstr>
      <vt:lpstr/>
      <vt:lpstr>Arial Unicode MS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18</cp:revision>
  <dcterms:created xsi:type="dcterms:W3CDTF">2019-02-20T19:23:42Z</dcterms:created>
  <dcterms:modified xsi:type="dcterms:W3CDTF">2019-02-20T19:23:42Z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