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1AC66-09FE-4F54-BE89-84EF5266964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DE4B7-A6E9-4067-B502-FC9ED1DCD6EC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179512" y="984148"/>
            <a:ext cx="8712968" cy="20162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/>
          <p:nvPr/>
        </p:nvCxnSpPr>
        <p:spPr>
          <a:xfrm rot="10800000">
            <a:off x="323528" y="6453336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2494400" y="1776236"/>
            <a:ext cx="38011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dirty="0" smtClean="0">
                <a:latin typeface="+mj-lt"/>
                <a:cs typeface="Arial" panose="02080604020202020204" pitchFamily="34" charset="0"/>
              </a:rPr>
              <a:t>Bacharelado em Ciência da Computação</a:t>
            </a:r>
            <a:endParaRPr lang="pt-BR" sz="1400" dirty="0" smtClean="0">
              <a:latin typeface="+mj-lt"/>
              <a:cs typeface="Arial" panose="0208060402020202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499643" y="2351794"/>
            <a:ext cx="31515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err="1" smtClean="0">
                <a:latin typeface="+mj-lt"/>
                <a:cs typeface="Arial" panose="02080604020202020204" pitchFamily="34" charset="0"/>
              </a:rPr>
              <a:t>Profº</a:t>
            </a:r>
            <a:r>
              <a:rPr lang="pt-BR" sz="1600" dirty="0" smtClean="0">
                <a:latin typeface="+mj-lt"/>
                <a:cs typeface="Arial" panose="02080604020202020204" pitchFamily="34" charset="0"/>
              </a:rPr>
              <a:t> Esdras Lins Bispo Junior</a:t>
            </a:r>
            <a:endParaRPr lang="pt-BR" sz="1600" dirty="0" smtClean="0">
              <a:latin typeface="+mj-lt"/>
              <a:cs typeface="Arial" panose="02080604020202020204" pitchFamily="34" charset="0"/>
            </a:endParaRPr>
          </a:p>
          <a:p>
            <a:pPr algn="r"/>
            <a:r>
              <a:rPr lang="en-US" altLang="pt-BR" sz="1600" dirty="0" smtClean="0">
                <a:latin typeface="+mj-lt"/>
                <a:cs typeface="Arial" panose="02080604020202020204" pitchFamily="34" charset="0"/>
              </a:rPr>
              <a:t>esdraspiano@gmail.com</a:t>
            </a:r>
            <a:endParaRPr lang="en-US" altLang="pt-BR" sz="1600" dirty="0" smtClean="0">
              <a:latin typeface="+mj-lt"/>
              <a:cs typeface="Arial" panose="02080604020202020204" pitchFamily="34" charset="0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2483768" y="1254125"/>
            <a:ext cx="46596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pt-BR" sz="2000" b="1" dirty="0"/>
              <a:t>Teoria da Computação</a:t>
            </a:r>
            <a:r>
              <a:rPr lang="pt-BR" altLang="en-US" sz="2000" b="1" dirty="0"/>
              <a:t> </a:t>
            </a:r>
            <a:r>
              <a:rPr lang="en-US" altLang="pt-BR" sz="2000" b="1" dirty="0"/>
              <a:t>(2019.1)</a:t>
            </a:r>
            <a:endParaRPr lang="pt-BR" altLang="en-US" sz="2000" b="1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306" y="1196855"/>
            <a:ext cx="1829438" cy="15922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WPS Presentation</Application>
  <PresentationFormat>Apresentação na tela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SimSun</vt:lpstr>
      <vt:lpstr>Wingdings</vt:lpstr>
      <vt:lpstr>Calibri</vt:lpstr>
      <vt:lpstr>DejaVu Sans</vt:lpstr>
      <vt:lpstr>微软雅黑</vt:lpstr>
      <vt:lpstr>WenQuanYi Micro Hei</vt:lpstr>
      <vt:lpstr/>
      <vt:lpstr>Arial Unicode MS</vt:lpstr>
      <vt:lpstr>Times New Roman</vt:lpstr>
      <vt:lpstr>Gubbi</vt:lpstr>
      <vt:lpstr>Tema do Office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Esdras</dc:creator>
  <cp:lastModifiedBy>esdras</cp:lastModifiedBy>
  <cp:revision>20</cp:revision>
  <dcterms:created xsi:type="dcterms:W3CDTF">2019-03-12T22:01:35Z</dcterms:created>
  <dcterms:modified xsi:type="dcterms:W3CDTF">2019-03-12T22:01:35Z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