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6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85" r:id="rId16"/>
    <p:sldId id="272" r:id="rId17"/>
    <p:sldId id="273" r:id="rId18"/>
    <p:sldId id="274" r:id="rId19"/>
    <p:sldId id="275" r:id="rId20"/>
    <p:sldId id="276" r:id="rId21"/>
    <p:sldId id="283" r:id="rId22"/>
    <p:sldId id="284" r:id="rId23"/>
    <p:sldId id="280" r:id="rId24"/>
    <p:sldId id="2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3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2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8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1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6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90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0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6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1716-8AE0-4B14-85CA-341ABAB8E33E}" type="datetimeFigureOut">
              <a:rPr lang="pt-BR" smtClean="0"/>
              <a:t>28/08/2015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97D1-87D3-4B52-AE27-C2C1ED85D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7" Type="http://schemas.openxmlformats.org/officeDocument/2006/relationships/hyperlink" Target="https://www.youtube.com/watch?v=7h7FmCKEHf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user/GitHubGuides" TargetMode="External"/><Relationship Id="rId5" Type="http://schemas.openxmlformats.org/officeDocument/2006/relationships/hyperlink" Target="https://guides.github.com/" TargetMode="External"/><Relationship Id="rId4" Type="http://schemas.openxmlformats.org/officeDocument/2006/relationships/hyperlink" Target="http://marklodato.github.io/visual-git-guide/index-en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ktecsenac.esy.es/images/Senac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0"/>
            <a:ext cx="11174506" cy="6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323765" y="5344518"/>
            <a:ext cx="3396341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ctr"/>
            <a:r>
              <a:rPr lang="pt-BR" sz="4000" b="1" dirty="0" smtClean="0"/>
              <a:t>      </a:t>
            </a:r>
            <a:r>
              <a:rPr lang="pt-BR" sz="4000" dirty="0" smtClean="0"/>
              <a:t>@</a:t>
            </a:r>
            <a:r>
              <a:rPr lang="pt-BR" sz="4000" dirty="0" err="1" smtClean="0"/>
              <a:t>bispojr</a:t>
            </a:r>
            <a:endParaRPr lang="pt-BR" sz="4000" dirty="0"/>
          </a:p>
        </p:txBody>
      </p:sp>
      <p:pic>
        <p:nvPicPr>
          <p:cNvPr id="1030" name="Picture 6" descr="https://camo.githubusercontent.com/fc74cf4a092fe0d9d193bdc46b0f9821883fa3cd/68747470733a2f2f662e636c6f75642e6769746875622e636f6d2f6173736574732f37323931392f3338313630382f30373464306230362d613565332d313165322d386237662d3966303965623264646661652e6a706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20194"/>
          <a:stretch/>
        </p:blipFill>
        <p:spPr bwMode="auto">
          <a:xfrm>
            <a:off x="5569488" y="5338786"/>
            <a:ext cx="729380" cy="7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323765" y="4344972"/>
            <a:ext cx="6868235" cy="92333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r>
              <a:rPr lang="pt-BR" sz="5400" b="1" dirty="0" smtClean="0"/>
              <a:t>  Esdras Lins Bispo Jr.</a:t>
            </a:r>
            <a:endParaRPr lang="pt-BR" sz="5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23765" y="6117154"/>
            <a:ext cx="4731656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r>
              <a:rPr lang="pt-BR" sz="4000" b="1" dirty="0" smtClean="0"/>
              <a:t>        </a:t>
            </a:r>
            <a:r>
              <a:rPr lang="pt-BR" sz="4000" dirty="0" smtClean="0"/>
              <a:t>bispojr@ufg.br </a:t>
            </a:r>
            <a:endParaRPr lang="pt-BR" sz="4000" dirty="0"/>
          </a:p>
        </p:txBody>
      </p:sp>
      <p:pic>
        <p:nvPicPr>
          <p:cNvPr id="1032" name="Picture 8" descr="http://qifinanceiro.com.br/wp-content/uploads/2014/06/contact-e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88" y="6183010"/>
            <a:ext cx="674990" cy="6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821271" y="0"/>
            <a:ext cx="337073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ctr"/>
            <a:r>
              <a:rPr lang="pt-BR" sz="2400" dirty="0" smtClean="0"/>
              <a:t>   28 de agosto de 2015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135117" cy="687371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096" y="461665"/>
            <a:ext cx="6633029" cy="277222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1" y="636717"/>
            <a:ext cx="5524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10951"/>
          <a:stretch/>
        </p:blipFill>
        <p:spPr>
          <a:xfrm>
            <a:off x="1181100" y="1323975"/>
            <a:ext cx="11010900" cy="523049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884895" y="4074459"/>
            <a:ext cx="4504764" cy="1425388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i="1" dirty="0" err="1" smtClean="0"/>
              <a:t>Highlighted</a:t>
            </a:r>
            <a:r>
              <a:rPr lang="pt-BR" sz="3600" i="1" dirty="0" smtClean="0"/>
              <a:t> </a:t>
            </a:r>
            <a:r>
              <a:rPr lang="pt-BR" sz="3600" i="1" dirty="0" err="1" smtClean="0"/>
              <a:t>Code</a:t>
            </a:r>
            <a:r>
              <a:rPr lang="pt-BR" sz="3600" i="1" dirty="0" smtClean="0"/>
              <a:t/>
            </a:r>
            <a:br>
              <a:rPr lang="pt-BR" sz="3600" i="1" dirty="0" smtClean="0"/>
            </a:br>
            <a:r>
              <a:rPr lang="pt-BR" sz="3600" dirty="0" smtClean="0"/>
              <a:t>+ de 200 linguagens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360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71600"/>
            <a:ext cx="10277475" cy="54864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79170" y="3260034"/>
            <a:ext cx="3899647" cy="107002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Renderização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490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288790"/>
            <a:ext cx="10515600" cy="55435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82731" y="3260034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Aplicações nativas em vários </a:t>
            </a:r>
            <a:r>
              <a:rPr lang="pt-BR" sz="3600" dirty="0" err="1" smtClean="0"/>
              <a:t>SOs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084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/>
          <a:srcRect l="10589" t="9375" r="3629" b="21324"/>
          <a:stretch/>
        </p:blipFill>
        <p:spPr>
          <a:xfrm>
            <a:off x="1488955" y="1544864"/>
            <a:ext cx="10331010" cy="469251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124825" y="2118749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Contas especiais para estudantes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698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05" y="1301990"/>
            <a:ext cx="6419290" cy="284451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971300" y="1943436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E muito mais...</a:t>
            </a:r>
            <a:endParaRPr lang="pt-BR" sz="36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/>
          <a:srcRect t="12029" b="18735"/>
          <a:stretch/>
        </p:blipFill>
        <p:spPr>
          <a:xfrm>
            <a:off x="1860052" y="3522451"/>
            <a:ext cx="7172325" cy="17212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t="20685" b="35077"/>
          <a:stretch/>
        </p:blipFill>
        <p:spPr>
          <a:xfrm>
            <a:off x="4381950" y="4858143"/>
            <a:ext cx="6306942" cy="16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ktecsenac.esy.es/images/Senac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0"/>
            <a:ext cx="11174506" cy="6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1135117" cy="687371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907" y="450796"/>
            <a:ext cx="5060576" cy="210414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" y="625848"/>
            <a:ext cx="4214839" cy="1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338483" y="3207132"/>
            <a:ext cx="6853516" cy="230832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r"/>
            <a:r>
              <a:rPr lang="pt-BR" sz="7200" b="1" dirty="0" smtClean="0"/>
              <a:t>Fluxo Básico </a:t>
            </a:r>
            <a:br>
              <a:rPr lang="pt-BR" sz="7200" b="1" dirty="0" smtClean="0"/>
            </a:br>
            <a:r>
              <a:rPr lang="pt-BR" sz="7200" b="1" dirty="0" smtClean="0"/>
              <a:t>do </a:t>
            </a:r>
            <a:r>
              <a:rPr lang="pt-BR" sz="7200" b="1" dirty="0" err="1" smtClean="0"/>
              <a:t>GitHub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13159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3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Fluxo Básico do </a:t>
            </a:r>
            <a:r>
              <a:rPr lang="pt-BR" sz="6000" b="1" dirty="0" err="1" smtClean="0"/>
              <a:t>GitHub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9696" y="1369531"/>
            <a:ext cx="10669068" cy="353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tângulo 15"/>
          <p:cNvSpPr/>
          <p:nvPr/>
        </p:nvSpPr>
        <p:spPr>
          <a:xfrm>
            <a:off x="4833218" y="4552166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Crie um ramo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160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295400"/>
            <a:ext cx="11017161" cy="393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3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Fluxo Básico do </a:t>
            </a:r>
            <a:r>
              <a:rPr lang="pt-BR" sz="6000" b="1" dirty="0" err="1" smtClean="0"/>
              <a:t>GitHub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405718" y="4925195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Adicione </a:t>
            </a:r>
            <a:r>
              <a:rPr lang="pt-B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commits</a:t>
            </a:r>
            <a:endParaRPr lang="pt-B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1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323975"/>
            <a:ext cx="11010900" cy="385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3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Fluxo Básico do </a:t>
            </a:r>
            <a:r>
              <a:rPr lang="pt-BR" sz="6000" b="1" dirty="0" err="1" smtClean="0"/>
              <a:t>GitHub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132665" y="4765753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Abra um </a:t>
            </a:r>
            <a:br>
              <a:rPr lang="pt-BR" sz="3600" dirty="0" smtClean="0"/>
            </a:br>
            <a:r>
              <a:rPr lang="pt-B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pt-BR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pt-B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3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1323974"/>
            <a:ext cx="10999292" cy="37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3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Fluxo Básico do </a:t>
            </a:r>
            <a:r>
              <a:rPr lang="pt-BR" sz="6000" b="1" dirty="0" err="1" smtClean="0"/>
              <a:t>GitHub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869948" y="4765753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Discuta e revise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33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2603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Agenda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790700" y="1510554"/>
            <a:ext cx="7596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Por que usar o </a:t>
            </a:r>
            <a:r>
              <a:rPr lang="pt-BR" sz="4000" dirty="0" err="1" smtClean="0"/>
              <a:t>GitHub</a:t>
            </a:r>
            <a:r>
              <a:rPr lang="pt-BR" sz="4000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Fluxo Básico do </a:t>
            </a:r>
            <a:r>
              <a:rPr lang="pt-BR" sz="4000" dirty="0" err="1" smtClean="0"/>
              <a:t>GitHub</a:t>
            </a:r>
            <a:endParaRPr lang="pt-BR" sz="4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Mão na massa!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Links interessantes</a:t>
            </a:r>
            <a:endParaRPr lang="pt-BR" sz="4000" dirty="0"/>
          </a:p>
        </p:txBody>
      </p:sp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251"/>
          <a:stretch/>
        </p:blipFill>
        <p:spPr bwMode="auto">
          <a:xfrm>
            <a:off x="1092293" y="1323976"/>
            <a:ext cx="11099707" cy="369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38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Fluxo Básico do </a:t>
            </a:r>
            <a:r>
              <a:rPr lang="pt-BR" sz="6000" b="1" dirty="0" err="1" smtClean="0"/>
              <a:t>GitHub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17133" y="4765753"/>
            <a:ext cx="4423276" cy="1419542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Mescle e libere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833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ktecsenac.esy.es/images/Senac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0"/>
            <a:ext cx="11174506" cy="6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1135117" cy="687371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907" y="450796"/>
            <a:ext cx="5060576" cy="210414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" y="625848"/>
            <a:ext cx="4214839" cy="1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4717143" y="3207132"/>
            <a:ext cx="7474857" cy="120032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r"/>
            <a:r>
              <a:rPr lang="pt-BR" sz="7200" b="1" dirty="0" smtClean="0"/>
              <a:t>Mão na massa!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16338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ktecsenac.esy.es/images/Senac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0"/>
            <a:ext cx="11174506" cy="6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1135117" cy="687371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907" y="450796"/>
            <a:ext cx="5060576" cy="210414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" y="625848"/>
            <a:ext cx="4214839" cy="1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4717143" y="3207132"/>
            <a:ext cx="7474857" cy="230832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r"/>
            <a:r>
              <a:rPr lang="pt-BR" sz="7200" b="1" dirty="0" smtClean="0"/>
              <a:t>Links interessantes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25823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6215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Links Interessantes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790700" y="1510554"/>
            <a:ext cx="95989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err="1" smtClean="0"/>
              <a:t>Git</a:t>
            </a:r>
            <a:endParaRPr lang="pt-BR" sz="4000" dirty="0" smtClean="0"/>
          </a:p>
          <a:p>
            <a:pPr marL="1028700" lvl="1" indent="-571500">
              <a:buFontTx/>
              <a:buChar char="-"/>
            </a:pPr>
            <a:r>
              <a:rPr lang="pt-BR" sz="4000" dirty="0" smtClean="0">
                <a:hlinkClick r:id="rId3"/>
              </a:rPr>
              <a:t>git-scm.com</a:t>
            </a:r>
            <a:endParaRPr lang="pt-BR" sz="4000" dirty="0" smtClean="0"/>
          </a:p>
          <a:p>
            <a:pPr marL="1028700" lvl="1" indent="-571500">
              <a:buFontTx/>
              <a:buChar char="-"/>
            </a:pPr>
            <a:r>
              <a:rPr lang="pt-BR" sz="4000" dirty="0" smtClean="0">
                <a:hlinkClick r:id="rId4"/>
              </a:rPr>
              <a:t>Visual </a:t>
            </a:r>
            <a:r>
              <a:rPr lang="pt-BR" sz="4000" dirty="0" err="1" smtClean="0">
                <a:hlinkClick r:id="rId4"/>
              </a:rPr>
              <a:t>Git</a:t>
            </a:r>
            <a:r>
              <a:rPr lang="pt-BR" sz="4000" dirty="0" smtClean="0">
                <a:hlinkClick r:id="rId4"/>
              </a:rPr>
              <a:t> </a:t>
            </a:r>
            <a:r>
              <a:rPr lang="pt-BR" sz="4000" dirty="0" err="1" smtClean="0">
                <a:hlinkClick r:id="rId4"/>
              </a:rPr>
              <a:t>Guide</a:t>
            </a:r>
            <a:endParaRPr lang="pt-BR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err="1" smtClean="0"/>
              <a:t>GitHub</a:t>
            </a:r>
            <a:r>
              <a:rPr lang="pt-BR" sz="4000" dirty="0" smtClean="0"/>
              <a:t> </a:t>
            </a:r>
            <a:r>
              <a:rPr lang="pt-BR" sz="4000" dirty="0" err="1" smtClean="0"/>
              <a:t>Guides</a:t>
            </a:r>
            <a:endParaRPr lang="pt-BR" sz="4000" dirty="0" smtClean="0"/>
          </a:p>
          <a:p>
            <a:pPr lvl="1"/>
            <a:r>
              <a:rPr lang="pt-BR" sz="4000" dirty="0" smtClean="0"/>
              <a:t>- </a:t>
            </a:r>
            <a:r>
              <a:rPr lang="pt-BR" sz="4000" dirty="0" smtClean="0">
                <a:hlinkClick r:id="rId5"/>
              </a:rPr>
              <a:t>guides.github.com</a:t>
            </a:r>
            <a:r>
              <a:rPr lang="pt-BR" sz="4000" dirty="0" smtClean="0"/>
              <a:t> e no </a:t>
            </a:r>
            <a:r>
              <a:rPr lang="pt-BR" sz="4000" dirty="0" err="1" smtClean="0">
                <a:hlinkClick r:id="rId6"/>
              </a:rPr>
              <a:t>Youtube</a:t>
            </a:r>
            <a:endParaRPr lang="pt-BR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4000" dirty="0" smtClean="0"/>
              <a:t>Vídeo-aula</a:t>
            </a:r>
          </a:p>
          <a:p>
            <a:pPr lvl="1"/>
            <a:r>
              <a:rPr lang="pt-BR" sz="4000" dirty="0" smtClean="0"/>
              <a:t>- </a:t>
            </a:r>
            <a:r>
              <a:rPr lang="pt-BR" sz="4000" dirty="0" smtClean="0">
                <a:hlinkClick r:id="rId7"/>
              </a:rPr>
              <a:t>Como contribuir no Projeto com o </a:t>
            </a:r>
            <a:r>
              <a:rPr lang="pt-BR" sz="4000" dirty="0" err="1" smtClean="0">
                <a:hlinkClick r:id="rId7"/>
              </a:rPr>
              <a:t>GitHub</a:t>
            </a:r>
            <a:endParaRPr lang="pt-BR" sz="4000" dirty="0"/>
          </a:p>
        </p:txBody>
      </p:sp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ktecsenac.esy.es/images/Senac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0"/>
            <a:ext cx="11174506" cy="6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323765" y="5344518"/>
            <a:ext cx="3396341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ctr"/>
            <a:r>
              <a:rPr lang="pt-BR" sz="4000" b="1" dirty="0" smtClean="0"/>
              <a:t>      </a:t>
            </a:r>
            <a:r>
              <a:rPr lang="pt-BR" sz="4000" dirty="0" smtClean="0"/>
              <a:t>@</a:t>
            </a:r>
            <a:r>
              <a:rPr lang="pt-BR" sz="4000" dirty="0" err="1" smtClean="0"/>
              <a:t>bispojr</a:t>
            </a:r>
            <a:endParaRPr lang="pt-BR" sz="4000" dirty="0"/>
          </a:p>
        </p:txBody>
      </p:sp>
      <p:pic>
        <p:nvPicPr>
          <p:cNvPr id="1030" name="Picture 6" descr="https://camo.githubusercontent.com/fc74cf4a092fe0d9d193bdc46b0f9821883fa3cd/68747470733a2f2f662e636c6f75642e6769746875622e636f6d2f6173736574732f37323931392f3338313630382f30373464306230362d613565332d313165322d386237662d3966303965623264646661652e6a7067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20194"/>
          <a:stretch/>
        </p:blipFill>
        <p:spPr bwMode="auto">
          <a:xfrm>
            <a:off x="5569488" y="5338786"/>
            <a:ext cx="729380" cy="7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323765" y="4344972"/>
            <a:ext cx="6868235" cy="92333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r>
              <a:rPr lang="pt-BR" sz="5400" b="1" dirty="0" smtClean="0"/>
              <a:t>  Esdras Lins Bispo Jr.</a:t>
            </a:r>
            <a:endParaRPr lang="pt-BR" sz="5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23765" y="6117154"/>
            <a:ext cx="4731656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r>
              <a:rPr lang="pt-BR" sz="4000" b="1" dirty="0" smtClean="0"/>
              <a:t>        </a:t>
            </a:r>
            <a:r>
              <a:rPr lang="pt-BR" sz="4000" dirty="0" smtClean="0"/>
              <a:t>bispojr@ufg.br </a:t>
            </a:r>
            <a:endParaRPr lang="pt-BR" sz="4000" dirty="0"/>
          </a:p>
        </p:txBody>
      </p:sp>
      <p:pic>
        <p:nvPicPr>
          <p:cNvPr id="1032" name="Picture 8" descr="http://qifinanceiro.com.br/wp-content/uploads/2014/06/contact-e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88" y="6183010"/>
            <a:ext cx="674990" cy="6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8821271" y="0"/>
            <a:ext cx="337073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ctr"/>
            <a:r>
              <a:rPr lang="pt-BR" sz="2400" dirty="0" smtClean="0"/>
              <a:t>   28 de agosto de 2015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135117" cy="687371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096" y="461665"/>
            <a:ext cx="6633029" cy="277222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61" y="636717"/>
            <a:ext cx="5524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ktecsenac.esy.es/images/Senac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4" y="0"/>
            <a:ext cx="11174506" cy="68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1135117" cy="687371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907" y="450796"/>
            <a:ext cx="5060576" cy="2104145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" y="625848"/>
            <a:ext cx="4214839" cy="1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5338483" y="3207132"/>
            <a:ext cx="6853516" cy="230832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rIns="396000" rtlCol="0">
            <a:spAutoFit/>
          </a:bodyPr>
          <a:lstStyle/>
          <a:p>
            <a:pPr algn="r"/>
            <a:r>
              <a:rPr lang="pt-BR" sz="7200" b="1" dirty="0" smtClean="0"/>
              <a:t>Por que usar</a:t>
            </a:r>
            <a:br>
              <a:rPr lang="pt-BR" sz="7200" b="1" dirty="0" smtClean="0"/>
            </a:br>
            <a:r>
              <a:rPr lang="pt-BR" sz="7200" b="1" dirty="0" smtClean="0"/>
              <a:t>o </a:t>
            </a:r>
            <a:r>
              <a:rPr lang="pt-BR" sz="7200" b="1" dirty="0" err="1" smtClean="0"/>
              <a:t>GitHub</a:t>
            </a:r>
            <a:r>
              <a:rPr lang="pt-BR" sz="7200" b="1" dirty="0" smtClean="0"/>
              <a:t>?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3221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security-faqs.com/wp-content/uploads/2010/11/which-folders-to-scan-regular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1369531"/>
            <a:ext cx="6751941" cy="540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448947" y="4148627"/>
            <a:ext cx="3536576" cy="137160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20 milhões de repositórios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541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54213"/>
            <a:ext cx="11010900" cy="479052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526742" y="4349889"/>
            <a:ext cx="5794876" cy="137160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Gerenciador de </a:t>
            </a:r>
            <a:r>
              <a:rPr lang="pt-B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600" dirty="0" smtClean="0"/>
              <a:t>integrado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602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62043"/>
            <a:ext cx="10652313" cy="631544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038536" y="3018630"/>
            <a:ext cx="5794876" cy="137160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Revisão colaborativa </a:t>
            </a:r>
            <a:br>
              <a:rPr lang="pt-BR" sz="3600" dirty="0" smtClean="0"/>
            </a:br>
            <a:r>
              <a:rPr lang="pt-BR" sz="3600" dirty="0" smtClean="0"/>
              <a:t>de código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142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25426"/>
            <a:ext cx="10020300" cy="540067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293225" y="4425543"/>
            <a:ext cx="5794876" cy="137160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Criação de Organizações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776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52550"/>
            <a:ext cx="11010900" cy="503268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550894" y="4998066"/>
            <a:ext cx="5794876" cy="137160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Gerenciador de equipes  integrado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27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9568"/>
          <a:stretch/>
        </p:blipFill>
        <p:spPr>
          <a:xfrm>
            <a:off x="1181100" y="1352550"/>
            <a:ext cx="11010900" cy="524407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52450" y="-1"/>
            <a:ext cx="628650" cy="6520071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52425" y="0"/>
            <a:ext cx="77881" cy="6520070"/>
          </a:xfrm>
          <a:prstGeom prst="rect">
            <a:avLst/>
          </a:prstGeom>
          <a:solidFill>
            <a:srgbClr val="3C84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95400"/>
            <a:ext cx="12192000" cy="57150"/>
          </a:xfrm>
          <a:prstGeom prst="rect">
            <a:avLst/>
          </a:prstGeom>
          <a:solidFill>
            <a:srgbClr val="3C8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47800" y="279737"/>
            <a:ext cx="7584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Por que usar o </a:t>
            </a:r>
            <a:r>
              <a:rPr lang="pt-BR" sz="6000" b="1" dirty="0" err="1" smtClean="0"/>
              <a:t>GitHub</a:t>
            </a:r>
            <a:r>
              <a:rPr lang="pt-BR" sz="6000" b="1" dirty="0" smtClean="0"/>
              <a:t>?</a:t>
            </a:r>
            <a:endParaRPr lang="pt-BR" sz="6000" b="1" dirty="0"/>
          </a:p>
        </p:txBody>
      </p:sp>
      <p:pic>
        <p:nvPicPr>
          <p:cNvPr id="8" name="Picture 4" descr="http://www.ryadel.com/wp-content/uploads/2015/03/github-logo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29" y="197784"/>
            <a:ext cx="2282935" cy="90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0" y="6594201"/>
            <a:ext cx="12192000" cy="263800"/>
          </a:xfrm>
          <a:prstGeom prst="rect">
            <a:avLst/>
          </a:prstGeom>
          <a:solidFill>
            <a:srgbClr val="3C8476"/>
          </a:solidFill>
          <a:ln>
            <a:solidFill>
              <a:srgbClr val="3C84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 flipH="1">
            <a:off x="7673725" y="6532021"/>
            <a:ext cx="4310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I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Workshop Tecnológico do Senac </a:t>
            </a:r>
            <a:r>
              <a:rPr lang="pt-BR" sz="2000" dirty="0" smtClean="0">
                <a:solidFill>
                  <a:schemeClr val="bg1"/>
                </a:solidFill>
              </a:rPr>
              <a:t>- Jataí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342885" y="3772879"/>
            <a:ext cx="3499911" cy="1371600"/>
          </a:xfrm>
          <a:prstGeom prst="rect">
            <a:avLst/>
          </a:prstGeom>
          <a:solidFill>
            <a:srgbClr val="3C847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Markdown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731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338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Esdras</dc:creator>
  <cp:lastModifiedBy>Esdras</cp:lastModifiedBy>
  <cp:revision>36</cp:revision>
  <dcterms:created xsi:type="dcterms:W3CDTF">2015-08-28T17:28:37Z</dcterms:created>
  <dcterms:modified xsi:type="dcterms:W3CDTF">2015-08-28T19:53:56Z</dcterms:modified>
</cp:coreProperties>
</file>