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0" r:id="rId3"/>
    <p:sldId id="260" r:id="rId4"/>
    <p:sldId id="261" r:id="rId5"/>
    <p:sldId id="272" r:id="rId6"/>
    <p:sldId id="263" r:id="rId7"/>
    <p:sldId id="264" r:id="rId8"/>
    <p:sldId id="265" r:id="rId9"/>
    <p:sldId id="273" r:id="rId10"/>
    <p:sldId id="274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E01"/>
    <a:srgbClr val="FC8654"/>
    <a:srgbClr val="334848"/>
    <a:srgbClr val="2E4550"/>
    <a:srgbClr val="2B3B50"/>
    <a:srgbClr val="6E5261"/>
    <a:srgbClr val="8E6B7E"/>
    <a:srgbClr val="382D46"/>
    <a:srgbClr val="F7C495"/>
    <a:srgbClr val="F98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3AAA2-4A3A-439E-AF10-C6298D5A4BE0}" v="200" dt="2023-10-30T23:52:26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kah Higley" userId="af9fea227346fab4" providerId="LiveId" clId="{2E63AAA2-4A3A-439E-AF10-C6298D5A4BE0}"/>
    <pc:docChg chg="undo custSel addSld delSld modSld sldOrd">
      <pc:chgData name="Rebekah Higley" userId="af9fea227346fab4" providerId="LiveId" clId="{2E63AAA2-4A3A-439E-AF10-C6298D5A4BE0}" dt="2023-10-31T00:06:32.112" v="2291" actId="20577"/>
      <pc:docMkLst>
        <pc:docMk/>
      </pc:docMkLst>
      <pc:sldChg chg="addSp delSp modSp del mod setBg setClrOvrMap">
        <pc:chgData name="Rebekah Higley" userId="af9fea227346fab4" providerId="LiveId" clId="{2E63AAA2-4A3A-439E-AF10-C6298D5A4BE0}" dt="2023-10-24T23:33:51.813" v="390" actId="47"/>
        <pc:sldMkLst>
          <pc:docMk/>
          <pc:sldMk cId="2976882291" sldId="256"/>
        </pc:sldMkLst>
        <pc:spChg chg="mod">
          <ac:chgData name="Rebekah Higley" userId="af9fea227346fab4" providerId="LiveId" clId="{2E63AAA2-4A3A-439E-AF10-C6298D5A4BE0}" dt="2023-10-24T23:25:43.675" v="182" actId="26606"/>
          <ac:spMkLst>
            <pc:docMk/>
            <pc:sldMk cId="2976882291" sldId="256"/>
            <ac:spMk id="2" creationId="{FB650566-1BAD-8E12-79BB-19B54D1D7C07}"/>
          </ac:spMkLst>
        </pc:spChg>
        <pc:spChg chg="mod">
          <ac:chgData name="Rebekah Higley" userId="af9fea227346fab4" providerId="LiveId" clId="{2E63AAA2-4A3A-439E-AF10-C6298D5A4BE0}" dt="2023-10-24T23:25:43.675" v="182" actId="26606"/>
          <ac:spMkLst>
            <pc:docMk/>
            <pc:sldMk cId="2976882291" sldId="256"/>
            <ac:spMk id="3" creationId="{DEB48F1A-8BC8-7135-C905-5832831DB13B}"/>
          </ac:spMkLst>
        </pc:spChg>
        <pc:spChg chg="add del">
          <ac:chgData name="Rebekah Higley" userId="af9fea227346fab4" providerId="LiveId" clId="{2E63AAA2-4A3A-439E-AF10-C6298D5A4BE0}" dt="2023-10-24T23:25:43.675" v="182" actId="26606"/>
          <ac:spMkLst>
            <pc:docMk/>
            <pc:sldMk cId="2976882291" sldId="256"/>
            <ac:spMk id="10" creationId="{71B2258F-86CA-4D4D-8270-BC05FCDEBFB3}"/>
          </ac:spMkLst>
        </pc:spChg>
        <pc:spChg chg="add del">
          <ac:chgData name="Rebekah Higley" userId="af9fea227346fab4" providerId="LiveId" clId="{2E63AAA2-4A3A-439E-AF10-C6298D5A4BE0}" dt="2023-10-24T23:25:43.648" v="181" actId="26606"/>
          <ac:spMkLst>
            <pc:docMk/>
            <pc:sldMk cId="2976882291" sldId="256"/>
            <ac:spMk id="15" creationId="{6F828D28-8E09-41CC-8229-3070B5467A96}"/>
          </ac:spMkLst>
        </pc:spChg>
        <pc:spChg chg="add del">
          <ac:chgData name="Rebekah Higley" userId="af9fea227346fab4" providerId="LiveId" clId="{2E63AAA2-4A3A-439E-AF10-C6298D5A4BE0}" dt="2023-10-24T23:25:43.648" v="181" actId="26606"/>
          <ac:spMkLst>
            <pc:docMk/>
            <pc:sldMk cId="2976882291" sldId="256"/>
            <ac:spMk id="17" creationId="{D5B012D8-7F27-4758-9AC6-C889B154BD73}"/>
          </ac:spMkLst>
        </pc:spChg>
        <pc:spChg chg="add del">
          <ac:chgData name="Rebekah Higley" userId="af9fea227346fab4" providerId="LiveId" clId="{2E63AAA2-4A3A-439E-AF10-C6298D5A4BE0}" dt="2023-10-24T23:25:43.648" v="181" actId="26606"/>
          <ac:spMkLst>
            <pc:docMk/>
            <pc:sldMk cId="2976882291" sldId="256"/>
            <ac:spMk id="19" creationId="{4063B759-00FC-46D1-9898-8E8625268FAF}"/>
          </ac:spMkLst>
        </pc:spChg>
        <pc:spChg chg="add">
          <ac:chgData name="Rebekah Higley" userId="af9fea227346fab4" providerId="LiveId" clId="{2E63AAA2-4A3A-439E-AF10-C6298D5A4BE0}" dt="2023-10-24T23:25:43.675" v="182" actId="26606"/>
          <ac:spMkLst>
            <pc:docMk/>
            <pc:sldMk cId="2976882291" sldId="256"/>
            <ac:spMk id="21" creationId="{C1DD1A8A-57D5-4A81-AD04-532B043C5611}"/>
          </ac:spMkLst>
        </pc:spChg>
        <pc:spChg chg="add">
          <ac:chgData name="Rebekah Higley" userId="af9fea227346fab4" providerId="LiveId" clId="{2E63AAA2-4A3A-439E-AF10-C6298D5A4BE0}" dt="2023-10-24T23:25:43.675" v="182" actId="26606"/>
          <ac:spMkLst>
            <pc:docMk/>
            <pc:sldMk cId="2976882291" sldId="256"/>
            <ac:spMk id="22" creationId="{007891EC-4501-44ED-A8C8-B11B6DB767AB}"/>
          </ac:spMkLst>
        </pc:spChg>
        <pc:picChg chg="add mod ord">
          <ac:chgData name="Rebekah Higley" userId="af9fea227346fab4" providerId="LiveId" clId="{2E63AAA2-4A3A-439E-AF10-C6298D5A4BE0}" dt="2023-10-24T23:25:43.675" v="182" actId="26606"/>
          <ac:picMkLst>
            <pc:docMk/>
            <pc:sldMk cId="2976882291" sldId="256"/>
            <ac:picMk id="5" creationId="{4FE4460C-4F34-A5B0-E5A7-248FD8BCFEAB}"/>
          </ac:picMkLst>
        </pc:picChg>
      </pc:sldChg>
      <pc:sldChg chg="modSp del mod ord setBg">
        <pc:chgData name="Rebekah Higley" userId="af9fea227346fab4" providerId="LiveId" clId="{2E63AAA2-4A3A-439E-AF10-C6298D5A4BE0}" dt="2023-10-30T23:53:55.935" v="2229" actId="47"/>
        <pc:sldMkLst>
          <pc:docMk/>
          <pc:sldMk cId="1338301702" sldId="257"/>
        </pc:sldMkLst>
        <pc:spChg chg="mod">
          <ac:chgData name="Rebekah Higley" userId="af9fea227346fab4" providerId="LiveId" clId="{2E63AAA2-4A3A-439E-AF10-C6298D5A4BE0}" dt="2023-10-30T23:38:04.165" v="1852"/>
          <ac:spMkLst>
            <pc:docMk/>
            <pc:sldMk cId="1338301702" sldId="257"/>
            <ac:spMk id="3" creationId="{661B6B05-9ADC-C62C-7F7A-1A88B1FFCF01}"/>
          </ac:spMkLst>
        </pc:spChg>
      </pc:sldChg>
      <pc:sldChg chg="addSp delSp modSp new del mod ord">
        <pc:chgData name="Rebekah Higley" userId="af9fea227346fab4" providerId="LiveId" clId="{2E63AAA2-4A3A-439E-AF10-C6298D5A4BE0}" dt="2023-10-24T23:30:16.735" v="273" actId="2696"/>
        <pc:sldMkLst>
          <pc:docMk/>
          <pc:sldMk cId="411381423" sldId="258"/>
        </pc:sldMkLst>
        <pc:spChg chg="mod">
          <ac:chgData name="Rebekah Higley" userId="af9fea227346fab4" providerId="LiveId" clId="{2E63AAA2-4A3A-439E-AF10-C6298D5A4BE0}" dt="2023-10-24T23:29:47.386" v="265" actId="255"/>
          <ac:spMkLst>
            <pc:docMk/>
            <pc:sldMk cId="411381423" sldId="258"/>
            <ac:spMk id="2" creationId="{692B4E54-B10A-BA1D-6671-C9A0EC5C0EF8}"/>
          </ac:spMkLst>
        </pc:spChg>
        <pc:spChg chg="del">
          <ac:chgData name="Rebekah Higley" userId="af9fea227346fab4" providerId="LiveId" clId="{2E63AAA2-4A3A-439E-AF10-C6298D5A4BE0}" dt="2023-10-24T23:28:26.865" v="184" actId="931"/>
          <ac:spMkLst>
            <pc:docMk/>
            <pc:sldMk cId="411381423" sldId="258"/>
            <ac:spMk id="3" creationId="{EE4F83BF-5E8A-8A87-73DC-67DAD2CCA62B}"/>
          </ac:spMkLst>
        </pc:spChg>
        <pc:spChg chg="add del mod">
          <ac:chgData name="Rebekah Higley" userId="af9fea227346fab4" providerId="LiveId" clId="{2E63AAA2-4A3A-439E-AF10-C6298D5A4BE0}" dt="2023-10-24T23:28:37.298" v="186" actId="931"/>
          <ac:spMkLst>
            <pc:docMk/>
            <pc:sldMk cId="411381423" sldId="258"/>
            <ac:spMk id="7" creationId="{3C04C4EF-4581-4962-8E7C-A8AC19D9F6B8}"/>
          </ac:spMkLst>
        </pc:spChg>
        <pc:spChg chg="add mod">
          <ac:chgData name="Rebekah Higley" userId="af9fea227346fab4" providerId="LiveId" clId="{2E63AAA2-4A3A-439E-AF10-C6298D5A4BE0}" dt="2023-10-24T23:30:13.965" v="272" actId="478"/>
          <ac:spMkLst>
            <pc:docMk/>
            <pc:sldMk cId="411381423" sldId="258"/>
            <ac:spMk id="11" creationId="{36823A3C-6D0A-31EE-71D5-E1EC102C6BC0}"/>
          </ac:spMkLst>
        </pc:spChg>
        <pc:picChg chg="add del mod">
          <ac:chgData name="Rebekah Higley" userId="af9fea227346fab4" providerId="LiveId" clId="{2E63AAA2-4A3A-439E-AF10-C6298D5A4BE0}" dt="2023-10-24T23:28:31.085" v="185" actId="478"/>
          <ac:picMkLst>
            <pc:docMk/>
            <pc:sldMk cId="411381423" sldId="258"/>
            <ac:picMk id="5" creationId="{2C35E4E2-0801-B412-0D72-EAF50883237C}"/>
          </ac:picMkLst>
        </pc:picChg>
        <pc:picChg chg="add del mod">
          <ac:chgData name="Rebekah Higley" userId="af9fea227346fab4" providerId="LiveId" clId="{2E63AAA2-4A3A-439E-AF10-C6298D5A4BE0}" dt="2023-10-24T23:30:13.965" v="272" actId="478"/>
          <ac:picMkLst>
            <pc:docMk/>
            <pc:sldMk cId="411381423" sldId="258"/>
            <ac:picMk id="9" creationId="{F96A7248-7418-DDB1-888C-7489B66625A1}"/>
          </ac:picMkLst>
        </pc:picChg>
      </pc:sldChg>
      <pc:sldChg chg="addSp modSp new mod setBg">
        <pc:chgData name="Rebekah Higley" userId="af9fea227346fab4" providerId="LiveId" clId="{2E63AAA2-4A3A-439E-AF10-C6298D5A4BE0}" dt="2023-10-26T23:40:22.509" v="691"/>
        <pc:sldMkLst>
          <pc:docMk/>
          <pc:sldMk cId="168446536" sldId="259"/>
        </pc:sldMkLst>
        <pc:spChg chg="mod">
          <ac:chgData name="Rebekah Higley" userId="af9fea227346fab4" providerId="LiveId" clId="{2E63AAA2-4A3A-439E-AF10-C6298D5A4BE0}" dt="2023-10-24T23:33:32.198" v="389" actId="255"/>
          <ac:spMkLst>
            <pc:docMk/>
            <pc:sldMk cId="168446536" sldId="259"/>
            <ac:spMk id="2" creationId="{BC6A1C21-B16D-7DD8-03EB-D05EC052AC2C}"/>
          </ac:spMkLst>
        </pc:spChg>
        <pc:spChg chg="mod">
          <ac:chgData name="Rebekah Higley" userId="af9fea227346fab4" providerId="LiveId" clId="{2E63AAA2-4A3A-439E-AF10-C6298D5A4BE0}" dt="2023-10-24T23:33:13.362" v="388" actId="122"/>
          <ac:spMkLst>
            <pc:docMk/>
            <pc:sldMk cId="168446536" sldId="259"/>
            <ac:spMk id="3" creationId="{4AB592E2-0363-225E-BFA7-712C0486A76D}"/>
          </ac:spMkLst>
        </pc:spChg>
        <pc:spChg chg="add">
          <ac:chgData name="Rebekah Higley" userId="af9fea227346fab4" providerId="LiveId" clId="{2E63AAA2-4A3A-439E-AF10-C6298D5A4BE0}" dt="2023-10-24T23:31:02.063" v="369" actId="26606"/>
          <ac:spMkLst>
            <pc:docMk/>
            <pc:sldMk cId="168446536" sldId="259"/>
            <ac:spMk id="10" creationId="{53306540-870A-7346-8CFF-A1B08DE50CF9}"/>
          </ac:spMkLst>
        </pc:spChg>
        <pc:picChg chg="add mod ord">
          <ac:chgData name="Rebekah Higley" userId="af9fea227346fab4" providerId="LiveId" clId="{2E63AAA2-4A3A-439E-AF10-C6298D5A4BE0}" dt="2023-10-24T23:31:02.063" v="369" actId="26606"/>
          <ac:picMkLst>
            <pc:docMk/>
            <pc:sldMk cId="168446536" sldId="259"/>
            <ac:picMk id="5" creationId="{C307B9D1-00D4-0FFE-D8A8-FF31EE135C02}"/>
          </ac:picMkLst>
        </pc:picChg>
      </pc:sldChg>
      <pc:sldChg chg="addSp modSp new mod ord setBg">
        <pc:chgData name="Rebekah Higley" userId="af9fea227346fab4" providerId="LiveId" clId="{2E63AAA2-4A3A-439E-AF10-C6298D5A4BE0}" dt="2023-10-30T23:54:41.464" v="2238" actId="1076"/>
        <pc:sldMkLst>
          <pc:docMk/>
          <pc:sldMk cId="3221590160" sldId="260"/>
        </pc:sldMkLst>
        <pc:spChg chg="add mod">
          <ac:chgData name="Rebekah Higley" userId="af9fea227346fab4" providerId="LiveId" clId="{2E63AAA2-4A3A-439E-AF10-C6298D5A4BE0}" dt="2023-10-30T23:54:36.139" v="2237" actId="1076"/>
          <ac:spMkLst>
            <pc:docMk/>
            <pc:sldMk cId="3221590160" sldId="260"/>
            <ac:spMk id="4" creationId="{A346513F-B8B3-E646-12EB-466FFEE43D63}"/>
          </ac:spMkLst>
        </pc:spChg>
        <pc:picChg chg="add mod">
          <ac:chgData name="Rebekah Higley" userId="af9fea227346fab4" providerId="LiveId" clId="{2E63AAA2-4A3A-439E-AF10-C6298D5A4BE0}" dt="2023-10-30T23:54:41.464" v="2238" actId="1076"/>
          <ac:picMkLst>
            <pc:docMk/>
            <pc:sldMk cId="3221590160" sldId="260"/>
            <ac:picMk id="3" creationId="{F23267AF-CB06-9564-AF6F-C6B195BCA78D}"/>
          </ac:picMkLst>
        </pc:picChg>
      </pc:sldChg>
      <pc:sldChg chg="addSp delSp modSp new mod setBg">
        <pc:chgData name="Rebekah Higley" userId="af9fea227346fab4" providerId="LiveId" clId="{2E63AAA2-4A3A-439E-AF10-C6298D5A4BE0}" dt="2023-10-30T23:55:29.058" v="2253" actId="122"/>
        <pc:sldMkLst>
          <pc:docMk/>
          <pc:sldMk cId="1450631627" sldId="261"/>
        </pc:sldMkLst>
        <pc:spChg chg="add del mod">
          <ac:chgData name="Rebekah Higley" userId="af9fea227346fab4" providerId="LiveId" clId="{2E63AAA2-4A3A-439E-AF10-C6298D5A4BE0}" dt="2023-10-30T23:55:20.648" v="2250"/>
          <ac:spMkLst>
            <pc:docMk/>
            <pc:sldMk cId="1450631627" sldId="261"/>
            <ac:spMk id="2" creationId="{BFCB326B-A88E-DE0B-A741-97F0CFB719BA}"/>
          </ac:spMkLst>
        </pc:spChg>
        <pc:spChg chg="add del mod">
          <ac:chgData name="Rebekah Higley" userId="af9fea227346fab4" providerId="LiveId" clId="{2E63AAA2-4A3A-439E-AF10-C6298D5A4BE0}" dt="2023-10-26T23:31:28.284" v="546"/>
          <ac:spMkLst>
            <pc:docMk/>
            <pc:sldMk cId="1450631627" sldId="261"/>
            <ac:spMk id="9" creationId="{BA30A32C-DE6F-2D83-4CC0-ED83547BC766}"/>
          </ac:spMkLst>
        </pc:spChg>
        <pc:spChg chg="add mod">
          <ac:chgData name="Rebekah Higley" userId="af9fea227346fab4" providerId="LiveId" clId="{2E63AAA2-4A3A-439E-AF10-C6298D5A4BE0}" dt="2023-10-30T23:55:29.058" v="2253" actId="122"/>
          <ac:spMkLst>
            <pc:docMk/>
            <pc:sldMk cId="1450631627" sldId="261"/>
            <ac:spMk id="10" creationId="{5FA61FC8-6DA2-5D77-C247-E57AC691A55B}"/>
          </ac:spMkLst>
        </pc:spChg>
        <pc:spChg chg="add mod">
          <ac:chgData name="Rebekah Higley" userId="af9fea227346fab4" providerId="LiveId" clId="{2E63AAA2-4A3A-439E-AF10-C6298D5A4BE0}" dt="2023-10-30T22:56:58.852" v="807" actId="1076"/>
          <ac:spMkLst>
            <pc:docMk/>
            <pc:sldMk cId="1450631627" sldId="261"/>
            <ac:spMk id="13" creationId="{D3535297-F0A8-0BB0-ACAD-685AA6E66129}"/>
          </ac:spMkLst>
        </pc:spChg>
        <pc:picChg chg="add del mod">
          <ac:chgData name="Rebekah Higley" userId="af9fea227346fab4" providerId="LiveId" clId="{2E63AAA2-4A3A-439E-AF10-C6298D5A4BE0}" dt="2023-10-30T22:47:48.146" v="716" actId="478"/>
          <ac:picMkLst>
            <pc:docMk/>
            <pc:sldMk cId="1450631627" sldId="261"/>
            <ac:picMk id="4" creationId="{CCA82661-62A5-128F-6B69-DF7E3BB758D8}"/>
          </ac:picMkLst>
        </pc:picChg>
        <pc:picChg chg="add del mod">
          <ac:chgData name="Rebekah Higley" userId="af9fea227346fab4" providerId="LiveId" clId="{2E63AAA2-4A3A-439E-AF10-C6298D5A4BE0}" dt="2023-10-30T22:54:07.621" v="729" actId="478"/>
          <ac:picMkLst>
            <pc:docMk/>
            <pc:sldMk cId="1450631627" sldId="261"/>
            <ac:picMk id="5" creationId="{17B53BD7-52A4-1E35-93CE-6C35865855B6}"/>
          </ac:picMkLst>
        </pc:picChg>
        <pc:picChg chg="add del mod">
          <ac:chgData name="Rebekah Higley" userId="af9fea227346fab4" providerId="LiveId" clId="{2E63AAA2-4A3A-439E-AF10-C6298D5A4BE0}" dt="2023-10-30T22:47:49.445" v="717" actId="478"/>
          <ac:picMkLst>
            <pc:docMk/>
            <pc:sldMk cId="1450631627" sldId="261"/>
            <ac:picMk id="6" creationId="{2A5CF3C8-9226-B217-5936-C69EE1536203}"/>
          </ac:picMkLst>
        </pc:picChg>
        <pc:picChg chg="add del mod modCrop">
          <ac:chgData name="Rebekah Higley" userId="af9fea227346fab4" providerId="LiveId" clId="{2E63AAA2-4A3A-439E-AF10-C6298D5A4BE0}" dt="2023-10-30T22:47:50.663" v="718" actId="478"/>
          <ac:picMkLst>
            <pc:docMk/>
            <pc:sldMk cId="1450631627" sldId="261"/>
            <ac:picMk id="8" creationId="{813D722F-8F35-A2F2-35B5-386ABC50C664}"/>
          </ac:picMkLst>
        </pc:picChg>
        <pc:picChg chg="add mod">
          <ac:chgData name="Rebekah Higley" userId="af9fea227346fab4" providerId="LiveId" clId="{2E63AAA2-4A3A-439E-AF10-C6298D5A4BE0}" dt="2023-10-30T23:54:55.837" v="2240" actId="1076"/>
          <ac:picMkLst>
            <pc:docMk/>
            <pc:sldMk cId="1450631627" sldId="261"/>
            <ac:picMk id="9" creationId="{FBDFCF25-99AC-FA0C-8D02-34FA5501EED6}"/>
          </ac:picMkLst>
        </pc:picChg>
        <pc:picChg chg="add mod">
          <ac:chgData name="Rebekah Higley" userId="af9fea227346fab4" providerId="LiveId" clId="{2E63AAA2-4A3A-439E-AF10-C6298D5A4BE0}" dt="2023-10-30T23:54:53.629" v="2239" actId="1076"/>
          <ac:picMkLst>
            <pc:docMk/>
            <pc:sldMk cId="1450631627" sldId="261"/>
            <ac:picMk id="12" creationId="{62C615B2-F583-C604-FEF3-A72B3CFE323A}"/>
          </ac:picMkLst>
        </pc:picChg>
      </pc:sldChg>
      <pc:sldChg chg="addSp delSp modSp new mod ord setBg">
        <pc:chgData name="Rebekah Higley" userId="af9fea227346fab4" providerId="LiveId" clId="{2E63AAA2-4A3A-439E-AF10-C6298D5A4BE0}" dt="2023-10-31T00:06:32.112" v="2291" actId="20577"/>
        <pc:sldMkLst>
          <pc:docMk/>
          <pc:sldMk cId="2025549883" sldId="262"/>
        </pc:sldMkLst>
        <pc:spChg chg="add mod">
          <ac:chgData name="Rebekah Higley" userId="af9fea227346fab4" providerId="LiveId" clId="{2E63AAA2-4A3A-439E-AF10-C6298D5A4BE0}" dt="2023-10-31T00:06:32.112" v="2291" actId="20577"/>
          <ac:spMkLst>
            <pc:docMk/>
            <pc:sldMk cId="2025549883" sldId="262"/>
            <ac:spMk id="3" creationId="{EFEF6259-8538-8633-88AF-60955118F0D0}"/>
          </ac:spMkLst>
        </pc:spChg>
        <pc:spChg chg="add mod">
          <ac:chgData name="Rebekah Higley" userId="af9fea227346fab4" providerId="LiveId" clId="{2E63AAA2-4A3A-439E-AF10-C6298D5A4BE0}" dt="2023-10-30T23:51:49.170" v="2187" actId="1076"/>
          <ac:spMkLst>
            <pc:docMk/>
            <pc:sldMk cId="2025549883" sldId="262"/>
            <ac:spMk id="4" creationId="{11E7E26A-957E-742E-7A99-EB85056C4381}"/>
          </ac:spMkLst>
        </pc:spChg>
        <pc:spChg chg="add mod">
          <ac:chgData name="Rebekah Higley" userId="af9fea227346fab4" providerId="LiveId" clId="{2E63AAA2-4A3A-439E-AF10-C6298D5A4BE0}" dt="2023-10-30T23:52:52.302" v="2222" actId="122"/>
          <ac:spMkLst>
            <pc:docMk/>
            <pc:sldMk cId="2025549883" sldId="262"/>
            <ac:spMk id="5" creationId="{5D9649FB-AB6C-E79E-5A56-6D766C9071BC}"/>
          </ac:spMkLst>
        </pc:spChg>
        <pc:picChg chg="add del mod">
          <ac:chgData name="Rebekah Higley" userId="af9fea227346fab4" providerId="LiveId" clId="{2E63AAA2-4A3A-439E-AF10-C6298D5A4BE0}" dt="2023-10-30T23:46:12.124" v="1974" actId="478"/>
          <ac:picMkLst>
            <pc:docMk/>
            <pc:sldMk cId="2025549883" sldId="262"/>
            <ac:picMk id="2" creationId="{8AAE0E41-0AEC-8464-DDEC-3B74ADFF7401}"/>
          </ac:picMkLst>
        </pc:picChg>
        <pc:picChg chg="add del mod">
          <ac:chgData name="Rebekah Higley" userId="af9fea227346fab4" providerId="LiveId" clId="{2E63AAA2-4A3A-439E-AF10-C6298D5A4BE0}" dt="2023-10-30T23:53:53.998" v="2228" actId="478"/>
          <ac:picMkLst>
            <pc:docMk/>
            <pc:sldMk cId="2025549883" sldId="262"/>
            <ac:picMk id="7" creationId="{41E59A20-BC29-7612-7B1D-4EEE5153FEDA}"/>
          </ac:picMkLst>
        </pc:picChg>
      </pc:sldChg>
      <pc:sldChg chg="addSp modSp new mod setBg">
        <pc:chgData name="Rebekah Higley" userId="af9fea227346fab4" providerId="LiveId" clId="{2E63AAA2-4A3A-439E-AF10-C6298D5A4BE0}" dt="2023-10-30T23:56:21.083" v="2277" actId="1076"/>
        <pc:sldMkLst>
          <pc:docMk/>
          <pc:sldMk cId="588762723" sldId="263"/>
        </pc:sldMkLst>
        <pc:spChg chg="add mod">
          <ac:chgData name="Rebekah Higley" userId="af9fea227346fab4" providerId="LiveId" clId="{2E63AAA2-4A3A-439E-AF10-C6298D5A4BE0}" dt="2023-10-30T23:56:21.083" v="2277" actId="1076"/>
          <ac:spMkLst>
            <pc:docMk/>
            <pc:sldMk cId="588762723" sldId="263"/>
            <ac:spMk id="4" creationId="{9B79CF9C-9BF0-33AF-9841-C1EAFD52D86A}"/>
          </ac:spMkLst>
        </pc:spChg>
        <pc:picChg chg="add mod">
          <ac:chgData name="Rebekah Higley" userId="af9fea227346fab4" providerId="LiveId" clId="{2E63AAA2-4A3A-439E-AF10-C6298D5A4BE0}" dt="2023-10-30T23:01:29.333" v="895" actId="1076"/>
          <ac:picMkLst>
            <pc:docMk/>
            <pc:sldMk cId="588762723" sldId="263"/>
            <ac:picMk id="3" creationId="{F90DBF3E-4AB2-ACBD-A157-5D21D57FA139}"/>
          </ac:picMkLst>
        </pc:picChg>
      </pc:sldChg>
      <pc:sldChg chg="addSp delSp modSp new mod setBg">
        <pc:chgData name="Rebekah Higley" userId="af9fea227346fab4" providerId="LiveId" clId="{2E63AAA2-4A3A-439E-AF10-C6298D5A4BE0}" dt="2023-10-30T23:56:41.334" v="2280" actId="1076"/>
        <pc:sldMkLst>
          <pc:docMk/>
          <pc:sldMk cId="3530633745" sldId="264"/>
        </pc:sldMkLst>
        <pc:spChg chg="add mod">
          <ac:chgData name="Rebekah Higley" userId="af9fea227346fab4" providerId="LiveId" clId="{2E63AAA2-4A3A-439E-AF10-C6298D5A4BE0}" dt="2023-10-30T23:56:41.334" v="2280" actId="1076"/>
          <ac:spMkLst>
            <pc:docMk/>
            <pc:sldMk cId="3530633745" sldId="264"/>
            <ac:spMk id="4" creationId="{5C6E4831-9FF4-2249-BD8F-3FDB37C1B605}"/>
          </ac:spMkLst>
        </pc:spChg>
        <pc:picChg chg="add del mod">
          <ac:chgData name="Rebekah Higley" userId="af9fea227346fab4" providerId="LiveId" clId="{2E63AAA2-4A3A-439E-AF10-C6298D5A4BE0}" dt="2023-10-30T23:09:13.361" v="1015" actId="478"/>
          <ac:picMkLst>
            <pc:docMk/>
            <pc:sldMk cId="3530633745" sldId="264"/>
            <ac:picMk id="3" creationId="{03EA2A04-59EE-B5E0-8482-916A388B0A60}"/>
          </ac:picMkLst>
        </pc:picChg>
        <pc:picChg chg="add mod">
          <ac:chgData name="Rebekah Higley" userId="af9fea227346fab4" providerId="LiveId" clId="{2E63AAA2-4A3A-439E-AF10-C6298D5A4BE0}" dt="2023-10-30T23:09:36.359" v="1019" actId="1076"/>
          <ac:picMkLst>
            <pc:docMk/>
            <pc:sldMk cId="3530633745" sldId="264"/>
            <ac:picMk id="6" creationId="{F6205580-ECDE-F2E2-AB6C-9305E81C0D8B}"/>
          </ac:picMkLst>
        </pc:picChg>
        <pc:picChg chg="add mod">
          <ac:chgData name="Rebekah Higley" userId="af9fea227346fab4" providerId="LiveId" clId="{2E63AAA2-4A3A-439E-AF10-C6298D5A4BE0}" dt="2023-10-30T23:10:08.876" v="1027" actId="1076"/>
          <ac:picMkLst>
            <pc:docMk/>
            <pc:sldMk cId="3530633745" sldId="264"/>
            <ac:picMk id="8" creationId="{D683121E-62D8-2546-8C19-43D996D8B73E}"/>
          </ac:picMkLst>
        </pc:picChg>
      </pc:sldChg>
      <pc:sldChg chg="addSp delSp modSp new mod setBg">
        <pc:chgData name="Rebekah Higley" userId="af9fea227346fab4" providerId="LiveId" clId="{2E63AAA2-4A3A-439E-AF10-C6298D5A4BE0}" dt="2023-10-30T23:56:32.189" v="2278" actId="1076"/>
        <pc:sldMkLst>
          <pc:docMk/>
          <pc:sldMk cId="3330472358" sldId="265"/>
        </pc:sldMkLst>
        <pc:spChg chg="add mod">
          <ac:chgData name="Rebekah Higley" userId="af9fea227346fab4" providerId="LiveId" clId="{2E63AAA2-4A3A-439E-AF10-C6298D5A4BE0}" dt="2023-10-30T23:56:32.189" v="2278" actId="1076"/>
          <ac:spMkLst>
            <pc:docMk/>
            <pc:sldMk cId="3330472358" sldId="265"/>
            <ac:spMk id="6" creationId="{09D9B448-3250-D0D4-F7A1-1BD2DEDDC42D}"/>
          </ac:spMkLst>
        </pc:spChg>
        <pc:picChg chg="add mod">
          <ac:chgData name="Rebekah Higley" userId="af9fea227346fab4" providerId="LiveId" clId="{2E63AAA2-4A3A-439E-AF10-C6298D5A4BE0}" dt="2023-10-30T23:13:46.118" v="1090" actId="1076"/>
          <ac:picMkLst>
            <pc:docMk/>
            <pc:sldMk cId="3330472358" sldId="265"/>
            <ac:picMk id="3" creationId="{63D6E5FC-F2C5-9D28-EF5D-7D882CEF21F0}"/>
          </ac:picMkLst>
        </pc:picChg>
        <pc:picChg chg="add mod modCrop">
          <ac:chgData name="Rebekah Higley" userId="af9fea227346fab4" providerId="LiveId" clId="{2E63AAA2-4A3A-439E-AF10-C6298D5A4BE0}" dt="2023-10-30T23:13:54.530" v="1092" actId="1076"/>
          <ac:picMkLst>
            <pc:docMk/>
            <pc:sldMk cId="3330472358" sldId="265"/>
            <ac:picMk id="5" creationId="{2FAAF439-47F4-BBA9-3039-7F32C425AE4F}"/>
          </ac:picMkLst>
        </pc:picChg>
        <pc:picChg chg="add del mod modCrop">
          <ac:chgData name="Rebekah Higley" userId="af9fea227346fab4" providerId="LiveId" clId="{2E63AAA2-4A3A-439E-AF10-C6298D5A4BE0}" dt="2023-10-30T23:13:13.396" v="1086" actId="478"/>
          <ac:picMkLst>
            <pc:docMk/>
            <pc:sldMk cId="3330472358" sldId="265"/>
            <ac:picMk id="8" creationId="{5B55350A-EAFC-1705-BEA1-215E7E76BA82}"/>
          </ac:picMkLst>
        </pc:picChg>
      </pc:sldChg>
      <pc:sldChg chg="new del setBg">
        <pc:chgData name="Rebekah Higley" userId="af9fea227346fab4" providerId="LiveId" clId="{2E63AAA2-4A3A-439E-AF10-C6298D5A4BE0}" dt="2023-10-24T23:44:10.161" v="413" actId="47"/>
        <pc:sldMkLst>
          <pc:docMk/>
          <pc:sldMk cId="1565233555" sldId="266"/>
        </pc:sldMkLst>
      </pc:sldChg>
      <pc:sldChg chg="addSp delSp modSp new mod ord setBg">
        <pc:chgData name="Rebekah Higley" userId="af9fea227346fab4" providerId="LiveId" clId="{2E63AAA2-4A3A-439E-AF10-C6298D5A4BE0}" dt="2023-10-30T23:57:42.507" v="2289" actId="1076"/>
        <pc:sldMkLst>
          <pc:docMk/>
          <pc:sldMk cId="4294845266" sldId="266"/>
        </pc:sldMkLst>
        <pc:spChg chg="add mod">
          <ac:chgData name="Rebekah Higley" userId="af9fea227346fab4" providerId="LiveId" clId="{2E63AAA2-4A3A-439E-AF10-C6298D5A4BE0}" dt="2023-10-30T23:57:39.489" v="2288" actId="255"/>
          <ac:spMkLst>
            <pc:docMk/>
            <pc:sldMk cId="4294845266" sldId="266"/>
            <ac:spMk id="10" creationId="{48623ED8-64C4-5F93-AFC2-6B575B7B51CC}"/>
          </ac:spMkLst>
        </pc:spChg>
        <pc:picChg chg="add del mod">
          <ac:chgData name="Rebekah Higley" userId="af9fea227346fab4" providerId="LiveId" clId="{2E63AAA2-4A3A-439E-AF10-C6298D5A4BE0}" dt="2023-10-30T23:46:22.930" v="1975" actId="478"/>
          <ac:picMkLst>
            <pc:docMk/>
            <pc:sldMk cId="4294845266" sldId="266"/>
            <ac:picMk id="2" creationId="{E42C4E87-C60D-78BC-442D-95FFEC74242A}"/>
          </ac:picMkLst>
        </pc:picChg>
        <pc:picChg chg="add del mod">
          <ac:chgData name="Rebekah Higley" userId="af9fea227346fab4" providerId="LiveId" clId="{2E63AAA2-4A3A-439E-AF10-C6298D5A4BE0}" dt="2023-10-30T23:48:33.819" v="1985" actId="478"/>
          <ac:picMkLst>
            <pc:docMk/>
            <pc:sldMk cId="4294845266" sldId="266"/>
            <ac:picMk id="3" creationId="{E0CD644F-87A4-EA96-5EC5-79247162C868}"/>
          </ac:picMkLst>
        </pc:picChg>
        <pc:picChg chg="add mod">
          <ac:chgData name="Rebekah Higley" userId="af9fea227346fab4" providerId="LiveId" clId="{2E63AAA2-4A3A-439E-AF10-C6298D5A4BE0}" dt="2023-10-30T23:47:58.355" v="1980" actId="14100"/>
          <ac:picMkLst>
            <pc:docMk/>
            <pc:sldMk cId="4294845266" sldId="266"/>
            <ac:picMk id="5" creationId="{ABC7974C-5FD1-160A-1777-F779D9AE0E23}"/>
          </ac:picMkLst>
        </pc:picChg>
        <pc:picChg chg="add del">
          <ac:chgData name="Rebekah Higley" userId="af9fea227346fab4" providerId="LiveId" clId="{2E63AAA2-4A3A-439E-AF10-C6298D5A4BE0}" dt="2023-10-30T23:48:09.677" v="1982" actId="478"/>
          <ac:picMkLst>
            <pc:docMk/>
            <pc:sldMk cId="4294845266" sldId="266"/>
            <ac:picMk id="7" creationId="{ECB42C0E-1632-7502-AF96-A3C728B9E2A7}"/>
          </ac:picMkLst>
        </pc:picChg>
        <pc:picChg chg="add mod modCrop">
          <ac:chgData name="Rebekah Higley" userId="af9fea227346fab4" providerId="LiveId" clId="{2E63AAA2-4A3A-439E-AF10-C6298D5A4BE0}" dt="2023-10-30T23:57:42.507" v="2289" actId="1076"/>
          <ac:picMkLst>
            <pc:docMk/>
            <pc:sldMk cId="4294845266" sldId="266"/>
            <ac:picMk id="9" creationId="{21145AD7-21EE-131C-D0CA-3843119E8276}"/>
          </ac:picMkLst>
        </pc:picChg>
      </pc:sldChg>
      <pc:sldChg chg="new del ord setBg">
        <pc:chgData name="Rebekah Higley" userId="af9fea227346fab4" providerId="LiveId" clId="{2E63AAA2-4A3A-439E-AF10-C6298D5A4BE0}" dt="2023-10-30T22:32:57.416" v="709" actId="47"/>
        <pc:sldMkLst>
          <pc:docMk/>
          <pc:sldMk cId="663246159" sldId="267"/>
        </pc:sldMkLst>
      </pc:sldChg>
      <pc:sldChg chg="new del ord setBg">
        <pc:chgData name="Rebekah Higley" userId="af9fea227346fab4" providerId="LiveId" clId="{2E63AAA2-4A3A-439E-AF10-C6298D5A4BE0}" dt="2023-10-26T23:39:37.760" v="687" actId="47"/>
        <pc:sldMkLst>
          <pc:docMk/>
          <pc:sldMk cId="3233580004" sldId="268"/>
        </pc:sldMkLst>
      </pc:sldChg>
      <pc:sldChg chg="new del ord setBg">
        <pc:chgData name="Rebekah Higley" userId="af9fea227346fab4" providerId="LiveId" clId="{2E63AAA2-4A3A-439E-AF10-C6298D5A4BE0}" dt="2023-10-30T23:53:57.999" v="2230" actId="47"/>
        <pc:sldMkLst>
          <pc:docMk/>
          <pc:sldMk cId="684561047" sldId="269"/>
        </pc:sldMkLst>
      </pc:sldChg>
      <pc:sldChg chg="new del ord setBg">
        <pc:chgData name="Rebekah Higley" userId="af9fea227346fab4" providerId="LiveId" clId="{2E63AAA2-4A3A-439E-AF10-C6298D5A4BE0}" dt="2023-10-26T23:39:39.089" v="688" actId="47"/>
        <pc:sldMkLst>
          <pc:docMk/>
          <pc:sldMk cId="428958126" sldId="270"/>
        </pc:sldMkLst>
      </pc:sldChg>
      <pc:sldChg chg="addSp delSp modSp new mod ord setBg">
        <pc:chgData name="Rebekah Higley" userId="af9fea227346fab4" providerId="LiveId" clId="{2E63AAA2-4A3A-439E-AF10-C6298D5A4BE0}" dt="2023-10-30T23:35:51.143" v="1850"/>
        <pc:sldMkLst>
          <pc:docMk/>
          <pc:sldMk cId="932815776" sldId="270"/>
        </pc:sldMkLst>
        <pc:spChg chg="add mod ord">
          <ac:chgData name="Rebekah Higley" userId="af9fea227346fab4" providerId="LiveId" clId="{2E63AAA2-4A3A-439E-AF10-C6298D5A4BE0}" dt="2023-10-30T23:35:35.507" v="1793" actId="207"/>
          <ac:spMkLst>
            <pc:docMk/>
            <pc:sldMk cId="932815776" sldId="270"/>
            <ac:spMk id="4" creationId="{2E56595B-17C3-B5D3-A3B7-11CF39822B77}"/>
          </ac:spMkLst>
        </pc:spChg>
        <pc:spChg chg="add del">
          <ac:chgData name="Rebekah Higley" userId="af9fea227346fab4" providerId="LiveId" clId="{2E63AAA2-4A3A-439E-AF10-C6298D5A4BE0}" dt="2023-10-30T23:33:28.387" v="1649" actId="26606"/>
          <ac:spMkLst>
            <pc:docMk/>
            <pc:sldMk cId="932815776" sldId="270"/>
            <ac:spMk id="11" creationId="{D1D34770-47A8-402C-AF23-2B653F2D88C1}"/>
          </ac:spMkLst>
        </pc:spChg>
        <pc:spChg chg="add del">
          <ac:chgData name="Rebekah Higley" userId="af9fea227346fab4" providerId="LiveId" clId="{2E63AAA2-4A3A-439E-AF10-C6298D5A4BE0}" dt="2023-10-30T23:34:35.488" v="1657" actId="26606"/>
          <ac:spMkLst>
            <pc:docMk/>
            <pc:sldMk cId="932815776" sldId="270"/>
            <ac:spMk id="13" creationId="{3EBE8569-6AEC-4B8C-8D53-2DE337CDBA65}"/>
          </ac:spMkLst>
        </pc:spChg>
        <pc:spChg chg="add del">
          <ac:chgData name="Rebekah Higley" userId="af9fea227346fab4" providerId="LiveId" clId="{2E63AAA2-4A3A-439E-AF10-C6298D5A4BE0}" dt="2023-10-30T23:34:35.488" v="1657" actId="26606"/>
          <ac:spMkLst>
            <pc:docMk/>
            <pc:sldMk cId="932815776" sldId="270"/>
            <ac:spMk id="14" creationId="{8FC9BE17-9A7B-462D-AE50-3D8777387304}"/>
          </ac:spMkLst>
        </pc:spChg>
        <pc:spChg chg="add del">
          <ac:chgData name="Rebekah Higley" userId="af9fea227346fab4" providerId="LiveId" clId="{2E63AAA2-4A3A-439E-AF10-C6298D5A4BE0}" dt="2023-10-30T23:34:35.488" v="1657" actId="26606"/>
          <ac:spMkLst>
            <pc:docMk/>
            <pc:sldMk cId="932815776" sldId="270"/>
            <ac:spMk id="15" creationId="{55D4142C-5077-457F-A6AD-3FECFDB39685}"/>
          </ac:spMkLst>
        </pc:spChg>
        <pc:spChg chg="add del">
          <ac:chgData name="Rebekah Higley" userId="af9fea227346fab4" providerId="LiveId" clId="{2E63AAA2-4A3A-439E-AF10-C6298D5A4BE0}" dt="2023-10-30T23:34:35.488" v="1657" actId="26606"/>
          <ac:spMkLst>
            <pc:docMk/>
            <pc:sldMk cId="932815776" sldId="270"/>
            <ac:spMk id="17" creationId="{7A5F0580-5EE9-419F-96EE-B6529EF6E7D0}"/>
          </ac:spMkLst>
        </pc:spChg>
        <pc:spChg chg="add del">
          <ac:chgData name="Rebekah Higley" userId="af9fea227346fab4" providerId="LiveId" clId="{2E63AAA2-4A3A-439E-AF10-C6298D5A4BE0}" dt="2023-10-30T23:34:34.055" v="1655" actId="26606"/>
          <ac:spMkLst>
            <pc:docMk/>
            <pc:sldMk cId="932815776" sldId="270"/>
            <ac:spMk id="22" creationId="{79477870-C64A-4E35-8F2F-05B7114F3C74}"/>
          </ac:spMkLst>
        </pc:spChg>
        <pc:spChg chg="add del">
          <ac:chgData name="Rebekah Higley" userId="af9fea227346fab4" providerId="LiveId" clId="{2E63AAA2-4A3A-439E-AF10-C6298D5A4BE0}" dt="2023-10-30T23:34:34.055" v="1655" actId="26606"/>
          <ac:spMkLst>
            <pc:docMk/>
            <pc:sldMk cId="932815776" sldId="270"/>
            <ac:spMk id="24" creationId="{8AEA628B-C8FF-4D0B-B111-F101F580B15D}"/>
          </ac:spMkLst>
        </pc:spChg>
        <pc:spChg chg="add del">
          <ac:chgData name="Rebekah Higley" userId="af9fea227346fab4" providerId="LiveId" clId="{2E63AAA2-4A3A-439E-AF10-C6298D5A4BE0}" dt="2023-10-30T23:34:34.055" v="1655" actId="26606"/>
          <ac:spMkLst>
            <pc:docMk/>
            <pc:sldMk cId="932815776" sldId="270"/>
            <ac:spMk id="26" creationId="{42663BD0-064C-40FC-A331-F49FCA9536AA}"/>
          </ac:spMkLst>
        </pc:spChg>
        <pc:picChg chg="add del mod">
          <ac:chgData name="Rebekah Higley" userId="af9fea227346fab4" providerId="LiveId" clId="{2E63AAA2-4A3A-439E-AF10-C6298D5A4BE0}" dt="2023-10-30T23:21:54.259" v="1220" actId="478"/>
          <ac:picMkLst>
            <pc:docMk/>
            <pc:sldMk cId="932815776" sldId="270"/>
            <ac:picMk id="3" creationId="{EC9D4774-AF09-1BF3-1F76-83366B638D28}"/>
          </ac:picMkLst>
        </pc:picChg>
        <pc:picChg chg="add mod ord">
          <ac:chgData name="Rebekah Higley" userId="af9fea227346fab4" providerId="LiveId" clId="{2E63AAA2-4A3A-439E-AF10-C6298D5A4BE0}" dt="2023-10-30T23:34:35.488" v="1657" actId="26606"/>
          <ac:picMkLst>
            <pc:docMk/>
            <pc:sldMk cId="932815776" sldId="270"/>
            <ac:picMk id="6" creationId="{F8CFD1FE-EA83-8B68-3EC6-4F7B90C7E04D}"/>
          </ac:picMkLst>
        </pc:picChg>
      </pc:sldChg>
      <pc:sldChg chg="new del ord setBg">
        <pc:chgData name="Rebekah Higley" userId="af9fea227346fab4" providerId="LiveId" clId="{2E63AAA2-4A3A-439E-AF10-C6298D5A4BE0}" dt="2023-10-26T23:41:05.702" v="704" actId="47"/>
        <pc:sldMkLst>
          <pc:docMk/>
          <pc:sldMk cId="2650478454" sldId="271"/>
        </pc:sldMkLst>
      </pc:sldChg>
      <pc:sldChg chg="addSp modSp new mod ord setBg">
        <pc:chgData name="Rebekah Higley" userId="af9fea227346fab4" providerId="LiveId" clId="{2E63AAA2-4A3A-439E-AF10-C6298D5A4BE0}" dt="2023-10-30T23:55:42.767" v="2255" actId="122"/>
        <pc:sldMkLst>
          <pc:docMk/>
          <pc:sldMk cId="2392808215" sldId="272"/>
        </pc:sldMkLst>
        <pc:spChg chg="add mod">
          <ac:chgData name="Rebekah Higley" userId="af9fea227346fab4" providerId="LiveId" clId="{2E63AAA2-4A3A-439E-AF10-C6298D5A4BE0}" dt="2023-10-30T23:55:42.767" v="2255" actId="122"/>
          <ac:spMkLst>
            <pc:docMk/>
            <pc:sldMk cId="2392808215" sldId="272"/>
            <ac:spMk id="8" creationId="{A6F81427-36A1-4077-937B-AD23D7B2D82C}"/>
          </ac:spMkLst>
        </pc:spChg>
        <pc:picChg chg="add mod">
          <ac:chgData name="Rebekah Higley" userId="af9fea227346fab4" providerId="LiveId" clId="{2E63AAA2-4A3A-439E-AF10-C6298D5A4BE0}" dt="2023-10-30T22:59:16.692" v="825" actId="1076"/>
          <ac:picMkLst>
            <pc:docMk/>
            <pc:sldMk cId="2392808215" sldId="272"/>
            <ac:picMk id="3" creationId="{EA999A76-8BF6-355F-7C4F-9FEBAB0B124E}"/>
          </ac:picMkLst>
        </pc:picChg>
        <pc:picChg chg="add mod modCrop">
          <ac:chgData name="Rebekah Higley" userId="af9fea227346fab4" providerId="LiveId" clId="{2E63AAA2-4A3A-439E-AF10-C6298D5A4BE0}" dt="2023-10-30T22:59:08.756" v="823" actId="1076"/>
          <ac:picMkLst>
            <pc:docMk/>
            <pc:sldMk cId="2392808215" sldId="272"/>
            <ac:picMk id="5" creationId="{1658DB65-5195-3202-E2E8-B1BA12EAEB46}"/>
          </ac:picMkLst>
        </pc:picChg>
        <pc:picChg chg="add mod modCrop">
          <ac:chgData name="Rebekah Higley" userId="af9fea227346fab4" providerId="LiveId" clId="{2E63AAA2-4A3A-439E-AF10-C6298D5A4BE0}" dt="2023-10-30T22:59:05.878" v="822" actId="1076"/>
          <ac:picMkLst>
            <pc:docMk/>
            <pc:sldMk cId="2392808215" sldId="272"/>
            <ac:picMk id="7" creationId="{562B0E58-592D-2177-ABCE-B17BFE6CC7C0}"/>
          </ac:picMkLst>
        </pc:picChg>
      </pc:sldChg>
      <pc:sldChg chg="addSp delSp modSp new mod setBg">
        <pc:chgData name="Rebekah Higley" userId="af9fea227346fab4" providerId="LiveId" clId="{2E63AAA2-4A3A-439E-AF10-C6298D5A4BE0}" dt="2023-10-30T23:57:20.078" v="2285" actId="1076"/>
        <pc:sldMkLst>
          <pc:docMk/>
          <pc:sldMk cId="121963151" sldId="273"/>
        </pc:sldMkLst>
        <pc:spChg chg="add mod">
          <ac:chgData name="Rebekah Higley" userId="af9fea227346fab4" providerId="LiveId" clId="{2E63AAA2-4A3A-439E-AF10-C6298D5A4BE0}" dt="2023-10-30T23:57:13.203" v="2284" actId="1076"/>
          <ac:spMkLst>
            <pc:docMk/>
            <pc:sldMk cId="121963151" sldId="273"/>
            <ac:spMk id="6" creationId="{FFFE8910-3F9D-B96D-456E-41A546C6FBCF}"/>
          </ac:spMkLst>
        </pc:spChg>
        <pc:picChg chg="add mod">
          <ac:chgData name="Rebekah Higley" userId="af9fea227346fab4" providerId="LiveId" clId="{2E63AAA2-4A3A-439E-AF10-C6298D5A4BE0}" dt="2023-10-30T23:19:34.436" v="1189" actId="1076"/>
          <ac:picMkLst>
            <pc:docMk/>
            <pc:sldMk cId="121963151" sldId="273"/>
            <ac:picMk id="3" creationId="{AC8CD519-EA72-498A-642D-AAA7320F4A56}"/>
          </ac:picMkLst>
        </pc:picChg>
        <pc:picChg chg="add del mod modCrop">
          <ac:chgData name="Rebekah Higley" userId="af9fea227346fab4" providerId="LiveId" clId="{2E63AAA2-4A3A-439E-AF10-C6298D5A4BE0}" dt="2023-10-30T23:17:22.556" v="1162" actId="478"/>
          <ac:picMkLst>
            <pc:docMk/>
            <pc:sldMk cId="121963151" sldId="273"/>
            <ac:picMk id="5" creationId="{04657D82-FE81-20B3-E1D8-7C80623BC1EB}"/>
          </ac:picMkLst>
        </pc:picChg>
        <pc:picChg chg="add mod modCrop">
          <ac:chgData name="Rebekah Higley" userId="af9fea227346fab4" providerId="LiveId" clId="{2E63AAA2-4A3A-439E-AF10-C6298D5A4BE0}" dt="2023-10-30T23:19:41.141" v="1192" actId="1076"/>
          <ac:picMkLst>
            <pc:docMk/>
            <pc:sldMk cId="121963151" sldId="273"/>
            <ac:picMk id="8" creationId="{696181E4-AAD0-1557-E2CC-5D777DB91983}"/>
          </ac:picMkLst>
        </pc:picChg>
        <pc:picChg chg="add mod modCrop">
          <ac:chgData name="Rebekah Higley" userId="af9fea227346fab4" providerId="LiveId" clId="{2E63AAA2-4A3A-439E-AF10-C6298D5A4BE0}" dt="2023-10-30T23:57:20.078" v="2285" actId="1076"/>
          <ac:picMkLst>
            <pc:docMk/>
            <pc:sldMk cId="121963151" sldId="273"/>
            <ac:picMk id="10" creationId="{2D66E95D-7567-F8E4-EC23-602C6DD185C6}"/>
          </ac:picMkLst>
        </pc:picChg>
      </pc:sldChg>
      <pc:sldChg chg="addSp delSp modSp new mod setBg">
        <pc:chgData name="Rebekah Higley" userId="af9fea227346fab4" providerId="LiveId" clId="{2E63AAA2-4A3A-439E-AF10-C6298D5A4BE0}" dt="2023-10-30T23:57:27.199" v="2286" actId="122"/>
        <pc:sldMkLst>
          <pc:docMk/>
          <pc:sldMk cId="2656982842" sldId="274"/>
        </pc:sldMkLst>
        <pc:spChg chg="add mod">
          <ac:chgData name="Rebekah Higley" userId="af9fea227346fab4" providerId="LiveId" clId="{2E63AAA2-4A3A-439E-AF10-C6298D5A4BE0}" dt="2023-10-30T23:57:27.199" v="2286" actId="122"/>
          <ac:spMkLst>
            <pc:docMk/>
            <pc:sldMk cId="2656982842" sldId="274"/>
            <ac:spMk id="12" creationId="{B085D9EB-0F1B-22E0-956E-CD598C45A0D0}"/>
          </ac:spMkLst>
        </pc:spChg>
        <pc:picChg chg="add del mod">
          <ac:chgData name="Rebekah Higley" userId="af9fea227346fab4" providerId="LiveId" clId="{2E63AAA2-4A3A-439E-AF10-C6298D5A4BE0}" dt="2023-10-30T23:43:09.823" v="1862" actId="21"/>
          <ac:picMkLst>
            <pc:docMk/>
            <pc:sldMk cId="2656982842" sldId="274"/>
            <ac:picMk id="3" creationId="{2F40EF5B-10EE-A24D-5902-323C86F606EE}"/>
          </ac:picMkLst>
        </pc:picChg>
        <pc:picChg chg="add mod">
          <ac:chgData name="Rebekah Higley" userId="af9fea227346fab4" providerId="LiveId" clId="{2E63AAA2-4A3A-439E-AF10-C6298D5A4BE0}" dt="2023-10-30T23:44:22.107" v="1884" actId="14100"/>
          <ac:picMkLst>
            <pc:docMk/>
            <pc:sldMk cId="2656982842" sldId="274"/>
            <ac:picMk id="5" creationId="{334CAEB1-28E0-4A21-66AB-8936FD4EC909}"/>
          </ac:picMkLst>
        </pc:picChg>
        <pc:picChg chg="add mod">
          <ac:chgData name="Rebekah Higley" userId="af9fea227346fab4" providerId="LiveId" clId="{2E63AAA2-4A3A-439E-AF10-C6298D5A4BE0}" dt="2023-10-30T23:44:56.771" v="1892" actId="1076"/>
          <ac:picMkLst>
            <pc:docMk/>
            <pc:sldMk cId="2656982842" sldId="274"/>
            <ac:picMk id="7" creationId="{105CFF1E-C255-62A2-B4CF-F4595CD61546}"/>
          </ac:picMkLst>
        </pc:picChg>
        <pc:picChg chg="add mod">
          <ac:chgData name="Rebekah Higley" userId="af9fea227346fab4" providerId="LiveId" clId="{2E63AAA2-4A3A-439E-AF10-C6298D5A4BE0}" dt="2023-10-30T23:44:03.103" v="1875" actId="14100"/>
          <ac:picMkLst>
            <pc:docMk/>
            <pc:sldMk cId="2656982842" sldId="274"/>
            <ac:picMk id="9" creationId="{EC114A8F-976B-FE6C-DB39-AA807C16A429}"/>
          </ac:picMkLst>
        </pc:picChg>
        <pc:picChg chg="add mod modCrop">
          <ac:chgData name="Rebekah Higley" userId="af9fea227346fab4" providerId="LiveId" clId="{2E63AAA2-4A3A-439E-AF10-C6298D5A4BE0}" dt="2023-10-30T23:44:51.843" v="1891" actId="1076"/>
          <ac:picMkLst>
            <pc:docMk/>
            <pc:sldMk cId="2656982842" sldId="274"/>
            <ac:picMk id="11" creationId="{2D319CBB-61FB-CAF8-D64E-AA53875DCDEC}"/>
          </ac:picMkLst>
        </pc:picChg>
      </pc:sldChg>
      <pc:sldChg chg="new del setBg">
        <pc:chgData name="Rebekah Higley" userId="af9fea227346fab4" providerId="LiveId" clId="{2E63AAA2-4A3A-439E-AF10-C6298D5A4BE0}" dt="2023-10-30T23:06:35.853" v="979" actId="47"/>
        <pc:sldMkLst>
          <pc:docMk/>
          <pc:sldMk cId="3840405946" sldId="274"/>
        </pc:sldMkLst>
      </pc:sldChg>
      <pc:sldChg chg="new del ord setBg">
        <pc:chgData name="Rebekah Higley" userId="af9fea227346fab4" providerId="LiveId" clId="{2E63AAA2-4A3A-439E-AF10-C6298D5A4BE0}" dt="2023-10-30T23:53:59.101" v="2231" actId="47"/>
        <pc:sldMkLst>
          <pc:docMk/>
          <pc:sldMk cId="266366117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0B54-B004-CFC9-2486-444083D8F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20EE5-2A91-EDDB-B558-65EB40269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783BF-A730-1B9E-F317-1D15781E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C750-076F-4119-BD83-65492C7A35B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12159-1966-EC22-2F39-6F8576F1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E0AD8-9774-75F2-63ED-D1E5C00D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3411-3778-438B-A702-C46673E8E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1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BECA-8852-B949-F28E-2BEF3303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5CFB1-C8F3-1C37-2D2C-F395B13CE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96117-8915-1B3F-FAF1-7E8CAFF7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C750-076F-4119-BD83-65492C7A35B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7DD8-E03E-AA78-352F-B5443A24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AC818-7466-D6F1-751B-CF8F5C87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3411-3778-438B-A702-C46673E8E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70EFD-4940-5D6F-7474-09698AA79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80651-483C-D0AA-32D8-B57AB37A3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1C717-8574-B56D-914F-BD805742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C750-076F-4119-BD83-65492C7A35B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29C44-339D-57AC-B8B3-7DA36E73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05A68-40F5-CB22-0F6E-B7887E05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3411-3778-438B-A702-C46673E8E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2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0102-DEBB-9B3A-43D2-6F8FA1A0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34D4-840B-B085-89B4-CA965841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9F725-8529-3A0B-475F-BFD7EBBF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C750-076F-4119-BD83-65492C7A35B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271D-1ED4-749B-6C20-B616453F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B216B-7AE7-0FAE-0EDE-FC8EB252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3411-3778-438B-A702-C46673E8E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3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FAB8-6A0C-1A45-8D34-49923AE84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F9428-0324-D74F-C69D-BB36C6A6C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E719B-7CBD-5BCC-8DFE-AA9591F1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C750-076F-4119-BD83-65492C7A35B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9DD17-D6F7-A32A-AFF1-798F943A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5BD29-17A7-128A-204D-6C6B2C58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3411-3778-438B-A702-C46673E8E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8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B314-6E65-BB59-F6AB-668BFBE6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047C-8901-0EB7-6DAC-136AE91B0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C674A-1B66-11AC-51B7-96A0CFEFE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F1411-F6F6-26C0-422B-6A0E7514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C750-076F-4119-BD83-65492C7A35B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7022F-CBEA-1CE8-515D-0406A927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32D-586C-02BD-55CB-49D1E07A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3411-3778-438B-A702-C46673E8E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7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578D-AE8A-4750-2786-825C87D8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6DAA1-969A-DC33-0E7B-80844BBD1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2715F-047C-7C8F-1CDC-9FC1F1D58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27271-AB47-9BC9-9235-0BD5CCF85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194BE-7DE1-CB3B-3D38-919E5CA3A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9B048-71DC-5DC0-121D-3A9797E2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C750-076F-4119-BD83-65492C7A35B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8F0E4-68E9-C237-FAC9-268B4045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0C51B-48BF-2E03-E6ED-947DE876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3411-3778-438B-A702-C46673E8E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D3B0-0B44-26B7-9CDB-BB3E4ACA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93B48-4FE9-2AD8-271C-4010BACF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C750-076F-4119-BD83-65492C7A35B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C9C89-699B-1D4C-472F-E9913E23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DF575-E11E-3191-2C95-EC2AEB51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3411-3778-438B-A702-C46673E8E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7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5F5D5-1341-8267-28D9-0DC35B3D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C750-076F-4119-BD83-65492C7A35B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10297-57C3-FA10-8E38-F273B0D2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3D499-5C5C-86AD-B3D2-77D4068C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3411-3778-438B-A702-C46673E8E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2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ABE6-6368-0975-C8F8-54465F6C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7EB9-EA9C-169E-D6D3-365F4570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0C758-D087-0D23-EDE9-7D0A8FD63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579D6-0AF7-5416-8B5E-E158DE54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C750-076F-4119-BD83-65492C7A35B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B4833-1CED-57D5-BACC-FE72741D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3305F-7870-7352-869A-7CF17993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3411-3778-438B-A702-C46673E8E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10DB-C0D9-3C96-DA59-73F85DDC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09671-195A-D97A-58B4-6B15C17C8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2BEE5-1BCC-BE7C-C11F-BA09E7D78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0A79E-F275-4141-F3B4-C6CE3BF1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C750-076F-4119-BD83-65492C7A35B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49501-08C7-2FCF-8435-C010AB0F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1E052-02C3-56A1-58B8-FF36B9DB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3411-3778-438B-A702-C46673E8E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5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E13FA-8010-FE73-0AD9-593EF54F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E62DE-D975-0BBA-228F-F8B77781B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0E71-D69F-0957-80D4-DC5EF28AB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C750-076F-4119-BD83-65492C7A35B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716BA-03A0-0A18-7B83-72AB1D6D9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2D301-73C9-2765-3887-149EC01DC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F3411-3778-438B-A702-C46673E8E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7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renee.agnor/viz/Project_4_16983605975100/CaliforniaHousingDashboard?publish=yes" TargetMode="External"/><Relationship Id="rId2" Type="http://schemas.openxmlformats.org/officeDocument/2006/relationships/hyperlink" Target="https://pixabay.com/photos/sunrise-city-water-san-francisco-3495775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8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ty with a road and mountains in the background&#10;&#10;Description automatically generated">
            <a:extLst>
              <a:ext uri="{FF2B5EF4-FFF2-40B4-BE49-F238E27FC236}">
                <a16:creationId xmlns:a16="http://schemas.microsoft.com/office/drawing/2014/main" id="{C307B9D1-00D4-0FFE-D8A8-FF31EE135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2"/>
          <a:stretch/>
        </p:blipFill>
        <p:spPr>
          <a:xfrm>
            <a:off x="20" y="-11728"/>
            <a:ext cx="12191980" cy="6869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3306540-870A-7346-8CFF-A1B08DE5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51563" y="-1474817"/>
            <a:ext cx="4488873" cy="1219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8739">
                <a:srgbClr val="000000">
                  <a:alpha val="61000"/>
                </a:srgbClr>
              </a:gs>
              <a:gs pos="72000">
                <a:srgbClr val="000000">
                  <a:alpha val="4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A1C21-B16D-7DD8-03EB-D05EC052A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7419"/>
            <a:ext cx="12191980" cy="75912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California House Sale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592E2-0363-225E-BFA7-712C0486A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85" y="1026543"/>
            <a:ext cx="12068355" cy="62973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Renee </a:t>
            </a:r>
            <a:r>
              <a:rPr lang="en-US" sz="1400" dirty="0" err="1">
                <a:solidFill>
                  <a:srgbClr val="FFFFFF"/>
                </a:solidFill>
              </a:rPr>
              <a:t>Agnor</a:t>
            </a:r>
            <a:r>
              <a:rPr lang="en-US" sz="1400" dirty="0">
                <a:solidFill>
                  <a:srgbClr val="FFFFFF"/>
                </a:solidFill>
              </a:rPr>
              <a:t>, Stephanie Bissell, Rebekah Higley, and Chris Howell</a:t>
            </a:r>
          </a:p>
        </p:txBody>
      </p:sp>
    </p:spTree>
    <p:extLst>
      <p:ext uri="{BB962C8B-B14F-4D97-AF65-F5344CB8AC3E}">
        <p14:creationId xmlns:p14="http://schemas.microsoft.com/office/powerpoint/2010/main" val="168446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45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purple squares&#10;&#10;Description automatically generated">
            <a:extLst>
              <a:ext uri="{FF2B5EF4-FFF2-40B4-BE49-F238E27FC236}">
                <a16:creationId xmlns:a16="http://schemas.microsoft.com/office/drawing/2014/main" id="{334CAEB1-28E0-4A21-66AB-8936FD4EC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95" y="4649079"/>
            <a:ext cx="4353859" cy="2006983"/>
          </a:xfrm>
          <a:prstGeom prst="rect">
            <a:avLst/>
          </a:prstGeom>
        </p:spPr>
      </p:pic>
      <p:pic>
        <p:nvPicPr>
          <p:cNvPr id="7" name="Picture 6" descr="A graph showing a purple line&#10;&#10;Description automatically generated with medium confidence">
            <a:extLst>
              <a:ext uri="{FF2B5EF4-FFF2-40B4-BE49-F238E27FC236}">
                <a16:creationId xmlns:a16="http://schemas.microsoft.com/office/drawing/2014/main" id="{105CFF1E-C255-62A2-B4CF-F4595CD61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145" y="664394"/>
            <a:ext cx="5874217" cy="3350559"/>
          </a:xfrm>
          <a:prstGeom prst="rect">
            <a:avLst/>
          </a:prstGeom>
        </p:spPr>
      </p:pic>
      <p:pic>
        <p:nvPicPr>
          <p:cNvPr id="9" name="Picture 8" descr="A graph with purple bars and numbers&#10;&#10;Description automatically generated">
            <a:extLst>
              <a:ext uri="{FF2B5EF4-FFF2-40B4-BE49-F238E27FC236}">
                <a16:creationId xmlns:a16="http://schemas.microsoft.com/office/drawing/2014/main" id="{EC114A8F-976B-FE6C-DB39-AA807C16A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69" y="4649079"/>
            <a:ext cx="3782391" cy="2006983"/>
          </a:xfrm>
          <a:prstGeom prst="rect">
            <a:avLst/>
          </a:prstGeom>
        </p:spPr>
      </p:pic>
      <p:pic>
        <p:nvPicPr>
          <p:cNvPr id="11" name="Picture 10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2D319CBB-61FB-CAF8-D64E-AA53875DCD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1" b="11572"/>
          <a:stretch/>
        </p:blipFill>
        <p:spPr>
          <a:xfrm>
            <a:off x="121240" y="3831464"/>
            <a:ext cx="3300248" cy="28245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85D9EB-0F1B-22E0-956E-CD598C45A0D0}"/>
              </a:ext>
            </a:extLst>
          </p:cNvPr>
          <p:cNvSpPr txBox="1"/>
          <p:nvPr/>
        </p:nvSpPr>
        <p:spPr>
          <a:xfrm>
            <a:off x="444040" y="1376856"/>
            <a:ext cx="414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Creating the Tableau graph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Combining them into a Dashboard</a:t>
            </a:r>
          </a:p>
        </p:txBody>
      </p:sp>
    </p:spTree>
    <p:extLst>
      <p:ext uri="{BB962C8B-B14F-4D97-AF65-F5344CB8AC3E}">
        <p14:creationId xmlns:p14="http://schemas.microsoft.com/office/powerpoint/2010/main" val="265698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7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state of nevada&#10;&#10;Description automatically generated">
            <a:extLst>
              <a:ext uri="{FF2B5EF4-FFF2-40B4-BE49-F238E27FC236}">
                <a16:creationId xmlns:a16="http://schemas.microsoft.com/office/drawing/2014/main" id="{E0CD644F-87A4-EA96-5EC5-79247162C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72910" cy="6847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C7974C-5FD1-160A-1777-F779D9AE0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423" y="0"/>
            <a:ext cx="402357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145AD7-21EE-131C-D0CA-3843119E82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369" b="19847"/>
          <a:stretch/>
        </p:blipFill>
        <p:spPr>
          <a:xfrm>
            <a:off x="4082077" y="2872628"/>
            <a:ext cx="4027844" cy="3825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623ED8-64C4-5F93-AFC2-6B575B7B51CC}"/>
              </a:ext>
            </a:extLst>
          </p:cNvPr>
          <p:cNvSpPr txBox="1"/>
          <p:nvPr/>
        </p:nvSpPr>
        <p:spPr>
          <a:xfrm>
            <a:off x="4335517" y="367861"/>
            <a:ext cx="3520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Include a map that has all the zip codes and when you hover over a section of the map it shows the zip code and population</a:t>
            </a:r>
          </a:p>
        </p:txBody>
      </p:sp>
    </p:spTree>
    <p:extLst>
      <p:ext uri="{BB962C8B-B14F-4D97-AF65-F5344CB8AC3E}">
        <p14:creationId xmlns:p14="http://schemas.microsoft.com/office/powerpoint/2010/main" val="429484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EF6259-8538-8633-88AF-60955118F0D0}"/>
              </a:ext>
            </a:extLst>
          </p:cNvPr>
          <p:cNvSpPr txBox="1"/>
          <p:nvPr/>
        </p:nvSpPr>
        <p:spPr>
          <a:xfrm>
            <a:off x="143692" y="4884804"/>
            <a:ext cx="12192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</a:rPr>
              <a:t>Derwiki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. (2018, June 24). </a:t>
            </a:r>
            <a:r>
              <a:rPr lang="en-US" sz="2400" i="1" dirty="0">
                <a:effectLst/>
                <a:latin typeface="Times New Roman" panose="02020603050405020304" pitchFamily="18" charset="0"/>
              </a:rPr>
              <a:t>Sunrise, City, Water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</a:rPr>
              <a:t>Pixabay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. </a:t>
            </a:r>
            <a:r>
              <a:rPr lang="en-US" sz="2400" dirty="0">
                <a:effectLst/>
                <a:latin typeface="Times New Roman" panose="02020603050405020304" pitchFamily="18" charset="0"/>
                <a:hlinkClick r:id="rId2"/>
              </a:rPr>
              <a:t>https://pixabay.com/photos/sunrise-city-water-san-francisco-3495775/</a:t>
            </a:r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</a:rPr>
              <a:t>12019. (2017, July 22). </a:t>
            </a:r>
            <a:r>
              <a:rPr lang="en-US" sz="2400" i="1">
                <a:effectLst/>
                <a:latin typeface="Times New Roman" panose="02020603050405020304" pitchFamily="18" charset="0"/>
              </a:rPr>
              <a:t>Santa </a:t>
            </a:r>
            <a:r>
              <a:rPr lang="en-US" sz="2400" i="1" dirty="0">
                <a:latin typeface="Times New Roman" panose="02020603050405020304" pitchFamily="18" charset="0"/>
              </a:rPr>
              <a:t>B</a:t>
            </a:r>
            <a:r>
              <a:rPr lang="en-US" sz="2400" i="1">
                <a:effectLst/>
                <a:latin typeface="Times New Roman" panose="02020603050405020304" pitchFamily="18" charset="0"/>
              </a:rPr>
              <a:t>arbara</a:t>
            </a:r>
            <a:r>
              <a:rPr lang="en-US" sz="2400" i="1" dirty="0">
                <a:effectLst/>
                <a:latin typeface="Times New Roman" panose="02020603050405020304" pitchFamily="18" charset="0"/>
              </a:rPr>
              <a:t>, California, House image. Free for use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</a:rPr>
              <a:t>Pixabay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. https://pixabay.com/photos/santa-barbara-california-house-home-2532138/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7E26A-957E-742E-7A99-EB85056C4381}"/>
              </a:ext>
            </a:extLst>
          </p:cNvPr>
          <p:cNvSpPr txBox="1"/>
          <p:nvPr/>
        </p:nvSpPr>
        <p:spPr>
          <a:xfrm>
            <a:off x="5364710" y="4140926"/>
            <a:ext cx="146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Citations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649FB-AB6C-E79E-5A56-6D766C9071BC}"/>
              </a:ext>
            </a:extLst>
          </p:cNvPr>
          <p:cNvSpPr txBox="1"/>
          <p:nvPr/>
        </p:nvSpPr>
        <p:spPr>
          <a:xfrm>
            <a:off x="0" y="744582"/>
            <a:ext cx="12192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Link to Tableau Dashboard:</a:t>
            </a:r>
          </a:p>
          <a:p>
            <a:pPr algn="ctr"/>
            <a:r>
              <a:rPr lang="en-US" sz="2400" dirty="0">
                <a:hlinkClick r:id="rId3"/>
              </a:rPr>
              <a:t>https://public.tableau.com/app/profile/renee.agnor/viz/Project_4_16983605975100/CaliforniaHousingDashboard?publish=yes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4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6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56595B-17C3-B5D3-A3B7-11CF39822B77}"/>
              </a:ext>
            </a:extLst>
          </p:cNvPr>
          <p:cNvSpPr txBox="1"/>
          <p:nvPr/>
        </p:nvSpPr>
        <p:spPr>
          <a:xfrm>
            <a:off x="199698" y="972590"/>
            <a:ext cx="7294178" cy="4912820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Description and Goal:</a:t>
            </a:r>
          </a:p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</a:t>
            </a: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to estimate the median house value within a block of California based on the criteria in the dataset</a:t>
            </a:r>
          </a:p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dashboard to d</a:t>
            </a: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isplay the information on a map</a:t>
            </a:r>
          </a:p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Questions to Answer:</a:t>
            </a:r>
          </a:p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 is the median house values within a block given the following information about a home: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Longitude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Latitude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Housing Median Age (within a block)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Rooms (within a block)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Bedrooms (within a block)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Population (within a block)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Households (within a block)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 Income (within a block)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Ocean Proximity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building on the beach&#10;&#10;Description automatically generated">
            <a:extLst>
              <a:ext uri="{FF2B5EF4-FFF2-40B4-BE49-F238E27FC236}">
                <a16:creationId xmlns:a16="http://schemas.microsoft.com/office/drawing/2014/main" id="{F8CFD1FE-EA83-8B68-3EC6-4F7B90C7E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786" y="0"/>
            <a:ext cx="4570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1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E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23267AF-CB06-9564-AF6F-C6B195BCA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75" y="362305"/>
            <a:ext cx="9735050" cy="40832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46513F-B8B3-E646-12EB-466FFEE43D63}"/>
              </a:ext>
            </a:extLst>
          </p:cNvPr>
          <p:cNvSpPr txBox="1"/>
          <p:nvPr/>
        </p:nvSpPr>
        <p:spPr>
          <a:xfrm>
            <a:off x="3743529" y="4919028"/>
            <a:ext cx="4704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The Data: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We found this data on Kaggle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It has 10 columns and 20641 rows</a:t>
            </a:r>
          </a:p>
        </p:txBody>
      </p:sp>
    </p:spTree>
    <p:extLst>
      <p:ext uri="{BB962C8B-B14F-4D97-AF65-F5344CB8AC3E}">
        <p14:creationId xmlns:p14="http://schemas.microsoft.com/office/powerpoint/2010/main" val="322159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2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FA61FC8-6DA2-5D77-C247-E57AC691A55B}"/>
              </a:ext>
            </a:extLst>
          </p:cNvPr>
          <p:cNvSpPr txBox="1"/>
          <p:nvPr/>
        </p:nvSpPr>
        <p:spPr>
          <a:xfrm>
            <a:off x="7743030" y="522865"/>
            <a:ext cx="4144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82D46"/>
                </a:solidFill>
              </a:rPr>
              <a:t>Looking at the rows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82D46"/>
                </a:solidFill>
              </a:rPr>
              <a:t>Dropping rows with missing info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82D4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DFCF25-99AC-FA0C-8D02-34FA5501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0" y="143690"/>
            <a:ext cx="7498080" cy="45071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C615B2-F583-C604-FEF3-A72B3CFE3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230" y="2010038"/>
            <a:ext cx="7244080" cy="47042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535297-F0A8-0BB0-ACAD-685AA6E66129}"/>
              </a:ext>
            </a:extLst>
          </p:cNvPr>
          <p:cNvSpPr txBox="1"/>
          <p:nvPr/>
        </p:nvSpPr>
        <p:spPr>
          <a:xfrm>
            <a:off x="2854960" y="5405120"/>
            <a:ext cx="170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Cleaned data  -&gt;</a:t>
            </a:r>
          </a:p>
        </p:txBody>
      </p:sp>
    </p:spTree>
    <p:extLst>
      <p:ext uri="{BB962C8B-B14F-4D97-AF65-F5344CB8AC3E}">
        <p14:creationId xmlns:p14="http://schemas.microsoft.com/office/powerpoint/2010/main" val="145063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C4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999A76-8BF6-355F-7C4F-9FEBAB0B1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59" y="162158"/>
            <a:ext cx="7901582" cy="1920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58DB65-5195-3202-E2E8-B1BA12EAEB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899"/>
          <a:stretch/>
        </p:blipFill>
        <p:spPr>
          <a:xfrm>
            <a:off x="170657" y="2324094"/>
            <a:ext cx="5394960" cy="4371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B0E58-592D-2177-ABCE-B17BFE6CC7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020"/>
          <a:stretch/>
        </p:blipFill>
        <p:spPr>
          <a:xfrm>
            <a:off x="6311423" y="2265046"/>
            <a:ext cx="5699918" cy="44307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F81427-36A1-4077-937B-AD23D7B2D82C}"/>
              </a:ext>
            </a:extLst>
          </p:cNvPr>
          <p:cNvSpPr txBox="1"/>
          <p:nvPr/>
        </p:nvSpPr>
        <p:spPr>
          <a:xfrm>
            <a:off x="741680" y="799112"/>
            <a:ext cx="3037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Checking for outliers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Removing outliers</a:t>
            </a:r>
          </a:p>
        </p:txBody>
      </p:sp>
    </p:spTree>
    <p:extLst>
      <p:ext uri="{BB962C8B-B14F-4D97-AF65-F5344CB8AC3E}">
        <p14:creationId xmlns:p14="http://schemas.microsoft.com/office/powerpoint/2010/main" val="239280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8C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DBF3E-4AB2-ACBD-A157-5D21D57F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66040"/>
            <a:ext cx="9240234" cy="675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9CF9C-9BF0-33AF-9841-C1EAFD52D86A}"/>
              </a:ext>
            </a:extLst>
          </p:cNvPr>
          <p:cNvSpPr txBox="1"/>
          <p:nvPr/>
        </p:nvSpPr>
        <p:spPr>
          <a:xfrm>
            <a:off x="106966" y="574766"/>
            <a:ext cx="2489200" cy="604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Binning for all the columns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List of Columns: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Longitude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Latitude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Housing Median Age (within a block)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Rooms (within a block)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Bedrooms (within a block)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Population (within a block)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Households (within a block)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 Income (within a block)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Ocean Proximity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6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6B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6E4831-9FF4-2249-BD8F-3FDB37C1B605}"/>
              </a:ext>
            </a:extLst>
          </p:cNvPr>
          <p:cNvSpPr txBox="1"/>
          <p:nvPr/>
        </p:nvSpPr>
        <p:spPr>
          <a:xfrm>
            <a:off x="5214797" y="2136132"/>
            <a:ext cx="17624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Split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         and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Scale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05580-ECDE-F2E2-AB6C-9305E81C0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7" y="180428"/>
            <a:ext cx="11969306" cy="1597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3121E-62D8-2546-8C19-43D996D8B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24" y="4433257"/>
            <a:ext cx="11878752" cy="22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3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2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D6E5FC-F2C5-9D28-EF5D-7D882CEF2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4" y="178676"/>
            <a:ext cx="7133496" cy="3951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AAF439-47F4-BBA9-3039-7F32C425A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30"/>
          <a:stretch/>
        </p:blipFill>
        <p:spPr>
          <a:xfrm>
            <a:off x="5177408" y="2727433"/>
            <a:ext cx="7119696" cy="3951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D9B448-3250-D0D4-F7A1-1BD2DEDDC42D}"/>
              </a:ext>
            </a:extLst>
          </p:cNvPr>
          <p:cNvSpPr txBox="1"/>
          <p:nvPr/>
        </p:nvSpPr>
        <p:spPr>
          <a:xfrm>
            <a:off x="729759" y="5021676"/>
            <a:ext cx="2952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Training the Data</a:t>
            </a:r>
          </a:p>
        </p:txBody>
      </p:sp>
    </p:spTree>
    <p:extLst>
      <p:ext uri="{BB962C8B-B14F-4D97-AF65-F5344CB8AC3E}">
        <p14:creationId xmlns:p14="http://schemas.microsoft.com/office/powerpoint/2010/main" val="33304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8CD519-EA72-498A-642D-AAA7320F4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3" y="474367"/>
            <a:ext cx="5556356" cy="5779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FE8910-3F9D-B96D-456E-41A546C6FBCF}"/>
              </a:ext>
            </a:extLst>
          </p:cNvPr>
          <p:cNvSpPr txBox="1"/>
          <p:nvPr/>
        </p:nvSpPr>
        <p:spPr>
          <a:xfrm>
            <a:off x="7302137" y="474367"/>
            <a:ext cx="3324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Compiling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Training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Evaluate the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6181E4-AAD0-1557-E2CC-5D777DB91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1" t="-1577" r="36800"/>
          <a:stretch/>
        </p:blipFill>
        <p:spPr>
          <a:xfrm>
            <a:off x="5849557" y="2793621"/>
            <a:ext cx="6228040" cy="1601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66E95D-7567-F8E4-EC23-602C6DD185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29822" r="25494"/>
          <a:stretch/>
        </p:blipFill>
        <p:spPr>
          <a:xfrm>
            <a:off x="5752547" y="5055926"/>
            <a:ext cx="6422060" cy="5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350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Office Theme</vt:lpstr>
      <vt:lpstr>California House Sale Prices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Higley</dc:creator>
  <cp:lastModifiedBy>Rebekah Higley</cp:lastModifiedBy>
  <cp:revision>1</cp:revision>
  <dcterms:created xsi:type="dcterms:W3CDTF">2023-10-24T23:11:14Z</dcterms:created>
  <dcterms:modified xsi:type="dcterms:W3CDTF">2023-10-31T00:06:41Z</dcterms:modified>
</cp:coreProperties>
</file>