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8" r:id="rId3"/>
    <p:sldId id="263" r:id="rId4"/>
    <p:sldId id="268" r:id="rId5"/>
    <p:sldId id="267" r:id="rId6"/>
    <p:sldId id="285" r:id="rId7"/>
    <p:sldId id="271" r:id="rId8"/>
    <p:sldId id="259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Manrope Medium" panose="020B0604020202020204" charset="0"/>
      <p:regular r:id="rId15"/>
      <p:bold r:id="rId16"/>
    </p:embeddedFont>
    <p:embeddedFont>
      <p:font typeface="Manrope SemiBold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D9048D-05AA-4AA5-8F5F-E80BEE5A99DF}">
  <a:tblStyle styleId="{F2D9048D-05AA-4AA5-8F5F-E80BEE5A99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2f89187e4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2f89187e4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1336d459b9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1336d459b9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31ff7c0f5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131ff7c0f5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cedc5662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cedc5662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131ff7c0f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131ff7c0f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86" name="Google Shape;286;p8"/>
          <p:cNvGrpSpPr/>
          <p:nvPr/>
        </p:nvGrpSpPr>
        <p:grpSpPr>
          <a:xfrm rot="10800000" flipH="1">
            <a:off x="-1622233" y="-1866409"/>
            <a:ext cx="2744275" cy="2727763"/>
            <a:chOff x="5985575" y="4420825"/>
            <a:chExt cx="2744275" cy="2727763"/>
          </a:xfrm>
        </p:grpSpPr>
        <p:sp>
          <p:nvSpPr>
            <p:cNvPr id="287" name="Google Shape;287;p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88" name="Google Shape;288;p8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700256" y="1684326"/>
                <a:ext cx="1158221" cy="111764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791667" y="1767247"/>
                <a:ext cx="1150569" cy="113528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1937927" y="1863201"/>
                <a:ext cx="1074156" cy="1085006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03" name="Google Shape;303;p8"/>
          <p:cNvGrpSpPr/>
          <p:nvPr/>
        </p:nvGrpSpPr>
        <p:grpSpPr>
          <a:xfrm>
            <a:off x="8006698" y="-2032508"/>
            <a:ext cx="2750618" cy="2741916"/>
            <a:chOff x="2724182" y="-1866850"/>
            <a:chExt cx="2750618" cy="2741916"/>
          </a:xfrm>
        </p:grpSpPr>
        <p:sp>
          <p:nvSpPr>
            <p:cNvPr id="304" name="Google Shape;304;p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5" name="Google Shape;305;p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718544" y="1684326"/>
                <a:ext cx="1139830" cy="112542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800803" y="1767246"/>
                <a:ext cx="1141274" cy="1143053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883078" y="1863201"/>
                <a:ext cx="1128967" cy="1138508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20" name="Google Shape;320;p8"/>
          <p:cNvGrpSpPr/>
          <p:nvPr/>
        </p:nvGrpSpPr>
        <p:grpSpPr>
          <a:xfrm flipH="1">
            <a:off x="7450711" y="4541394"/>
            <a:ext cx="2577160" cy="2638569"/>
            <a:chOff x="-1115775" y="4467744"/>
            <a:chExt cx="2577160" cy="2638569"/>
          </a:xfrm>
        </p:grpSpPr>
        <p:sp>
          <p:nvSpPr>
            <p:cNvPr id="321" name="Google Shape;321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22" name="Google Shape;322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37" name="Google Shape;337;p8"/>
          <p:cNvGrpSpPr/>
          <p:nvPr/>
        </p:nvGrpSpPr>
        <p:grpSpPr>
          <a:xfrm>
            <a:off x="-933564" y="4541394"/>
            <a:ext cx="2577160" cy="2638569"/>
            <a:chOff x="-1115775" y="4467744"/>
            <a:chExt cx="2577160" cy="2638569"/>
          </a:xfrm>
        </p:grpSpPr>
        <p:sp>
          <p:nvSpPr>
            <p:cNvPr id="338" name="Google Shape;338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39" name="Google Shape;339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2" hasCustomPrompt="1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3"/>
          </p:nvPr>
        </p:nvSpPr>
        <p:spPr>
          <a:xfrm>
            <a:off x="1746575" y="3224098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4" hasCustomPrompt="1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6" hasCustomPrompt="1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7"/>
          </p:nvPr>
        </p:nvSpPr>
        <p:spPr>
          <a:xfrm>
            <a:off x="5808625" y="3224098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000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grpSp>
        <p:nvGrpSpPr>
          <p:cNvPr id="476" name="Google Shape;476;p13"/>
          <p:cNvGrpSpPr/>
          <p:nvPr/>
        </p:nvGrpSpPr>
        <p:grpSpPr>
          <a:xfrm>
            <a:off x="-1385268" y="4460422"/>
            <a:ext cx="2744275" cy="2727763"/>
            <a:chOff x="5985575" y="4420825"/>
            <a:chExt cx="2744275" cy="2727763"/>
          </a:xfrm>
        </p:grpSpPr>
        <p:sp>
          <p:nvSpPr>
            <p:cNvPr id="477" name="Google Shape;477;p1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78" name="Google Shape;478;p1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479" name="Google Shape;479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732963" y="1684323"/>
                <a:ext cx="1125421" cy="1098689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1796949" y="1767253"/>
                <a:ext cx="1145258" cy="1143622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1943210" y="1863197"/>
                <a:ext cx="1068918" cy="109342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93" name="Google Shape;493;p1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494" name="Google Shape;494;p1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95" name="Google Shape;495;p1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96" name="Google Shape;496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>
            <a:off x="7927832" y="4405872"/>
            <a:ext cx="2577160" cy="2638569"/>
            <a:chOff x="-1115775" y="4467744"/>
            <a:chExt cx="2577160" cy="2638569"/>
          </a:xfrm>
        </p:grpSpPr>
        <p:sp>
          <p:nvSpPr>
            <p:cNvPr id="511" name="Google Shape;511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12" name="Google Shape;512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3" name="Google Shape;513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736082" y="1684323"/>
                <a:ext cx="1122388" cy="112826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781796" y="1767253"/>
                <a:ext cx="1160432" cy="114570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891495" y="1863197"/>
                <a:ext cx="1120549" cy="114131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27" name="Google Shape;527;p13"/>
          <p:cNvGrpSpPr/>
          <p:nvPr/>
        </p:nvGrpSpPr>
        <p:grpSpPr>
          <a:xfrm rot="10800000" flipH="1">
            <a:off x="-1141068" y="-2002410"/>
            <a:ext cx="2577160" cy="2638569"/>
            <a:chOff x="-1115775" y="4467744"/>
            <a:chExt cx="2577160" cy="2638569"/>
          </a:xfrm>
        </p:grpSpPr>
        <p:sp>
          <p:nvSpPr>
            <p:cNvPr id="528" name="Google Shape;528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29" name="Google Shape;529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30" name="Google Shape;530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1738076" y="1684323"/>
                <a:ext cx="1120302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1747229" y="1767253"/>
                <a:ext cx="1194952" cy="117490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1866065" y="1863197"/>
                <a:ext cx="1145991" cy="113383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0"/>
          <p:cNvGrpSpPr/>
          <p:nvPr/>
        </p:nvGrpSpPr>
        <p:grpSpPr>
          <a:xfrm flipH="1">
            <a:off x="7799028" y="4289170"/>
            <a:ext cx="2577160" cy="2638569"/>
            <a:chOff x="-1115775" y="4467744"/>
            <a:chExt cx="2577160" cy="2638569"/>
          </a:xfrm>
        </p:grpSpPr>
        <p:sp>
          <p:nvSpPr>
            <p:cNvPr id="835" name="Google Shape;835;p2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36" name="Google Shape;836;p2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37" name="Google Shape;837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851" name="Google Shape;851;p20"/>
          <p:cNvSpPr txBox="1">
            <a:spLocks noGrp="1"/>
          </p:cNvSpPr>
          <p:nvPr>
            <p:ph type="title"/>
          </p:nvPr>
        </p:nvSpPr>
        <p:spPr>
          <a:xfrm>
            <a:off x="4709575" y="1310875"/>
            <a:ext cx="3474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852" name="Google Shape;852;p20"/>
          <p:cNvSpPr txBox="1">
            <a:spLocks noGrp="1"/>
          </p:cNvSpPr>
          <p:nvPr>
            <p:ph type="subTitle" idx="1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853" name="Google Shape;853;p20"/>
          <p:cNvGrpSpPr/>
          <p:nvPr/>
        </p:nvGrpSpPr>
        <p:grpSpPr>
          <a:xfrm>
            <a:off x="-1309043" y="4264875"/>
            <a:ext cx="2750618" cy="2741916"/>
            <a:chOff x="2724182" y="-1866850"/>
            <a:chExt cx="2750618" cy="2741916"/>
          </a:xfrm>
        </p:grpSpPr>
        <p:sp>
          <p:nvSpPr>
            <p:cNvPr id="854" name="Google Shape;854;p20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55" name="Google Shape;855;p20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6" name="Google Shape;856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0" name="Google Shape;860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>
            <a:spLocks noGrp="1"/>
          </p:cNvSpPr>
          <p:nvPr>
            <p:ph type="body" idx="1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872" name="Google Shape;872;p2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29"/>
          <p:cNvSpPr txBox="1">
            <a:spLocks noGrp="1"/>
          </p:cNvSpPr>
          <p:nvPr>
            <p:ph type="subTitle" idx="1"/>
          </p:nvPr>
        </p:nvSpPr>
        <p:spPr>
          <a:xfrm>
            <a:off x="1947913" y="1952524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29"/>
          <p:cNvSpPr txBox="1">
            <a:spLocks noGrp="1"/>
          </p:cNvSpPr>
          <p:nvPr>
            <p:ph type="subTitle" idx="2"/>
          </p:nvPr>
        </p:nvSpPr>
        <p:spPr>
          <a:xfrm>
            <a:off x="1947913" y="1477725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68" name="Google Shape;1268;p29"/>
          <p:cNvSpPr txBox="1">
            <a:spLocks noGrp="1"/>
          </p:cNvSpPr>
          <p:nvPr>
            <p:ph type="subTitle" idx="3"/>
          </p:nvPr>
        </p:nvSpPr>
        <p:spPr>
          <a:xfrm>
            <a:off x="1947913" y="3559451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29"/>
          <p:cNvSpPr txBox="1">
            <a:spLocks noGrp="1"/>
          </p:cNvSpPr>
          <p:nvPr>
            <p:ph type="subTitle" idx="4"/>
          </p:nvPr>
        </p:nvSpPr>
        <p:spPr>
          <a:xfrm>
            <a:off x="1947913" y="3084652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0" name="Google Shape;1270;p29"/>
          <p:cNvSpPr txBox="1">
            <a:spLocks noGrp="1"/>
          </p:cNvSpPr>
          <p:nvPr>
            <p:ph type="subTitle" idx="5"/>
          </p:nvPr>
        </p:nvSpPr>
        <p:spPr>
          <a:xfrm>
            <a:off x="5954138" y="1952515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29"/>
          <p:cNvSpPr txBox="1">
            <a:spLocks noGrp="1"/>
          </p:cNvSpPr>
          <p:nvPr>
            <p:ph type="subTitle" idx="6"/>
          </p:nvPr>
        </p:nvSpPr>
        <p:spPr>
          <a:xfrm>
            <a:off x="5954138" y="1477713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2" name="Google Shape;1272;p29"/>
          <p:cNvSpPr txBox="1">
            <a:spLocks noGrp="1"/>
          </p:cNvSpPr>
          <p:nvPr>
            <p:ph type="subTitle" idx="7"/>
          </p:nvPr>
        </p:nvSpPr>
        <p:spPr>
          <a:xfrm>
            <a:off x="5954138" y="3559452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29"/>
          <p:cNvSpPr txBox="1">
            <a:spLocks noGrp="1"/>
          </p:cNvSpPr>
          <p:nvPr>
            <p:ph type="subTitle" idx="8"/>
          </p:nvPr>
        </p:nvSpPr>
        <p:spPr>
          <a:xfrm>
            <a:off x="5954138" y="3084650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74" name="Google Shape;1274;p29"/>
          <p:cNvGrpSpPr/>
          <p:nvPr/>
        </p:nvGrpSpPr>
        <p:grpSpPr>
          <a:xfrm rot="-5400000" flipH="1">
            <a:off x="7790196" y="-1923288"/>
            <a:ext cx="2744275" cy="2727763"/>
            <a:chOff x="5985575" y="4420825"/>
            <a:chExt cx="2744275" cy="2727763"/>
          </a:xfrm>
        </p:grpSpPr>
        <p:sp>
          <p:nvSpPr>
            <p:cNvPr id="1275" name="Google Shape;1275;p2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76" name="Google Shape;1276;p2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91" name="Google Shape;1291;p29"/>
          <p:cNvGrpSpPr/>
          <p:nvPr/>
        </p:nvGrpSpPr>
        <p:grpSpPr>
          <a:xfrm>
            <a:off x="-809414" y="4628619"/>
            <a:ext cx="2577160" cy="2638569"/>
            <a:chOff x="-1115775" y="4467744"/>
            <a:chExt cx="2577160" cy="2638569"/>
          </a:xfrm>
        </p:grpSpPr>
        <p:sp>
          <p:nvSpPr>
            <p:cNvPr id="1292" name="Google Shape;1292;p29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93" name="Google Shape;1293;p2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94" name="Google Shape;1294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0" name="Google Shape;1310;p30"/>
          <p:cNvSpPr txBox="1">
            <a:spLocks noGrp="1"/>
          </p:cNvSpPr>
          <p:nvPr>
            <p:ph type="subTitle" idx="1"/>
          </p:nvPr>
        </p:nvSpPr>
        <p:spPr>
          <a:xfrm>
            <a:off x="799325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1" name="Google Shape;1311;p30"/>
          <p:cNvSpPr txBox="1">
            <a:spLocks noGrp="1"/>
          </p:cNvSpPr>
          <p:nvPr>
            <p:ph type="subTitle" idx="2"/>
          </p:nvPr>
        </p:nvSpPr>
        <p:spPr>
          <a:xfrm>
            <a:off x="79932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2" name="Google Shape;1312;p30"/>
          <p:cNvSpPr txBox="1">
            <a:spLocks noGrp="1"/>
          </p:cNvSpPr>
          <p:nvPr>
            <p:ph type="subTitle" idx="3"/>
          </p:nvPr>
        </p:nvSpPr>
        <p:spPr>
          <a:xfrm>
            <a:off x="6116575" y="3559450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30"/>
          <p:cNvSpPr txBox="1">
            <a:spLocks noGrp="1"/>
          </p:cNvSpPr>
          <p:nvPr>
            <p:ph type="subTitle" idx="4"/>
          </p:nvPr>
        </p:nvSpPr>
        <p:spPr>
          <a:xfrm>
            <a:off x="611657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4" name="Google Shape;1314;p30"/>
          <p:cNvSpPr txBox="1">
            <a:spLocks noGrp="1"/>
          </p:cNvSpPr>
          <p:nvPr>
            <p:ph type="subTitle" idx="5"/>
          </p:nvPr>
        </p:nvSpPr>
        <p:spPr>
          <a:xfrm>
            <a:off x="3457950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30"/>
          <p:cNvSpPr txBox="1">
            <a:spLocks noGrp="1"/>
          </p:cNvSpPr>
          <p:nvPr>
            <p:ph type="subTitle" idx="6"/>
          </p:nvPr>
        </p:nvSpPr>
        <p:spPr>
          <a:xfrm>
            <a:off x="3457950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6" name="Google Shape;1316;p30"/>
          <p:cNvSpPr txBox="1">
            <a:spLocks noGrp="1"/>
          </p:cNvSpPr>
          <p:nvPr>
            <p:ph type="subTitle" idx="7"/>
          </p:nvPr>
        </p:nvSpPr>
        <p:spPr>
          <a:xfrm>
            <a:off x="2128575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30"/>
          <p:cNvSpPr txBox="1">
            <a:spLocks noGrp="1"/>
          </p:cNvSpPr>
          <p:nvPr>
            <p:ph type="subTitle" idx="8"/>
          </p:nvPr>
        </p:nvSpPr>
        <p:spPr>
          <a:xfrm>
            <a:off x="2128575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8" name="Google Shape;1318;p30"/>
          <p:cNvSpPr txBox="1">
            <a:spLocks noGrp="1"/>
          </p:cNvSpPr>
          <p:nvPr>
            <p:ph type="subTitle" idx="9"/>
          </p:nvPr>
        </p:nvSpPr>
        <p:spPr>
          <a:xfrm>
            <a:off x="4787269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9" name="Google Shape;1319;p30"/>
          <p:cNvSpPr txBox="1">
            <a:spLocks noGrp="1"/>
          </p:cNvSpPr>
          <p:nvPr>
            <p:ph type="subTitle" idx="13"/>
          </p:nvPr>
        </p:nvSpPr>
        <p:spPr>
          <a:xfrm>
            <a:off x="4787263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320" name="Google Shape;1320;p30"/>
          <p:cNvGrpSpPr/>
          <p:nvPr/>
        </p:nvGrpSpPr>
        <p:grpSpPr>
          <a:xfrm flipH="1">
            <a:off x="7775344" y="4479745"/>
            <a:ext cx="2744275" cy="2727763"/>
            <a:chOff x="5985575" y="4420825"/>
            <a:chExt cx="2744275" cy="2727763"/>
          </a:xfrm>
        </p:grpSpPr>
        <p:sp>
          <p:nvSpPr>
            <p:cNvPr id="1321" name="Google Shape;1321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22" name="Google Shape;1322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23" name="Google Shape;1323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37" name="Google Shape;1337;p30"/>
          <p:cNvGrpSpPr/>
          <p:nvPr/>
        </p:nvGrpSpPr>
        <p:grpSpPr>
          <a:xfrm rot="10800000" flipH="1">
            <a:off x="-1521056" y="-1902030"/>
            <a:ext cx="2744275" cy="2727763"/>
            <a:chOff x="5985575" y="4420825"/>
            <a:chExt cx="2744275" cy="2727763"/>
          </a:xfrm>
        </p:grpSpPr>
        <p:sp>
          <p:nvSpPr>
            <p:cNvPr id="1338" name="Google Shape;1338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39" name="Google Shape;1339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40" name="Google Shape;1340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54" name="Google Shape;1354;p30"/>
          <p:cNvGrpSpPr/>
          <p:nvPr/>
        </p:nvGrpSpPr>
        <p:grpSpPr>
          <a:xfrm>
            <a:off x="-1353939" y="4405881"/>
            <a:ext cx="2577160" cy="2638569"/>
            <a:chOff x="-1115775" y="4467744"/>
            <a:chExt cx="2577160" cy="2638569"/>
          </a:xfrm>
        </p:grpSpPr>
        <p:sp>
          <p:nvSpPr>
            <p:cNvPr id="1355" name="Google Shape;1355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56" name="Google Shape;1356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71" name="Google Shape;1371;p30"/>
          <p:cNvGrpSpPr/>
          <p:nvPr/>
        </p:nvGrpSpPr>
        <p:grpSpPr>
          <a:xfrm rot="10800000">
            <a:off x="7707911" y="-2002419"/>
            <a:ext cx="2577160" cy="2638569"/>
            <a:chOff x="-1115775" y="4467744"/>
            <a:chExt cx="2577160" cy="2638569"/>
          </a:xfrm>
        </p:grpSpPr>
        <p:sp>
          <p:nvSpPr>
            <p:cNvPr id="1372" name="Google Shape;1372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73" name="Google Shape;1373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74" name="Google Shape;1374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9" r:id="rId10"/>
    <p:sldLayoutId id="2147483680" r:id="rId11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" name="Google Shape;1623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4" name="Google Shape;1624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5" name="Google Shape;1625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6" name="Google Shape;1626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0" name="Google Shape;1640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779764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Week 6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SpendSense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41" name="Google Shape;1641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Viktoria Todorova</a:t>
            </a:r>
            <a:endParaRPr dirty="0"/>
          </a:p>
        </p:txBody>
      </p:sp>
      <p:cxnSp>
        <p:nvCxnSpPr>
          <p:cNvPr id="1642" name="Google Shape;1642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9" name="Google Shape;1739;p40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and Description</a:t>
            </a:r>
            <a:endParaRPr dirty="0"/>
          </a:p>
        </p:txBody>
      </p:sp>
      <p:sp>
        <p:nvSpPr>
          <p:cNvPr id="1740" name="Google Shape;1740;p40"/>
          <p:cNvSpPr txBox="1">
            <a:spLocks noGrp="1"/>
          </p:cNvSpPr>
          <p:nvPr>
            <p:ph type="title" idx="2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1" name="Google Shape;1741;p40"/>
          <p:cNvSpPr txBox="1">
            <a:spLocks noGrp="1"/>
          </p:cNvSpPr>
          <p:nvPr>
            <p:ph type="subTitle" idx="3"/>
          </p:nvPr>
        </p:nvSpPr>
        <p:spPr>
          <a:xfrm>
            <a:off x="1842156" y="3224098"/>
            <a:ext cx="2019513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Value Of Work</a:t>
            </a:r>
            <a:endParaRPr dirty="0"/>
          </a:p>
        </p:txBody>
      </p:sp>
      <p:sp>
        <p:nvSpPr>
          <p:cNvPr id="1742" name="Google Shape;1742;p40"/>
          <p:cNvSpPr txBox="1">
            <a:spLocks noGrp="1"/>
          </p:cNvSpPr>
          <p:nvPr>
            <p:ph type="title" idx="4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43" name="Google Shape;1743;p40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1744" name="Google Shape;1744;p40"/>
          <p:cNvSpPr txBox="1">
            <a:spLocks noGrp="1"/>
          </p:cNvSpPr>
          <p:nvPr>
            <p:ph type="title" idx="6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5" name="Google Shape;1745;p40"/>
          <p:cNvSpPr txBox="1">
            <a:spLocks noGrp="1"/>
          </p:cNvSpPr>
          <p:nvPr>
            <p:ph type="subTitle" idx="7"/>
          </p:nvPr>
        </p:nvSpPr>
        <p:spPr>
          <a:xfrm>
            <a:off x="5901615" y="3224098"/>
            <a:ext cx="1630561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Next Sprint</a:t>
            </a:r>
            <a:endParaRPr dirty="0"/>
          </a:p>
        </p:txBody>
      </p:sp>
      <p:sp>
        <p:nvSpPr>
          <p:cNvPr id="1746" name="Google Shape;1746;p40"/>
          <p:cNvSpPr txBox="1">
            <a:spLocks noGrp="1"/>
          </p:cNvSpPr>
          <p:nvPr>
            <p:ph type="title" idx="8"/>
          </p:nvPr>
        </p:nvSpPr>
        <p:spPr>
          <a:xfrm>
            <a:off x="4880000" y="3224098"/>
            <a:ext cx="928626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47" name="Google Shape;1747;p40"/>
          <p:cNvCxnSpPr/>
          <p:nvPr/>
        </p:nvCxnSpPr>
        <p:spPr>
          <a:xfrm>
            <a:off x="847050" y="2421800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8" name="Google Shape;1748;p40"/>
          <p:cNvCxnSpPr/>
          <p:nvPr/>
        </p:nvCxnSpPr>
        <p:spPr>
          <a:xfrm>
            <a:off x="847050" y="397758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9" name="Google Shape;1749;p40"/>
          <p:cNvCxnSpPr/>
          <p:nvPr/>
        </p:nvCxnSpPr>
        <p:spPr>
          <a:xfrm>
            <a:off x="4909100" y="2421800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40"/>
          <p:cNvCxnSpPr/>
          <p:nvPr/>
        </p:nvCxnSpPr>
        <p:spPr>
          <a:xfrm>
            <a:off x="4909100" y="397758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5"/>
          <p:cNvSpPr txBox="1">
            <a:spLocks noGrp="1"/>
          </p:cNvSpPr>
          <p:nvPr>
            <p:ph type="body" idx="1"/>
          </p:nvPr>
        </p:nvSpPr>
        <p:spPr>
          <a:xfrm>
            <a:off x="1031450" y="1644903"/>
            <a:ext cx="4045353" cy="2515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Financial management system designed to help businesses and individuals track, manage, and analyze their finances.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Expense Tracking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Budget Creation and Management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Reports and Dashboards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 err="1"/>
              <a:t>SpendSence</a:t>
            </a:r>
            <a:r>
              <a:rPr lang="en-US" sz="1400" dirty="0"/>
              <a:t> helps make managing finances easier in today's complicated financial world.</a:t>
            </a:r>
            <a:endParaRPr sz="1400" dirty="0"/>
          </a:p>
        </p:txBody>
      </p:sp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grpSp>
        <p:nvGrpSpPr>
          <p:cNvPr id="1964" name="Google Shape;1964;p45"/>
          <p:cNvGrpSpPr/>
          <p:nvPr/>
        </p:nvGrpSpPr>
        <p:grpSpPr>
          <a:xfrm>
            <a:off x="5529421" y="1565592"/>
            <a:ext cx="2518161" cy="2711662"/>
            <a:chOff x="5463052" y="1820750"/>
            <a:chExt cx="2650975" cy="2854681"/>
          </a:xfrm>
        </p:grpSpPr>
        <p:sp>
          <p:nvSpPr>
            <p:cNvPr id="1965" name="Google Shape;1965;p45"/>
            <p:cNvSpPr/>
            <p:nvPr/>
          </p:nvSpPr>
          <p:spPr>
            <a:xfrm>
              <a:off x="5771523" y="4541717"/>
              <a:ext cx="2031355" cy="133714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5971213" y="1820750"/>
              <a:ext cx="1632000" cy="2787900"/>
            </a:xfrm>
            <a:prstGeom prst="roundRect">
              <a:avLst>
                <a:gd name="adj" fmla="val 85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6040488" y="2090651"/>
              <a:ext cx="1493424" cy="2208177"/>
            </a:xfrm>
            <a:custGeom>
              <a:avLst/>
              <a:gdLst/>
              <a:ahLst/>
              <a:cxnLst/>
              <a:rect l="l" t="t" r="r" b="b"/>
              <a:pathLst>
                <a:path w="9357" h="12748" extrusionOk="0">
                  <a:moveTo>
                    <a:pt x="1" y="0"/>
                  </a:moveTo>
                  <a:lnTo>
                    <a:pt x="1" y="12747"/>
                  </a:lnTo>
                  <a:lnTo>
                    <a:pt x="9357" y="12747"/>
                  </a:lnTo>
                  <a:lnTo>
                    <a:pt x="9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6621780" y="1955615"/>
              <a:ext cx="330861" cy="55064"/>
            </a:xfrm>
            <a:custGeom>
              <a:avLst/>
              <a:gdLst/>
              <a:ahLst/>
              <a:cxnLst/>
              <a:rect l="l" t="t" r="r" b="b"/>
              <a:pathLst>
                <a:path w="2073" h="345" extrusionOk="0">
                  <a:moveTo>
                    <a:pt x="168" y="1"/>
                  </a:moveTo>
                  <a:cubicBezTo>
                    <a:pt x="75" y="1"/>
                    <a:pt x="1" y="75"/>
                    <a:pt x="1" y="177"/>
                  </a:cubicBezTo>
                  <a:cubicBezTo>
                    <a:pt x="1" y="270"/>
                    <a:pt x="75" y="344"/>
                    <a:pt x="168" y="344"/>
                  </a:cubicBezTo>
                  <a:lnTo>
                    <a:pt x="1905" y="344"/>
                  </a:lnTo>
                  <a:cubicBezTo>
                    <a:pt x="1998" y="344"/>
                    <a:pt x="2073" y="270"/>
                    <a:pt x="2073" y="177"/>
                  </a:cubicBezTo>
                  <a:cubicBezTo>
                    <a:pt x="2073" y="75"/>
                    <a:pt x="1998" y="1"/>
                    <a:pt x="1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6690650" y="4366062"/>
              <a:ext cx="193149" cy="175426"/>
            </a:xfrm>
            <a:custGeom>
              <a:avLst/>
              <a:gdLst/>
              <a:ahLst/>
              <a:cxnLst/>
              <a:rect l="l" t="t" r="r" b="b"/>
              <a:pathLst>
                <a:path w="1841" h="1672" extrusionOk="0">
                  <a:moveTo>
                    <a:pt x="908" y="0"/>
                  </a:moveTo>
                  <a:cubicBezTo>
                    <a:pt x="535" y="0"/>
                    <a:pt x="198" y="260"/>
                    <a:pt x="103" y="647"/>
                  </a:cubicBezTo>
                  <a:cubicBezTo>
                    <a:pt x="1" y="1093"/>
                    <a:pt x="280" y="1539"/>
                    <a:pt x="726" y="1651"/>
                  </a:cubicBezTo>
                  <a:cubicBezTo>
                    <a:pt x="789" y="1665"/>
                    <a:pt x="853" y="1672"/>
                    <a:pt x="915" y="1672"/>
                  </a:cubicBezTo>
                  <a:cubicBezTo>
                    <a:pt x="1299" y="1672"/>
                    <a:pt x="1641" y="1412"/>
                    <a:pt x="1729" y="1028"/>
                  </a:cubicBezTo>
                  <a:cubicBezTo>
                    <a:pt x="1841" y="573"/>
                    <a:pt x="1562" y="127"/>
                    <a:pt x="1107" y="25"/>
                  </a:cubicBezTo>
                  <a:cubicBezTo>
                    <a:pt x="1040" y="8"/>
                    <a:pt x="974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0" name="Google Shape;1970;p45"/>
            <p:cNvGrpSpPr/>
            <p:nvPr/>
          </p:nvGrpSpPr>
          <p:grpSpPr>
            <a:xfrm rot="-1624008">
              <a:off x="7126236" y="2393572"/>
              <a:ext cx="842298" cy="842227"/>
              <a:chOff x="2964656" y="1352909"/>
              <a:chExt cx="530331" cy="530286"/>
            </a:xfrm>
          </p:grpSpPr>
          <p:sp>
            <p:nvSpPr>
              <p:cNvPr id="1971" name="Google Shape;197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0" name="Google Shape;1980;p45"/>
            <p:cNvGrpSpPr/>
            <p:nvPr/>
          </p:nvGrpSpPr>
          <p:grpSpPr>
            <a:xfrm>
              <a:off x="6321697" y="2891197"/>
              <a:ext cx="931005" cy="1407631"/>
              <a:chOff x="6321726" y="2844310"/>
              <a:chExt cx="931005" cy="1407631"/>
            </a:xfrm>
          </p:grpSpPr>
          <p:sp>
            <p:nvSpPr>
              <p:cNvPr id="1981" name="Google Shape;1981;p45"/>
              <p:cNvSpPr/>
              <p:nvPr/>
            </p:nvSpPr>
            <p:spPr>
              <a:xfrm>
                <a:off x="6321726" y="2844310"/>
                <a:ext cx="261279" cy="1407587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33608" extrusionOk="0">
                    <a:moveTo>
                      <a:pt x="1" y="0"/>
                    </a:moveTo>
                    <a:lnTo>
                      <a:pt x="1" y="33607"/>
                    </a:lnTo>
                    <a:lnTo>
                      <a:pt x="6225" y="33607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5"/>
              <p:cNvSpPr/>
              <p:nvPr/>
            </p:nvSpPr>
            <p:spPr>
              <a:xfrm>
                <a:off x="6336500" y="4234852"/>
                <a:ext cx="232234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08" extrusionOk="0">
                    <a:moveTo>
                      <a:pt x="209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209" y="407"/>
                    </a:cubicBezTo>
                    <a:lnTo>
                      <a:pt x="5323" y="407"/>
                    </a:lnTo>
                    <a:cubicBezTo>
                      <a:pt x="5433" y="407"/>
                      <a:pt x="5532" y="319"/>
                      <a:pt x="5532" y="209"/>
                    </a:cubicBezTo>
                    <a:cubicBezTo>
                      <a:pt x="5532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5"/>
              <p:cNvSpPr/>
              <p:nvPr/>
            </p:nvSpPr>
            <p:spPr>
              <a:xfrm>
                <a:off x="6350350" y="2881168"/>
                <a:ext cx="46212" cy="4735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306" extrusionOk="0">
                    <a:moveTo>
                      <a:pt x="550" y="0"/>
                    </a:moveTo>
                    <a:cubicBezTo>
                      <a:pt x="242" y="0"/>
                      <a:pt x="0" y="242"/>
                      <a:pt x="0" y="550"/>
                    </a:cubicBezTo>
                    <a:lnTo>
                      <a:pt x="0" y="10755"/>
                    </a:lnTo>
                    <a:cubicBezTo>
                      <a:pt x="0" y="11063"/>
                      <a:pt x="242" y="11305"/>
                      <a:pt x="550" y="11305"/>
                    </a:cubicBezTo>
                    <a:cubicBezTo>
                      <a:pt x="847" y="11305"/>
                      <a:pt x="1100" y="11063"/>
                      <a:pt x="1100" y="10755"/>
                    </a:cubicBezTo>
                    <a:lnTo>
                      <a:pt x="1100" y="550"/>
                    </a:lnTo>
                    <a:cubicBezTo>
                      <a:pt x="1100" y="242"/>
                      <a:pt x="847" y="0"/>
                      <a:pt x="550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5"/>
              <p:cNvSpPr/>
              <p:nvPr/>
            </p:nvSpPr>
            <p:spPr>
              <a:xfrm>
                <a:off x="6656820" y="3521864"/>
                <a:ext cx="261279" cy="730054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17431" extrusionOk="0">
                    <a:moveTo>
                      <a:pt x="1" y="0"/>
                    </a:moveTo>
                    <a:lnTo>
                      <a:pt x="1" y="17430"/>
                    </a:lnTo>
                    <a:lnTo>
                      <a:pt x="6225" y="17430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5"/>
              <p:cNvSpPr/>
              <p:nvPr/>
            </p:nvSpPr>
            <p:spPr>
              <a:xfrm>
                <a:off x="6671594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5"/>
              <p:cNvSpPr/>
              <p:nvPr/>
            </p:nvSpPr>
            <p:spPr>
              <a:xfrm>
                <a:off x="6683135" y="3551308"/>
                <a:ext cx="46212" cy="49195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746" extrusionOk="0">
                    <a:moveTo>
                      <a:pt x="550" y="1"/>
                    </a:moveTo>
                    <a:cubicBezTo>
                      <a:pt x="242" y="1"/>
                      <a:pt x="0" y="243"/>
                      <a:pt x="0" y="551"/>
                    </a:cubicBezTo>
                    <a:lnTo>
                      <a:pt x="0" y="11196"/>
                    </a:lnTo>
                    <a:cubicBezTo>
                      <a:pt x="0" y="11504"/>
                      <a:pt x="242" y="11746"/>
                      <a:pt x="550" y="11746"/>
                    </a:cubicBezTo>
                    <a:cubicBezTo>
                      <a:pt x="858" y="11746"/>
                      <a:pt x="1100" y="11493"/>
                      <a:pt x="1100" y="11196"/>
                    </a:cubicBezTo>
                    <a:lnTo>
                      <a:pt x="1100" y="551"/>
                    </a:lnTo>
                    <a:cubicBezTo>
                      <a:pt x="1100" y="243"/>
                      <a:pt x="847" y="1"/>
                      <a:pt x="55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5"/>
              <p:cNvSpPr/>
              <p:nvPr/>
            </p:nvSpPr>
            <p:spPr>
              <a:xfrm>
                <a:off x="6991452" y="3244551"/>
                <a:ext cx="261279" cy="1007358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24052" extrusionOk="0">
                    <a:moveTo>
                      <a:pt x="0" y="1"/>
                    </a:moveTo>
                    <a:lnTo>
                      <a:pt x="0" y="24051"/>
                    </a:lnTo>
                    <a:lnTo>
                      <a:pt x="6225" y="24051"/>
                    </a:lnTo>
                    <a:lnTo>
                      <a:pt x="62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5"/>
              <p:cNvSpPr/>
              <p:nvPr/>
            </p:nvSpPr>
            <p:spPr>
              <a:xfrm>
                <a:off x="7010842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5"/>
              <p:cNvSpPr/>
              <p:nvPr/>
            </p:nvSpPr>
            <p:spPr>
              <a:xfrm>
                <a:off x="7020538" y="3272655"/>
                <a:ext cx="46631" cy="498862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911" extrusionOk="0">
                    <a:moveTo>
                      <a:pt x="561" y="1"/>
                    </a:moveTo>
                    <a:cubicBezTo>
                      <a:pt x="253" y="1"/>
                      <a:pt x="0" y="254"/>
                      <a:pt x="0" y="550"/>
                    </a:cubicBezTo>
                    <a:lnTo>
                      <a:pt x="0" y="11350"/>
                    </a:lnTo>
                    <a:cubicBezTo>
                      <a:pt x="0" y="11658"/>
                      <a:pt x="253" y="11910"/>
                      <a:pt x="561" y="11910"/>
                    </a:cubicBezTo>
                    <a:cubicBezTo>
                      <a:pt x="858" y="11910"/>
                      <a:pt x="1111" y="11658"/>
                      <a:pt x="1111" y="11350"/>
                    </a:cubicBezTo>
                    <a:lnTo>
                      <a:pt x="1111" y="550"/>
                    </a:lnTo>
                    <a:cubicBezTo>
                      <a:pt x="1111" y="254"/>
                      <a:pt x="858" y="1"/>
                      <a:pt x="561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0" name="Google Shape;1990;p45"/>
            <p:cNvGrpSpPr/>
            <p:nvPr/>
          </p:nvGrpSpPr>
          <p:grpSpPr>
            <a:xfrm rot="345200">
              <a:off x="5509513" y="2804553"/>
              <a:ext cx="976059" cy="975924"/>
              <a:chOff x="2964656" y="1352909"/>
              <a:chExt cx="530331" cy="530286"/>
            </a:xfrm>
          </p:grpSpPr>
          <p:sp>
            <p:nvSpPr>
              <p:cNvPr id="1991" name="Google Shape;199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5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64572B-1DE9-A933-2532-DFECB3D4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60" y="1339400"/>
            <a:ext cx="4528094" cy="3283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D1E98-6E07-397D-7B2A-1CE955037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547" y="1339399"/>
            <a:ext cx="4518907" cy="3283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163165-161E-8A61-3975-D21D162BBEAC}"/>
              </a:ext>
            </a:extLst>
          </p:cNvPr>
          <p:cNvSpPr txBox="1"/>
          <p:nvPr/>
        </p:nvSpPr>
        <p:spPr>
          <a:xfrm>
            <a:off x="245806" y="1422974"/>
            <a:ext cx="175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>
                <a:solidFill>
                  <a:schemeClr val="bg1">
                    <a:lumMod val="25000"/>
                  </a:schemeClr>
                </a:solidFill>
              </a:rPr>
              <a:t>Traefik</a:t>
            </a:r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 - Routes requests to the correct MS and provides a unified API layer, optimized for K8s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DEBC41-9B72-48A7-4EA0-75F028454C4B}"/>
              </a:ext>
            </a:extLst>
          </p:cNvPr>
          <p:cNvCxnSpPr>
            <a:cxnSpLocks/>
          </p:cNvCxnSpPr>
          <p:nvPr/>
        </p:nvCxnSpPr>
        <p:spPr>
          <a:xfrm>
            <a:off x="1966452" y="1592251"/>
            <a:ext cx="1887793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568D1A-C7DA-FF0C-7E9F-6857FED14952}"/>
              </a:ext>
            </a:extLst>
          </p:cNvPr>
          <p:cNvSpPr txBox="1"/>
          <p:nvPr/>
        </p:nvSpPr>
        <p:spPr>
          <a:xfrm>
            <a:off x="227447" y="3330433"/>
            <a:ext cx="153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AWS RDS – handles scaling, backups and fault tolerance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FBE3C8-E0EF-84DF-1DA1-8B1D261A3A8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61280" y="3499710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1A6848-3071-4C78-EE7B-01B4FE1F1776}"/>
              </a:ext>
            </a:extLst>
          </p:cNvPr>
          <p:cNvSpPr txBox="1"/>
          <p:nvPr/>
        </p:nvSpPr>
        <p:spPr>
          <a:xfrm>
            <a:off x="7114304" y="3099600"/>
            <a:ext cx="165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PostgreSQL for its advanced SQL features (complex queries, windows functions, etc.)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53FA95-8F98-3C13-11DB-25B5C50F1277}"/>
              </a:ext>
            </a:extLst>
          </p:cNvPr>
          <p:cNvCxnSpPr>
            <a:cxnSpLocks/>
          </p:cNvCxnSpPr>
          <p:nvPr/>
        </p:nvCxnSpPr>
        <p:spPr>
          <a:xfrm>
            <a:off x="6245456" y="3473556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3B0178-D278-7D0E-6D4F-9EEAD286461E}"/>
              </a:ext>
            </a:extLst>
          </p:cNvPr>
          <p:cNvSpPr txBox="1"/>
          <p:nvPr/>
        </p:nvSpPr>
        <p:spPr>
          <a:xfrm>
            <a:off x="272345" y="2376703"/>
            <a:ext cx="175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Always on, frequent API calls and need for stable DB connection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46CCB5-2177-F39F-352F-AD0096346A7A}"/>
              </a:ext>
            </a:extLst>
          </p:cNvPr>
          <p:cNvCxnSpPr>
            <a:cxnSpLocks/>
          </p:cNvCxnSpPr>
          <p:nvPr/>
        </p:nvCxnSpPr>
        <p:spPr>
          <a:xfrm>
            <a:off x="1966452" y="2563353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E9246-15C5-08FA-08D0-1D5BDB123A1A}"/>
              </a:ext>
            </a:extLst>
          </p:cNvPr>
          <p:cNvCxnSpPr>
            <a:cxnSpLocks/>
          </p:cNvCxnSpPr>
          <p:nvPr/>
        </p:nvCxnSpPr>
        <p:spPr>
          <a:xfrm>
            <a:off x="6433303" y="2571750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D8A7B9-5434-CAC3-60E1-439FF01C0B51}"/>
              </a:ext>
            </a:extLst>
          </p:cNvPr>
          <p:cNvSpPr txBox="1"/>
          <p:nvPr/>
        </p:nvSpPr>
        <p:spPr>
          <a:xfrm>
            <a:off x="7302151" y="2203724"/>
            <a:ext cx="15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Runs only when needed, AWS Lambda works well with PostgreSQL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DE13F-BD92-C7D0-8F3E-2D96258E857A}"/>
              </a:ext>
            </a:extLst>
          </p:cNvPr>
          <p:cNvSpPr txBox="1"/>
          <p:nvPr/>
        </p:nvSpPr>
        <p:spPr>
          <a:xfrm>
            <a:off x="7123223" y="3897739"/>
            <a:ext cx="18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Reliable transactions of messages, instead of broadcasting data – short-lived, simpler to set up,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167BA2-CB73-5F56-C8FB-7B762DBB7359}"/>
              </a:ext>
            </a:extLst>
          </p:cNvPr>
          <p:cNvCxnSpPr>
            <a:cxnSpLocks/>
          </p:cNvCxnSpPr>
          <p:nvPr/>
        </p:nvCxnSpPr>
        <p:spPr>
          <a:xfrm>
            <a:off x="5734373" y="4255376"/>
            <a:ext cx="1302191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4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VALUE OF WORK</a:t>
            </a:r>
            <a:endParaRPr dirty="0"/>
          </a:p>
        </p:txBody>
      </p:sp>
      <p:sp>
        <p:nvSpPr>
          <p:cNvPr id="2097" name="Google Shape;2097;p49"/>
          <p:cNvSpPr txBox="1">
            <a:spLocks noGrp="1"/>
          </p:cNvSpPr>
          <p:nvPr>
            <p:ph type="subTitle" idx="1"/>
          </p:nvPr>
        </p:nvSpPr>
        <p:spPr>
          <a:xfrm>
            <a:off x="1870224" y="1925466"/>
            <a:ext cx="2363255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application gives insights into its users’ financial habits and promotes responsibility </a:t>
            </a:r>
          </a:p>
        </p:txBody>
      </p:sp>
      <p:sp>
        <p:nvSpPr>
          <p:cNvPr id="2098" name="Google Shape;2098;p49"/>
          <p:cNvSpPr txBox="1">
            <a:spLocks noGrp="1"/>
          </p:cNvSpPr>
          <p:nvPr>
            <p:ph type="subTitle" idx="2"/>
          </p:nvPr>
        </p:nvSpPr>
        <p:spPr>
          <a:xfrm>
            <a:off x="1841740" y="1447744"/>
            <a:ext cx="295714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FINANCIAL LITERACY</a:t>
            </a:r>
            <a:endParaRPr sz="1800" dirty="0"/>
          </a:p>
        </p:txBody>
      </p:sp>
      <p:sp>
        <p:nvSpPr>
          <p:cNvPr id="2099" name="Google Shape;2099;p49"/>
          <p:cNvSpPr txBox="1">
            <a:spLocks noGrp="1"/>
          </p:cNvSpPr>
          <p:nvPr>
            <p:ph type="subTitle" idx="3"/>
          </p:nvPr>
        </p:nvSpPr>
        <p:spPr>
          <a:xfrm>
            <a:off x="1931671" y="3475607"/>
            <a:ext cx="2280315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ensures users' financial data is safe and structured while providing </a:t>
            </a:r>
            <a:r>
              <a:rPr lang="en-US" dirty="0" err="1"/>
              <a:t>seemless</a:t>
            </a:r>
            <a:r>
              <a:rPr lang="en-US" dirty="0"/>
              <a:t> UX</a:t>
            </a:r>
          </a:p>
        </p:txBody>
      </p:sp>
      <p:sp>
        <p:nvSpPr>
          <p:cNvPr id="2100" name="Google Shape;2100;p49"/>
          <p:cNvSpPr txBox="1">
            <a:spLocks noGrp="1"/>
          </p:cNvSpPr>
          <p:nvPr>
            <p:ph type="subTitle" idx="4"/>
          </p:nvPr>
        </p:nvSpPr>
        <p:spPr>
          <a:xfrm>
            <a:off x="1969592" y="3054669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RELIABLE</a:t>
            </a:r>
            <a:endParaRPr sz="1800" dirty="0"/>
          </a:p>
        </p:txBody>
      </p:sp>
      <p:sp>
        <p:nvSpPr>
          <p:cNvPr id="2101" name="Google Shape;2101;p49"/>
          <p:cNvSpPr txBox="1">
            <a:spLocks noGrp="1"/>
          </p:cNvSpPr>
          <p:nvPr>
            <p:ph type="subTitle" idx="5"/>
          </p:nvPr>
        </p:nvSpPr>
        <p:spPr>
          <a:xfrm>
            <a:off x="5860213" y="1902219"/>
            <a:ext cx="2436843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expand to an application that predicts financial habits and detects fraud</a:t>
            </a:r>
            <a:endParaRPr dirty="0"/>
          </a:p>
        </p:txBody>
      </p:sp>
      <p:sp>
        <p:nvSpPr>
          <p:cNvPr id="2102" name="Google Shape;2102;p49"/>
          <p:cNvSpPr txBox="1">
            <a:spLocks noGrp="1"/>
          </p:cNvSpPr>
          <p:nvPr>
            <p:ph type="subTitle" idx="6"/>
          </p:nvPr>
        </p:nvSpPr>
        <p:spPr>
          <a:xfrm>
            <a:off x="5847964" y="1447732"/>
            <a:ext cx="2635227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BUSINESS POTENTIAL</a:t>
            </a:r>
            <a:endParaRPr sz="1800" dirty="0"/>
          </a:p>
        </p:txBody>
      </p:sp>
      <p:sp>
        <p:nvSpPr>
          <p:cNvPr id="2103" name="Google Shape;2103;p49"/>
          <p:cNvSpPr txBox="1">
            <a:spLocks noGrp="1"/>
          </p:cNvSpPr>
          <p:nvPr>
            <p:ph type="subTitle" idx="7"/>
          </p:nvPr>
        </p:nvSpPr>
        <p:spPr>
          <a:xfrm>
            <a:off x="5860213" y="3462373"/>
            <a:ext cx="2436843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Ensures smooth operation during high traffic; only starts some fragments when needed</a:t>
            </a:r>
            <a:endParaRPr dirty="0"/>
          </a:p>
        </p:txBody>
      </p:sp>
      <p:sp>
        <p:nvSpPr>
          <p:cNvPr id="2104" name="Google Shape;2104;p49"/>
          <p:cNvSpPr txBox="1">
            <a:spLocks noGrp="1"/>
          </p:cNvSpPr>
          <p:nvPr>
            <p:ph type="subTitle" idx="8"/>
          </p:nvPr>
        </p:nvSpPr>
        <p:spPr>
          <a:xfrm>
            <a:off x="5847965" y="3054669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EFFICIENT</a:t>
            </a:r>
            <a:endParaRPr sz="1800" dirty="0"/>
          </a:p>
        </p:txBody>
      </p:sp>
      <p:cxnSp>
        <p:nvCxnSpPr>
          <p:cNvPr id="2105" name="Google Shape;2105;p49"/>
          <p:cNvCxnSpPr/>
          <p:nvPr/>
        </p:nvCxnSpPr>
        <p:spPr>
          <a:xfrm>
            <a:off x="925790" y="2609757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6" name="Google Shape;2106;p49"/>
          <p:cNvCxnSpPr/>
          <p:nvPr/>
        </p:nvCxnSpPr>
        <p:spPr>
          <a:xfrm>
            <a:off x="4932015" y="2609757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7" name="Google Shape;2107;p49"/>
          <p:cNvCxnSpPr/>
          <p:nvPr/>
        </p:nvCxnSpPr>
        <p:spPr>
          <a:xfrm>
            <a:off x="925790" y="4225719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8" name="Google Shape;2108;p49"/>
          <p:cNvCxnSpPr/>
          <p:nvPr/>
        </p:nvCxnSpPr>
        <p:spPr>
          <a:xfrm>
            <a:off x="4932015" y="4225719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09" name="Google Shape;2109;p49"/>
          <p:cNvGrpSpPr/>
          <p:nvPr/>
        </p:nvGrpSpPr>
        <p:grpSpPr>
          <a:xfrm>
            <a:off x="4977996" y="1617656"/>
            <a:ext cx="726139" cy="676892"/>
            <a:chOff x="-3080947" y="1249394"/>
            <a:chExt cx="413425" cy="388126"/>
          </a:xfrm>
        </p:grpSpPr>
        <p:sp>
          <p:nvSpPr>
            <p:cNvPr id="2110" name="Google Shape;2110;p49"/>
            <p:cNvSpPr/>
            <p:nvPr/>
          </p:nvSpPr>
          <p:spPr>
            <a:xfrm>
              <a:off x="-2935528" y="1515776"/>
              <a:ext cx="122556" cy="121744"/>
            </a:xfrm>
            <a:custGeom>
              <a:avLst/>
              <a:gdLst/>
              <a:ahLst/>
              <a:cxnLst/>
              <a:rect l="l" t="t" r="r" b="b"/>
              <a:pathLst>
                <a:path w="3924" h="3898" extrusionOk="0">
                  <a:moveTo>
                    <a:pt x="1975" y="0"/>
                  </a:moveTo>
                  <a:cubicBezTo>
                    <a:pt x="886" y="0"/>
                    <a:pt x="1" y="861"/>
                    <a:pt x="1" y="1949"/>
                  </a:cubicBezTo>
                  <a:cubicBezTo>
                    <a:pt x="1" y="3012"/>
                    <a:pt x="886" y="3897"/>
                    <a:pt x="1975" y="3897"/>
                  </a:cubicBezTo>
                  <a:cubicBezTo>
                    <a:pt x="3063" y="3897"/>
                    <a:pt x="3923" y="3012"/>
                    <a:pt x="3923" y="1949"/>
                  </a:cubicBezTo>
                  <a:cubicBezTo>
                    <a:pt x="3923" y="861"/>
                    <a:pt x="3063" y="0"/>
                    <a:pt x="19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9"/>
            <p:cNvSpPr/>
            <p:nvPr/>
          </p:nvSpPr>
          <p:spPr>
            <a:xfrm>
              <a:off x="-2797200" y="1322103"/>
              <a:ext cx="117809" cy="174715"/>
            </a:xfrm>
            <a:custGeom>
              <a:avLst/>
              <a:gdLst/>
              <a:ahLst/>
              <a:cxnLst/>
              <a:rect l="l" t="t" r="r" b="b"/>
              <a:pathLst>
                <a:path w="3772" h="5594" extrusionOk="0">
                  <a:moveTo>
                    <a:pt x="3771" y="1"/>
                  </a:moveTo>
                  <a:cubicBezTo>
                    <a:pt x="2278" y="1"/>
                    <a:pt x="1063" y="1215"/>
                    <a:pt x="1063" y="2709"/>
                  </a:cubicBezTo>
                  <a:lnTo>
                    <a:pt x="1063" y="4101"/>
                  </a:lnTo>
                  <a:lnTo>
                    <a:pt x="557" y="3594"/>
                  </a:lnTo>
                  <a:lnTo>
                    <a:pt x="1" y="4151"/>
                  </a:lnTo>
                  <a:lnTo>
                    <a:pt x="1443" y="5594"/>
                  </a:lnTo>
                  <a:lnTo>
                    <a:pt x="2886" y="4151"/>
                  </a:lnTo>
                  <a:lnTo>
                    <a:pt x="2329" y="3594"/>
                  </a:lnTo>
                  <a:lnTo>
                    <a:pt x="1823" y="4101"/>
                  </a:lnTo>
                  <a:lnTo>
                    <a:pt x="1823" y="2709"/>
                  </a:lnTo>
                  <a:cubicBezTo>
                    <a:pt x="1823" y="1646"/>
                    <a:pt x="2708" y="760"/>
                    <a:pt x="3771" y="760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9"/>
            <p:cNvSpPr/>
            <p:nvPr/>
          </p:nvSpPr>
          <p:spPr>
            <a:xfrm>
              <a:off x="-3069110" y="1322103"/>
              <a:ext cx="117809" cy="174715"/>
            </a:xfrm>
            <a:custGeom>
              <a:avLst/>
              <a:gdLst/>
              <a:ahLst/>
              <a:cxnLst/>
              <a:rect l="l" t="t" r="r" b="b"/>
              <a:pathLst>
                <a:path w="3772" h="5594" extrusionOk="0">
                  <a:moveTo>
                    <a:pt x="1" y="1"/>
                  </a:moveTo>
                  <a:lnTo>
                    <a:pt x="1" y="760"/>
                  </a:lnTo>
                  <a:cubicBezTo>
                    <a:pt x="1064" y="760"/>
                    <a:pt x="1949" y="1646"/>
                    <a:pt x="1949" y="2709"/>
                  </a:cubicBezTo>
                  <a:lnTo>
                    <a:pt x="1949" y="4101"/>
                  </a:lnTo>
                  <a:lnTo>
                    <a:pt x="1443" y="3594"/>
                  </a:lnTo>
                  <a:lnTo>
                    <a:pt x="886" y="4151"/>
                  </a:lnTo>
                  <a:lnTo>
                    <a:pt x="2329" y="5594"/>
                  </a:lnTo>
                  <a:lnTo>
                    <a:pt x="3772" y="4151"/>
                  </a:lnTo>
                  <a:lnTo>
                    <a:pt x="3215" y="3594"/>
                  </a:lnTo>
                  <a:lnTo>
                    <a:pt x="2709" y="4101"/>
                  </a:lnTo>
                  <a:lnTo>
                    <a:pt x="2709" y="2709"/>
                  </a:lnTo>
                  <a:cubicBezTo>
                    <a:pt x="2709" y="1215"/>
                    <a:pt x="149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9"/>
            <p:cNvSpPr/>
            <p:nvPr/>
          </p:nvSpPr>
          <p:spPr>
            <a:xfrm>
              <a:off x="-3080947" y="1249394"/>
              <a:ext cx="413425" cy="64058"/>
            </a:xfrm>
            <a:custGeom>
              <a:avLst/>
              <a:gdLst/>
              <a:ahLst/>
              <a:cxnLst/>
              <a:rect l="l" t="t" r="r" b="b"/>
              <a:pathLst>
                <a:path w="13237" h="2051" extrusionOk="0">
                  <a:moveTo>
                    <a:pt x="0" y="0"/>
                  </a:moveTo>
                  <a:lnTo>
                    <a:pt x="0" y="760"/>
                  </a:lnTo>
                  <a:lnTo>
                    <a:pt x="380" y="760"/>
                  </a:lnTo>
                  <a:cubicBezTo>
                    <a:pt x="1594" y="760"/>
                    <a:pt x="2657" y="1266"/>
                    <a:pt x="3442" y="2050"/>
                  </a:cubicBezTo>
                  <a:lnTo>
                    <a:pt x="9794" y="2050"/>
                  </a:lnTo>
                  <a:cubicBezTo>
                    <a:pt x="10579" y="1266"/>
                    <a:pt x="11667" y="760"/>
                    <a:pt x="12856" y="760"/>
                  </a:cubicBezTo>
                  <a:lnTo>
                    <a:pt x="13236" y="760"/>
                  </a:lnTo>
                  <a:lnTo>
                    <a:pt x="13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-2954487" y="1337907"/>
              <a:ext cx="161285" cy="64870"/>
            </a:xfrm>
            <a:custGeom>
              <a:avLst/>
              <a:gdLst/>
              <a:ahLst/>
              <a:cxnLst/>
              <a:rect l="l" t="t" r="r" b="b"/>
              <a:pathLst>
                <a:path w="5164" h="2077" extrusionOk="0">
                  <a:moveTo>
                    <a:pt x="0" y="1"/>
                  </a:moveTo>
                  <a:cubicBezTo>
                    <a:pt x="355" y="608"/>
                    <a:pt x="582" y="1317"/>
                    <a:pt x="608" y="2076"/>
                  </a:cubicBezTo>
                  <a:lnTo>
                    <a:pt x="4556" y="2076"/>
                  </a:lnTo>
                  <a:cubicBezTo>
                    <a:pt x="4581" y="1317"/>
                    <a:pt x="4783" y="608"/>
                    <a:pt x="5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-2935528" y="1427232"/>
              <a:ext cx="122556" cy="64058"/>
            </a:xfrm>
            <a:custGeom>
              <a:avLst/>
              <a:gdLst/>
              <a:ahLst/>
              <a:cxnLst/>
              <a:rect l="l" t="t" r="r" b="b"/>
              <a:pathLst>
                <a:path w="3924" h="2051" extrusionOk="0">
                  <a:moveTo>
                    <a:pt x="1" y="1"/>
                  </a:moveTo>
                  <a:lnTo>
                    <a:pt x="1" y="2051"/>
                  </a:lnTo>
                  <a:lnTo>
                    <a:pt x="3923" y="2051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9"/>
          <p:cNvGrpSpPr/>
          <p:nvPr/>
        </p:nvGrpSpPr>
        <p:grpSpPr>
          <a:xfrm>
            <a:off x="971777" y="1617656"/>
            <a:ext cx="726139" cy="722374"/>
            <a:chOff x="-4491875" y="1926796"/>
            <a:chExt cx="413425" cy="414205"/>
          </a:xfrm>
        </p:grpSpPr>
        <p:sp>
          <p:nvSpPr>
            <p:cNvPr id="2117" name="Google Shape;2117;p49"/>
            <p:cNvSpPr/>
            <p:nvPr/>
          </p:nvSpPr>
          <p:spPr>
            <a:xfrm>
              <a:off x="-4491875" y="2218445"/>
              <a:ext cx="413425" cy="49816"/>
            </a:xfrm>
            <a:custGeom>
              <a:avLst/>
              <a:gdLst/>
              <a:ahLst/>
              <a:cxnLst/>
              <a:rect l="l" t="t" r="r" b="b"/>
              <a:pathLst>
                <a:path w="13237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3237" y="1595"/>
                  </a:lnTo>
                  <a:lnTo>
                    <a:pt x="13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-4491875" y="1976580"/>
              <a:ext cx="97258" cy="218190"/>
            </a:xfrm>
            <a:custGeom>
              <a:avLst/>
              <a:gdLst/>
              <a:ahLst/>
              <a:cxnLst/>
              <a:rect l="l" t="t" r="r" b="b"/>
              <a:pathLst>
                <a:path w="3114" h="6986" extrusionOk="0">
                  <a:moveTo>
                    <a:pt x="1" y="0"/>
                  </a:moveTo>
                  <a:lnTo>
                    <a:pt x="1" y="6985"/>
                  </a:lnTo>
                  <a:lnTo>
                    <a:pt x="3114" y="6985"/>
                  </a:lnTo>
                  <a:lnTo>
                    <a:pt x="3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9"/>
            <p:cNvSpPr/>
            <p:nvPr/>
          </p:nvSpPr>
          <p:spPr>
            <a:xfrm>
              <a:off x="-4175709" y="1976580"/>
              <a:ext cx="97258" cy="218190"/>
            </a:xfrm>
            <a:custGeom>
              <a:avLst/>
              <a:gdLst/>
              <a:ahLst/>
              <a:cxnLst/>
              <a:rect l="l" t="t" r="r" b="b"/>
              <a:pathLst>
                <a:path w="3114" h="6986" extrusionOk="0">
                  <a:moveTo>
                    <a:pt x="1" y="0"/>
                  </a:moveTo>
                  <a:lnTo>
                    <a:pt x="1" y="6985"/>
                  </a:lnTo>
                  <a:lnTo>
                    <a:pt x="3114" y="6985"/>
                  </a:lnTo>
                  <a:lnTo>
                    <a:pt x="3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9"/>
            <p:cNvSpPr/>
            <p:nvPr/>
          </p:nvSpPr>
          <p:spPr>
            <a:xfrm>
              <a:off x="-4394648" y="2291966"/>
              <a:ext cx="218971" cy="49035"/>
            </a:xfrm>
            <a:custGeom>
              <a:avLst/>
              <a:gdLst/>
              <a:ahLst/>
              <a:cxnLst/>
              <a:rect l="l" t="t" r="r" b="b"/>
              <a:pathLst>
                <a:path w="7011" h="1570" extrusionOk="0">
                  <a:moveTo>
                    <a:pt x="1570" y="0"/>
                  </a:moveTo>
                  <a:lnTo>
                    <a:pt x="1570" y="785"/>
                  </a:lnTo>
                  <a:lnTo>
                    <a:pt x="1" y="785"/>
                  </a:lnTo>
                  <a:lnTo>
                    <a:pt x="1" y="1569"/>
                  </a:lnTo>
                  <a:lnTo>
                    <a:pt x="7011" y="1569"/>
                  </a:lnTo>
                  <a:lnTo>
                    <a:pt x="7011" y="785"/>
                  </a:lnTo>
                  <a:lnTo>
                    <a:pt x="5442" y="78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9"/>
            <p:cNvSpPr/>
            <p:nvPr/>
          </p:nvSpPr>
          <p:spPr>
            <a:xfrm>
              <a:off x="-4248418" y="1928358"/>
              <a:ext cx="46661" cy="48254"/>
            </a:xfrm>
            <a:custGeom>
              <a:avLst/>
              <a:gdLst/>
              <a:ahLst/>
              <a:cxnLst/>
              <a:rect l="l" t="t" r="r" b="b"/>
              <a:pathLst>
                <a:path w="1494" h="1545" extrusionOk="0">
                  <a:moveTo>
                    <a:pt x="0" y="1"/>
                  </a:moveTo>
                  <a:lnTo>
                    <a:pt x="0" y="1544"/>
                  </a:lnTo>
                  <a:lnTo>
                    <a:pt x="1494" y="1544"/>
                  </a:lnTo>
                  <a:cubicBezTo>
                    <a:pt x="1342" y="785"/>
                    <a:pt x="760" y="15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9"/>
            <p:cNvSpPr/>
            <p:nvPr/>
          </p:nvSpPr>
          <p:spPr>
            <a:xfrm>
              <a:off x="-4370131" y="1926796"/>
              <a:ext cx="169967" cy="267975"/>
            </a:xfrm>
            <a:custGeom>
              <a:avLst/>
              <a:gdLst/>
              <a:ahLst/>
              <a:cxnLst/>
              <a:rect l="l" t="t" r="r" b="b"/>
              <a:pathLst>
                <a:path w="5442" h="8580" extrusionOk="0">
                  <a:moveTo>
                    <a:pt x="3113" y="3138"/>
                  </a:moveTo>
                  <a:lnTo>
                    <a:pt x="3113" y="3897"/>
                  </a:lnTo>
                  <a:lnTo>
                    <a:pt x="785" y="3897"/>
                  </a:lnTo>
                  <a:lnTo>
                    <a:pt x="785" y="3138"/>
                  </a:lnTo>
                  <a:close/>
                  <a:moveTo>
                    <a:pt x="4657" y="3138"/>
                  </a:moveTo>
                  <a:lnTo>
                    <a:pt x="4657" y="3897"/>
                  </a:lnTo>
                  <a:lnTo>
                    <a:pt x="3872" y="3897"/>
                  </a:lnTo>
                  <a:lnTo>
                    <a:pt x="3872" y="3138"/>
                  </a:lnTo>
                  <a:close/>
                  <a:moveTo>
                    <a:pt x="1544" y="4682"/>
                  </a:moveTo>
                  <a:lnTo>
                    <a:pt x="1544" y="5466"/>
                  </a:lnTo>
                  <a:lnTo>
                    <a:pt x="785" y="5466"/>
                  </a:lnTo>
                  <a:lnTo>
                    <a:pt x="785" y="4682"/>
                  </a:lnTo>
                  <a:close/>
                  <a:moveTo>
                    <a:pt x="4657" y="4682"/>
                  </a:moveTo>
                  <a:lnTo>
                    <a:pt x="4657" y="5466"/>
                  </a:lnTo>
                  <a:lnTo>
                    <a:pt x="2328" y="5466"/>
                  </a:lnTo>
                  <a:lnTo>
                    <a:pt x="2328" y="4682"/>
                  </a:lnTo>
                  <a:close/>
                  <a:moveTo>
                    <a:pt x="3113" y="6251"/>
                  </a:moveTo>
                  <a:lnTo>
                    <a:pt x="3113" y="7010"/>
                  </a:lnTo>
                  <a:lnTo>
                    <a:pt x="785" y="7010"/>
                  </a:lnTo>
                  <a:lnTo>
                    <a:pt x="785" y="6251"/>
                  </a:lnTo>
                  <a:close/>
                  <a:moveTo>
                    <a:pt x="4657" y="6251"/>
                  </a:moveTo>
                  <a:lnTo>
                    <a:pt x="4657" y="7010"/>
                  </a:lnTo>
                  <a:lnTo>
                    <a:pt x="3872" y="7010"/>
                  </a:lnTo>
                  <a:lnTo>
                    <a:pt x="3872" y="6251"/>
                  </a:lnTo>
                  <a:close/>
                  <a:moveTo>
                    <a:pt x="0" y="0"/>
                  </a:moveTo>
                  <a:lnTo>
                    <a:pt x="0" y="8579"/>
                  </a:lnTo>
                  <a:lnTo>
                    <a:pt x="5441" y="8579"/>
                  </a:lnTo>
                  <a:lnTo>
                    <a:pt x="5441" y="2354"/>
                  </a:lnTo>
                  <a:lnTo>
                    <a:pt x="3113" y="2354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3" name="Google Shape;2123;p49"/>
          <p:cNvGrpSpPr/>
          <p:nvPr/>
        </p:nvGrpSpPr>
        <p:grpSpPr>
          <a:xfrm>
            <a:off x="973640" y="3233601"/>
            <a:ext cx="722387" cy="619193"/>
            <a:chOff x="-5680678" y="2585989"/>
            <a:chExt cx="414237" cy="358081"/>
          </a:xfrm>
        </p:grpSpPr>
        <p:sp>
          <p:nvSpPr>
            <p:cNvPr id="2124" name="Google Shape;2124;p49"/>
            <p:cNvSpPr/>
            <p:nvPr/>
          </p:nvSpPr>
          <p:spPr>
            <a:xfrm>
              <a:off x="-5552625" y="2585989"/>
              <a:ext cx="64839" cy="67212"/>
            </a:xfrm>
            <a:custGeom>
              <a:avLst/>
              <a:gdLst/>
              <a:ahLst/>
              <a:cxnLst/>
              <a:rect l="l" t="t" r="r" b="b"/>
              <a:pathLst>
                <a:path w="2076" h="2152" extrusionOk="0">
                  <a:moveTo>
                    <a:pt x="1418" y="1"/>
                  </a:moveTo>
                  <a:lnTo>
                    <a:pt x="1" y="2152"/>
                  </a:lnTo>
                  <a:lnTo>
                    <a:pt x="937" y="2152"/>
                  </a:lnTo>
                  <a:lnTo>
                    <a:pt x="2076" y="456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9"/>
            <p:cNvSpPr/>
            <p:nvPr/>
          </p:nvSpPr>
          <p:spPr>
            <a:xfrm>
              <a:off x="-5459364" y="2585989"/>
              <a:ext cx="64870" cy="67212"/>
            </a:xfrm>
            <a:custGeom>
              <a:avLst/>
              <a:gdLst/>
              <a:ahLst/>
              <a:cxnLst/>
              <a:rect l="l" t="t" r="r" b="b"/>
              <a:pathLst>
                <a:path w="2077" h="2152" extrusionOk="0">
                  <a:moveTo>
                    <a:pt x="659" y="1"/>
                  </a:moveTo>
                  <a:lnTo>
                    <a:pt x="1" y="456"/>
                  </a:lnTo>
                  <a:lnTo>
                    <a:pt x="1140" y="2152"/>
                  </a:lnTo>
                  <a:lnTo>
                    <a:pt x="2076" y="2152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-5680678" y="2653170"/>
              <a:ext cx="414237" cy="72772"/>
            </a:xfrm>
            <a:custGeom>
              <a:avLst/>
              <a:gdLst/>
              <a:ahLst/>
              <a:cxnLst/>
              <a:rect l="l" t="t" r="r" b="b"/>
              <a:pathLst>
                <a:path w="13263" h="2330" extrusionOk="0">
                  <a:moveTo>
                    <a:pt x="1" y="1"/>
                  </a:moveTo>
                  <a:lnTo>
                    <a:pt x="1" y="2329"/>
                  </a:lnTo>
                  <a:lnTo>
                    <a:pt x="13262" y="2329"/>
                  </a:lnTo>
                  <a:lnTo>
                    <a:pt x="13262" y="1"/>
                  </a:lnTo>
                  <a:lnTo>
                    <a:pt x="9162" y="1"/>
                  </a:lnTo>
                  <a:lnTo>
                    <a:pt x="10073" y="1317"/>
                  </a:lnTo>
                  <a:lnTo>
                    <a:pt x="9415" y="1772"/>
                  </a:lnTo>
                  <a:lnTo>
                    <a:pt x="8226" y="1"/>
                  </a:lnTo>
                  <a:lnTo>
                    <a:pt x="5037" y="1"/>
                  </a:lnTo>
                  <a:lnTo>
                    <a:pt x="3848" y="1772"/>
                  </a:lnTo>
                  <a:lnTo>
                    <a:pt x="3190" y="1317"/>
                  </a:lnTo>
                  <a:lnTo>
                    <a:pt x="4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9"/>
            <p:cNvSpPr/>
            <p:nvPr/>
          </p:nvSpPr>
          <p:spPr>
            <a:xfrm>
              <a:off x="-5654599" y="2749616"/>
              <a:ext cx="362047" cy="194454"/>
            </a:xfrm>
            <a:custGeom>
              <a:avLst/>
              <a:gdLst/>
              <a:ahLst/>
              <a:cxnLst/>
              <a:rect l="l" t="t" r="r" b="b"/>
              <a:pathLst>
                <a:path w="11592" h="6226" extrusionOk="0">
                  <a:moveTo>
                    <a:pt x="5417" y="1164"/>
                  </a:moveTo>
                  <a:lnTo>
                    <a:pt x="5417" y="1949"/>
                  </a:lnTo>
                  <a:lnTo>
                    <a:pt x="2304" y="1949"/>
                  </a:lnTo>
                  <a:lnTo>
                    <a:pt x="2304" y="1164"/>
                  </a:lnTo>
                  <a:close/>
                  <a:moveTo>
                    <a:pt x="9289" y="1164"/>
                  </a:moveTo>
                  <a:lnTo>
                    <a:pt x="9289" y="1949"/>
                  </a:lnTo>
                  <a:lnTo>
                    <a:pt x="6176" y="1949"/>
                  </a:lnTo>
                  <a:lnTo>
                    <a:pt x="6176" y="1164"/>
                  </a:lnTo>
                  <a:close/>
                  <a:moveTo>
                    <a:pt x="5417" y="2734"/>
                  </a:moveTo>
                  <a:lnTo>
                    <a:pt x="5417" y="3493"/>
                  </a:lnTo>
                  <a:lnTo>
                    <a:pt x="2304" y="3493"/>
                  </a:lnTo>
                  <a:lnTo>
                    <a:pt x="2304" y="2734"/>
                  </a:lnTo>
                  <a:close/>
                  <a:moveTo>
                    <a:pt x="9289" y="2734"/>
                  </a:moveTo>
                  <a:lnTo>
                    <a:pt x="9289" y="3493"/>
                  </a:lnTo>
                  <a:lnTo>
                    <a:pt x="6176" y="3493"/>
                  </a:lnTo>
                  <a:lnTo>
                    <a:pt x="6176" y="2734"/>
                  </a:lnTo>
                  <a:close/>
                  <a:moveTo>
                    <a:pt x="5417" y="4277"/>
                  </a:moveTo>
                  <a:lnTo>
                    <a:pt x="5417" y="5062"/>
                  </a:lnTo>
                  <a:lnTo>
                    <a:pt x="2304" y="5062"/>
                  </a:lnTo>
                  <a:lnTo>
                    <a:pt x="2304" y="4277"/>
                  </a:lnTo>
                  <a:close/>
                  <a:moveTo>
                    <a:pt x="9289" y="4277"/>
                  </a:moveTo>
                  <a:lnTo>
                    <a:pt x="9289" y="5062"/>
                  </a:lnTo>
                  <a:lnTo>
                    <a:pt x="6176" y="5062"/>
                  </a:lnTo>
                  <a:lnTo>
                    <a:pt x="6176" y="4277"/>
                  </a:lnTo>
                  <a:close/>
                  <a:moveTo>
                    <a:pt x="1" y="0"/>
                  </a:moveTo>
                  <a:lnTo>
                    <a:pt x="760" y="6226"/>
                  </a:lnTo>
                  <a:lnTo>
                    <a:pt x="10833" y="6226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49"/>
          <p:cNvGrpSpPr/>
          <p:nvPr/>
        </p:nvGrpSpPr>
        <p:grpSpPr>
          <a:xfrm>
            <a:off x="4932015" y="3355933"/>
            <a:ext cx="722374" cy="505671"/>
            <a:chOff x="-2378278" y="2585989"/>
            <a:chExt cx="414205" cy="290900"/>
          </a:xfrm>
        </p:grpSpPr>
        <p:sp>
          <p:nvSpPr>
            <p:cNvPr id="2129" name="Google Shape;2129;p49"/>
            <p:cNvSpPr/>
            <p:nvPr/>
          </p:nvSpPr>
          <p:spPr>
            <a:xfrm>
              <a:off x="-2134821" y="2658698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405" y="1"/>
                  </a:moveTo>
                  <a:cubicBezTo>
                    <a:pt x="178" y="1"/>
                    <a:pt x="0" y="178"/>
                    <a:pt x="0" y="406"/>
                  </a:cubicBezTo>
                  <a:cubicBezTo>
                    <a:pt x="0" y="608"/>
                    <a:pt x="178" y="785"/>
                    <a:pt x="405" y="785"/>
                  </a:cubicBezTo>
                  <a:lnTo>
                    <a:pt x="785" y="785"/>
                  </a:lnTo>
                  <a:lnTo>
                    <a:pt x="785" y="406"/>
                  </a:lnTo>
                  <a:cubicBezTo>
                    <a:pt x="785" y="178"/>
                    <a:pt x="608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9"/>
            <p:cNvSpPr/>
            <p:nvPr/>
          </p:nvSpPr>
          <p:spPr>
            <a:xfrm>
              <a:off x="-2086598" y="2658698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405" y="1"/>
                  </a:moveTo>
                  <a:cubicBezTo>
                    <a:pt x="177" y="1"/>
                    <a:pt x="0" y="178"/>
                    <a:pt x="0" y="406"/>
                  </a:cubicBezTo>
                  <a:lnTo>
                    <a:pt x="0" y="785"/>
                  </a:lnTo>
                  <a:lnTo>
                    <a:pt x="405" y="785"/>
                  </a:lnTo>
                  <a:cubicBezTo>
                    <a:pt x="608" y="785"/>
                    <a:pt x="785" y="608"/>
                    <a:pt x="785" y="406"/>
                  </a:cubicBezTo>
                  <a:cubicBezTo>
                    <a:pt x="785" y="178"/>
                    <a:pt x="608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-2378278" y="2585989"/>
              <a:ext cx="153383" cy="152571"/>
            </a:xfrm>
            <a:custGeom>
              <a:avLst/>
              <a:gdLst/>
              <a:ahLst/>
              <a:cxnLst/>
              <a:rect l="l" t="t" r="r" b="b"/>
              <a:pathLst>
                <a:path w="4911" h="4885" extrusionOk="0">
                  <a:moveTo>
                    <a:pt x="1" y="1"/>
                  </a:moveTo>
                  <a:lnTo>
                    <a:pt x="1" y="4885"/>
                  </a:lnTo>
                  <a:lnTo>
                    <a:pt x="4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-2134821" y="2755925"/>
              <a:ext cx="72740" cy="48254"/>
            </a:xfrm>
            <a:custGeom>
              <a:avLst/>
              <a:gdLst/>
              <a:ahLst/>
              <a:cxnLst/>
              <a:rect l="l" t="t" r="r" b="b"/>
              <a:pathLst>
                <a:path w="2329" h="1545" extrusionOk="0">
                  <a:moveTo>
                    <a:pt x="0" y="1"/>
                  </a:moveTo>
                  <a:lnTo>
                    <a:pt x="0" y="1545"/>
                  </a:lnTo>
                  <a:lnTo>
                    <a:pt x="2329" y="154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-2378278" y="2585989"/>
              <a:ext cx="414205" cy="290900"/>
            </a:xfrm>
            <a:custGeom>
              <a:avLst/>
              <a:gdLst/>
              <a:ahLst/>
              <a:cxnLst/>
              <a:rect l="l" t="t" r="r" b="b"/>
              <a:pathLst>
                <a:path w="13262" h="9314" extrusionOk="0">
                  <a:moveTo>
                    <a:pt x="4683" y="5442"/>
                  </a:moveTo>
                  <a:lnTo>
                    <a:pt x="4683" y="6226"/>
                  </a:lnTo>
                  <a:lnTo>
                    <a:pt x="1570" y="6226"/>
                  </a:lnTo>
                  <a:lnTo>
                    <a:pt x="1570" y="5442"/>
                  </a:lnTo>
                  <a:close/>
                  <a:moveTo>
                    <a:pt x="4683" y="6986"/>
                  </a:moveTo>
                  <a:lnTo>
                    <a:pt x="4683" y="7770"/>
                  </a:lnTo>
                  <a:lnTo>
                    <a:pt x="1570" y="7770"/>
                  </a:lnTo>
                  <a:lnTo>
                    <a:pt x="1570" y="6986"/>
                  </a:lnTo>
                  <a:close/>
                  <a:moveTo>
                    <a:pt x="9744" y="1570"/>
                  </a:moveTo>
                  <a:cubicBezTo>
                    <a:pt x="10377" y="1570"/>
                    <a:pt x="10908" y="2076"/>
                    <a:pt x="10908" y="2734"/>
                  </a:cubicBezTo>
                  <a:cubicBezTo>
                    <a:pt x="10908" y="2860"/>
                    <a:pt x="10883" y="2987"/>
                    <a:pt x="10832" y="3113"/>
                  </a:cubicBezTo>
                  <a:lnTo>
                    <a:pt x="11668" y="3113"/>
                  </a:lnTo>
                  <a:lnTo>
                    <a:pt x="11668" y="5442"/>
                  </a:lnTo>
                  <a:lnTo>
                    <a:pt x="10908" y="5442"/>
                  </a:lnTo>
                  <a:lnTo>
                    <a:pt x="10908" y="7770"/>
                  </a:lnTo>
                  <a:lnTo>
                    <a:pt x="7011" y="7770"/>
                  </a:lnTo>
                  <a:lnTo>
                    <a:pt x="7011" y="5442"/>
                  </a:lnTo>
                  <a:lnTo>
                    <a:pt x="6252" y="5442"/>
                  </a:lnTo>
                  <a:lnTo>
                    <a:pt x="6252" y="3113"/>
                  </a:lnTo>
                  <a:lnTo>
                    <a:pt x="7087" y="3113"/>
                  </a:lnTo>
                  <a:cubicBezTo>
                    <a:pt x="7062" y="2987"/>
                    <a:pt x="7036" y="2860"/>
                    <a:pt x="7036" y="2734"/>
                  </a:cubicBezTo>
                  <a:cubicBezTo>
                    <a:pt x="7036" y="2076"/>
                    <a:pt x="7542" y="1570"/>
                    <a:pt x="8200" y="1570"/>
                  </a:cubicBezTo>
                  <a:cubicBezTo>
                    <a:pt x="8479" y="1570"/>
                    <a:pt x="8757" y="1671"/>
                    <a:pt x="8960" y="1873"/>
                  </a:cubicBezTo>
                  <a:cubicBezTo>
                    <a:pt x="9162" y="1671"/>
                    <a:pt x="9440" y="1570"/>
                    <a:pt x="9744" y="1570"/>
                  </a:cubicBezTo>
                  <a:close/>
                  <a:moveTo>
                    <a:pt x="5999" y="1"/>
                  </a:moveTo>
                  <a:lnTo>
                    <a:pt x="1" y="5999"/>
                  </a:lnTo>
                  <a:lnTo>
                    <a:pt x="1" y="9314"/>
                  </a:lnTo>
                  <a:lnTo>
                    <a:pt x="13262" y="9314"/>
                  </a:lnTo>
                  <a:lnTo>
                    <a:pt x="13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9"/>
            <p:cNvSpPr/>
            <p:nvPr/>
          </p:nvSpPr>
          <p:spPr>
            <a:xfrm>
              <a:off x="-2158526" y="2707733"/>
              <a:ext cx="120963" cy="23737"/>
            </a:xfrm>
            <a:custGeom>
              <a:avLst/>
              <a:gdLst/>
              <a:ahLst/>
              <a:cxnLst/>
              <a:rect l="l" t="t" r="r" b="b"/>
              <a:pathLst>
                <a:path w="3873" h="760" extrusionOk="0">
                  <a:moveTo>
                    <a:pt x="0" y="0"/>
                  </a:moveTo>
                  <a:lnTo>
                    <a:pt x="0" y="759"/>
                  </a:lnTo>
                  <a:lnTo>
                    <a:pt x="3872" y="759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6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SPRINT</a:t>
            </a:r>
            <a:endParaRPr dirty="0"/>
          </a:p>
        </p:txBody>
      </p:sp>
      <p:sp>
        <p:nvSpPr>
          <p:cNvPr id="2477" name="Google Shape;2477;p67"/>
          <p:cNvSpPr txBox="1"/>
          <p:nvPr/>
        </p:nvSpPr>
        <p:spPr>
          <a:xfrm>
            <a:off x="1712550" y="1160150"/>
            <a:ext cx="571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8" name="Google Shape;2478;p67"/>
          <p:cNvCxnSpPr>
            <a:cxnSpLocks/>
          </p:cNvCxnSpPr>
          <p:nvPr/>
        </p:nvCxnSpPr>
        <p:spPr>
          <a:xfrm>
            <a:off x="3519088" y="1336080"/>
            <a:ext cx="207889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9" name="Google Shape;2479;p67"/>
          <p:cNvSpPr txBox="1"/>
          <p:nvPr/>
        </p:nvSpPr>
        <p:spPr>
          <a:xfrm>
            <a:off x="647175" y="3666262"/>
            <a:ext cx="185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Secures and manages all service requests</a:t>
            </a:r>
          </a:p>
        </p:txBody>
      </p:sp>
      <p:sp>
        <p:nvSpPr>
          <p:cNvPr id="2480" name="Google Shape;2480;p67"/>
          <p:cNvSpPr txBox="1"/>
          <p:nvPr/>
        </p:nvSpPr>
        <p:spPr>
          <a:xfrm>
            <a:off x="441905" y="2331367"/>
            <a:ext cx="205926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API GATEWAY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83" name="Google Shape;2483;p67"/>
          <p:cNvSpPr txBox="1"/>
          <p:nvPr/>
        </p:nvSpPr>
        <p:spPr>
          <a:xfrm>
            <a:off x="3631537" y="3764362"/>
            <a:ext cx="185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Ensures components work correctly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4" name="Google Shape;2484;p67"/>
          <p:cNvSpPr txBox="1"/>
          <p:nvPr/>
        </p:nvSpPr>
        <p:spPr>
          <a:xfrm>
            <a:off x="6335526" y="2367327"/>
            <a:ext cx="243908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CI/CD PIPELINES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85" name="Google Shape;2485;p67"/>
          <p:cNvSpPr txBox="1"/>
          <p:nvPr/>
        </p:nvSpPr>
        <p:spPr>
          <a:xfrm>
            <a:off x="6412032" y="3814594"/>
            <a:ext cx="2286075" cy="67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Automates testing, building, and future deployments</a:t>
            </a:r>
          </a:p>
        </p:txBody>
      </p:sp>
      <p:sp>
        <p:nvSpPr>
          <p:cNvPr id="2486" name="Google Shape;2486;p67"/>
          <p:cNvSpPr txBox="1"/>
          <p:nvPr/>
        </p:nvSpPr>
        <p:spPr>
          <a:xfrm>
            <a:off x="3644875" y="2356008"/>
            <a:ext cx="185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TESTS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87" name="Google Shape;2487;p67"/>
          <p:cNvCxnSpPr>
            <a:cxnSpLocks/>
          </p:cNvCxnSpPr>
          <p:nvPr/>
        </p:nvCxnSpPr>
        <p:spPr>
          <a:xfrm rot="5400000" flipH="1" flipV="1">
            <a:off x="2938194" y="597475"/>
            <a:ext cx="367597" cy="3100334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9" name="Google Shape;2489;p67"/>
          <p:cNvCxnSpPr>
            <a:cxnSpLocks/>
          </p:cNvCxnSpPr>
          <p:nvPr/>
        </p:nvCxnSpPr>
        <p:spPr>
          <a:xfrm rot="5400000" flipH="1">
            <a:off x="5705275" y="464540"/>
            <a:ext cx="733500" cy="30003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5" name="Google Shape;2505;p67"/>
          <p:cNvGrpSpPr/>
          <p:nvPr/>
        </p:nvGrpSpPr>
        <p:grpSpPr>
          <a:xfrm>
            <a:off x="7266318" y="2993893"/>
            <a:ext cx="612656" cy="462874"/>
            <a:chOff x="-2886525" y="2591517"/>
            <a:chExt cx="414237" cy="315417"/>
          </a:xfrm>
        </p:grpSpPr>
        <p:sp>
          <p:nvSpPr>
            <p:cNvPr id="2506" name="Google Shape;2506;p67"/>
            <p:cNvSpPr/>
            <p:nvPr/>
          </p:nvSpPr>
          <p:spPr>
            <a:xfrm>
              <a:off x="-2886525" y="2858680"/>
              <a:ext cx="414237" cy="48254"/>
            </a:xfrm>
            <a:custGeom>
              <a:avLst/>
              <a:gdLst/>
              <a:ahLst/>
              <a:cxnLst/>
              <a:rect l="l" t="t" r="r" b="b"/>
              <a:pathLst>
                <a:path w="13263" h="1545" extrusionOk="0">
                  <a:moveTo>
                    <a:pt x="1" y="1"/>
                  </a:moveTo>
                  <a:lnTo>
                    <a:pt x="1" y="760"/>
                  </a:lnTo>
                  <a:cubicBezTo>
                    <a:pt x="1" y="1190"/>
                    <a:pt x="355" y="1545"/>
                    <a:pt x="785" y="1545"/>
                  </a:cubicBezTo>
                  <a:lnTo>
                    <a:pt x="12478" y="1545"/>
                  </a:lnTo>
                  <a:cubicBezTo>
                    <a:pt x="12908" y="1545"/>
                    <a:pt x="13262" y="1190"/>
                    <a:pt x="13262" y="760"/>
                  </a:cubicBezTo>
                  <a:lnTo>
                    <a:pt x="13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7"/>
            <p:cNvSpPr/>
            <p:nvPr/>
          </p:nvSpPr>
          <p:spPr>
            <a:xfrm>
              <a:off x="-2740294" y="2652389"/>
              <a:ext cx="119402" cy="108314"/>
            </a:xfrm>
            <a:custGeom>
              <a:avLst/>
              <a:gdLst/>
              <a:ahLst/>
              <a:cxnLst/>
              <a:rect l="l" t="t" r="r" b="b"/>
              <a:pathLst>
                <a:path w="3823" h="3468" extrusionOk="0">
                  <a:moveTo>
                    <a:pt x="1949" y="0"/>
                  </a:moveTo>
                  <a:cubicBezTo>
                    <a:pt x="886" y="0"/>
                    <a:pt x="1" y="861"/>
                    <a:pt x="1" y="1949"/>
                  </a:cubicBezTo>
                  <a:cubicBezTo>
                    <a:pt x="1" y="2557"/>
                    <a:pt x="304" y="3088"/>
                    <a:pt x="760" y="3468"/>
                  </a:cubicBezTo>
                  <a:cubicBezTo>
                    <a:pt x="836" y="2860"/>
                    <a:pt x="1140" y="2278"/>
                    <a:pt x="1620" y="1899"/>
                  </a:cubicBezTo>
                  <a:cubicBezTo>
                    <a:pt x="2054" y="1534"/>
                    <a:pt x="2571" y="1360"/>
                    <a:pt x="3098" y="1360"/>
                  </a:cubicBezTo>
                  <a:cubicBezTo>
                    <a:pt x="3340" y="1360"/>
                    <a:pt x="3584" y="1397"/>
                    <a:pt x="3822" y="1468"/>
                  </a:cubicBezTo>
                  <a:cubicBezTo>
                    <a:pt x="3620" y="633"/>
                    <a:pt x="2860" y="0"/>
                    <a:pt x="1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7"/>
            <p:cNvSpPr/>
            <p:nvPr/>
          </p:nvSpPr>
          <p:spPr>
            <a:xfrm>
              <a:off x="-2691290" y="2719164"/>
              <a:ext cx="57749" cy="39946"/>
            </a:xfrm>
            <a:custGeom>
              <a:avLst/>
              <a:gdLst/>
              <a:ahLst/>
              <a:cxnLst/>
              <a:rect l="l" t="t" r="r" b="b"/>
              <a:pathLst>
                <a:path w="1849" h="1279" extrusionOk="0">
                  <a:moveTo>
                    <a:pt x="1504" y="1"/>
                  </a:moveTo>
                  <a:cubicBezTo>
                    <a:pt x="1159" y="1"/>
                    <a:pt x="817" y="115"/>
                    <a:pt x="532" y="343"/>
                  </a:cubicBezTo>
                  <a:cubicBezTo>
                    <a:pt x="254" y="596"/>
                    <a:pt x="77" y="925"/>
                    <a:pt x="1" y="1279"/>
                  </a:cubicBezTo>
                  <a:lnTo>
                    <a:pt x="1848" y="39"/>
                  </a:lnTo>
                  <a:cubicBezTo>
                    <a:pt x="1734" y="14"/>
                    <a:pt x="1619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7"/>
            <p:cNvSpPr/>
            <p:nvPr/>
          </p:nvSpPr>
          <p:spPr>
            <a:xfrm>
              <a:off x="-2862007" y="2591517"/>
              <a:ext cx="365202" cy="242708"/>
            </a:xfrm>
            <a:custGeom>
              <a:avLst/>
              <a:gdLst/>
              <a:ahLst/>
              <a:cxnLst/>
              <a:rect l="l" t="t" r="r" b="b"/>
              <a:pathLst>
                <a:path w="11693" h="7771" extrusionOk="0">
                  <a:moveTo>
                    <a:pt x="5846" y="1165"/>
                  </a:moveTo>
                  <a:cubicBezTo>
                    <a:pt x="7340" y="1165"/>
                    <a:pt x="8554" y="2430"/>
                    <a:pt x="8554" y="3873"/>
                  </a:cubicBezTo>
                  <a:cubicBezTo>
                    <a:pt x="8554" y="3999"/>
                    <a:pt x="8554" y="4075"/>
                    <a:pt x="8554" y="4227"/>
                  </a:cubicBezTo>
                  <a:lnTo>
                    <a:pt x="5112" y="6505"/>
                  </a:lnTo>
                  <a:lnTo>
                    <a:pt x="4935" y="6454"/>
                  </a:lnTo>
                  <a:cubicBezTo>
                    <a:pt x="3847" y="6075"/>
                    <a:pt x="3113" y="5037"/>
                    <a:pt x="3113" y="3873"/>
                  </a:cubicBezTo>
                  <a:cubicBezTo>
                    <a:pt x="3113" y="2380"/>
                    <a:pt x="4353" y="1165"/>
                    <a:pt x="5846" y="1165"/>
                  </a:cubicBezTo>
                  <a:close/>
                  <a:moveTo>
                    <a:pt x="0" y="1"/>
                  </a:moveTo>
                  <a:lnTo>
                    <a:pt x="0" y="7770"/>
                  </a:lnTo>
                  <a:lnTo>
                    <a:pt x="11693" y="7770"/>
                  </a:lnTo>
                  <a:lnTo>
                    <a:pt x="116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7"/>
          <p:cNvGrpSpPr/>
          <p:nvPr/>
        </p:nvGrpSpPr>
        <p:grpSpPr>
          <a:xfrm>
            <a:off x="1273233" y="2934331"/>
            <a:ext cx="612654" cy="612649"/>
            <a:chOff x="-4219965" y="3208859"/>
            <a:chExt cx="413425" cy="413393"/>
          </a:xfrm>
        </p:grpSpPr>
        <p:sp>
          <p:nvSpPr>
            <p:cNvPr id="2511" name="Google Shape;2511;p67"/>
            <p:cNvSpPr/>
            <p:nvPr/>
          </p:nvSpPr>
          <p:spPr>
            <a:xfrm>
              <a:off x="-4122738" y="3391444"/>
              <a:ext cx="72740" cy="23737"/>
            </a:xfrm>
            <a:custGeom>
              <a:avLst/>
              <a:gdLst/>
              <a:ahLst/>
              <a:cxnLst/>
              <a:rect l="l" t="t" r="r" b="b"/>
              <a:pathLst>
                <a:path w="2329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329" y="75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7"/>
            <p:cNvSpPr/>
            <p:nvPr/>
          </p:nvSpPr>
          <p:spPr>
            <a:xfrm>
              <a:off x="-4196260" y="3208859"/>
              <a:ext cx="366014" cy="267194"/>
            </a:xfrm>
            <a:custGeom>
              <a:avLst/>
              <a:gdLst/>
              <a:ahLst/>
              <a:cxnLst/>
              <a:rect l="l" t="t" r="r" b="b"/>
              <a:pathLst>
                <a:path w="11719" h="8555" extrusionOk="0">
                  <a:moveTo>
                    <a:pt x="7011" y="5062"/>
                  </a:moveTo>
                  <a:lnTo>
                    <a:pt x="7011" y="5846"/>
                  </a:lnTo>
                  <a:lnTo>
                    <a:pt x="6252" y="5846"/>
                  </a:lnTo>
                  <a:lnTo>
                    <a:pt x="6252" y="5062"/>
                  </a:lnTo>
                  <a:close/>
                  <a:moveTo>
                    <a:pt x="8580" y="5062"/>
                  </a:moveTo>
                  <a:lnTo>
                    <a:pt x="8580" y="5846"/>
                  </a:lnTo>
                  <a:lnTo>
                    <a:pt x="7796" y="5846"/>
                  </a:lnTo>
                  <a:lnTo>
                    <a:pt x="7796" y="5062"/>
                  </a:lnTo>
                  <a:close/>
                  <a:moveTo>
                    <a:pt x="10124" y="5062"/>
                  </a:moveTo>
                  <a:lnTo>
                    <a:pt x="10124" y="5846"/>
                  </a:lnTo>
                  <a:lnTo>
                    <a:pt x="9339" y="5846"/>
                  </a:lnTo>
                  <a:lnTo>
                    <a:pt x="9339" y="5062"/>
                  </a:lnTo>
                  <a:close/>
                  <a:moveTo>
                    <a:pt x="5467" y="5062"/>
                  </a:moveTo>
                  <a:lnTo>
                    <a:pt x="5467" y="7390"/>
                  </a:lnTo>
                  <a:lnTo>
                    <a:pt x="1595" y="7390"/>
                  </a:lnTo>
                  <a:lnTo>
                    <a:pt x="1595" y="5062"/>
                  </a:lnTo>
                  <a:close/>
                  <a:moveTo>
                    <a:pt x="7011" y="6631"/>
                  </a:moveTo>
                  <a:lnTo>
                    <a:pt x="7011" y="7390"/>
                  </a:lnTo>
                  <a:lnTo>
                    <a:pt x="6252" y="7390"/>
                  </a:lnTo>
                  <a:lnTo>
                    <a:pt x="6252" y="6631"/>
                  </a:lnTo>
                  <a:close/>
                  <a:moveTo>
                    <a:pt x="8580" y="6631"/>
                  </a:moveTo>
                  <a:lnTo>
                    <a:pt x="8580" y="7390"/>
                  </a:lnTo>
                  <a:lnTo>
                    <a:pt x="7796" y="7390"/>
                  </a:lnTo>
                  <a:lnTo>
                    <a:pt x="7796" y="6631"/>
                  </a:lnTo>
                  <a:close/>
                  <a:moveTo>
                    <a:pt x="10124" y="6631"/>
                  </a:moveTo>
                  <a:lnTo>
                    <a:pt x="10124" y="7390"/>
                  </a:lnTo>
                  <a:lnTo>
                    <a:pt x="9339" y="7390"/>
                  </a:lnTo>
                  <a:lnTo>
                    <a:pt x="9339" y="6631"/>
                  </a:lnTo>
                  <a:close/>
                  <a:moveTo>
                    <a:pt x="785" y="0"/>
                  </a:moveTo>
                  <a:lnTo>
                    <a:pt x="785" y="3138"/>
                  </a:lnTo>
                  <a:lnTo>
                    <a:pt x="3139" y="3138"/>
                  </a:lnTo>
                  <a:lnTo>
                    <a:pt x="3139" y="3897"/>
                  </a:lnTo>
                  <a:lnTo>
                    <a:pt x="1" y="3897"/>
                  </a:lnTo>
                  <a:lnTo>
                    <a:pt x="1" y="8554"/>
                  </a:lnTo>
                  <a:lnTo>
                    <a:pt x="11718" y="8554"/>
                  </a:lnTo>
                  <a:lnTo>
                    <a:pt x="11718" y="3897"/>
                  </a:lnTo>
                  <a:lnTo>
                    <a:pt x="3924" y="3897"/>
                  </a:lnTo>
                  <a:lnTo>
                    <a:pt x="3924" y="3138"/>
                  </a:lnTo>
                  <a:lnTo>
                    <a:pt x="6252" y="3138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7"/>
            <p:cNvSpPr/>
            <p:nvPr/>
          </p:nvSpPr>
          <p:spPr>
            <a:xfrm>
              <a:off x="-4219965" y="3500508"/>
              <a:ext cx="413425" cy="121744"/>
            </a:xfrm>
            <a:custGeom>
              <a:avLst/>
              <a:gdLst/>
              <a:ahLst/>
              <a:cxnLst/>
              <a:rect l="l" t="t" r="r" b="b"/>
              <a:pathLst>
                <a:path w="13237" h="3898" extrusionOk="0">
                  <a:moveTo>
                    <a:pt x="8555" y="785"/>
                  </a:moveTo>
                  <a:lnTo>
                    <a:pt x="8555" y="2329"/>
                  </a:lnTo>
                  <a:lnTo>
                    <a:pt x="4657" y="2329"/>
                  </a:lnTo>
                  <a:lnTo>
                    <a:pt x="4657" y="785"/>
                  </a:lnTo>
                  <a:lnTo>
                    <a:pt x="5442" y="785"/>
                  </a:lnTo>
                  <a:lnTo>
                    <a:pt x="5442" y="1544"/>
                  </a:lnTo>
                  <a:lnTo>
                    <a:pt x="7770" y="1544"/>
                  </a:lnTo>
                  <a:lnTo>
                    <a:pt x="7770" y="785"/>
                  </a:lnTo>
                  <a:close/>
                  <a:moveTo>
                    <a:pt x="1" y="1"/>
                  </a:moveTo>
                  <a:lnTo>
                    <a:pt x="1" y="3898"/>
                  </a:lnTo>
                  <a:lnTo>
                    <a:pt x="13237" y="3898"/>
                  </a:lnTo>
                  <a:lnTo>
                    <a:pt x="13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67"/>
          <p:cNvGrpSpPr/>
          <p:nvPr/>
        </p:nvGrpSpPr>
        <p:grpSpPr>
          <a:xfrm>
            <a:off x="4286243" y="2989682"/>
            <a:ext cx="544590" cy="612651"/>
            <a:chOff x="-2157746" y="3259424"/>
            <a:chExt cx="364421" cy="414205"/>
          </a:xfrm>
        </p:grpSpPr>
        <p:sp>
          <p:nvSpPr>
            <p:cNvPr id="2515" name="Google Shape;2515;p67"/>
            <p:cNvSpPr/>
            <p:nvPr/>
          </p:nvSpPr>
          <p:spPr>
            <a:xfrm>
              <a:off x="-2108742" y="3259424"/>
              <a:ext cx="120963" cy="48254"/>
            </a:xfrm>
            <a:custGeom>
              <a:avLst/>
              <a:gdLst/>
              <a:ahLst/>
              <a:cxnLst/>
              <a:rect l="l" t="t" r="r" b="b"/>
              <a:pathLst>
                <a:path w="3873" h="154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545"/>
                  </a:lnTo>
                  <a:lnTo>
                    <a:pt x="3113" y="1545"/>
                  </a:lnTo>
                  <a:lnTo>
                    <a:pt x="3113" y="785"/>
                  </a:lnTo>
                  <a:lnTo>
                    <a:pt x="3873" y="785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7"/>
            <p:cNvSpPr/>
            <p:nvPr/>
          </p:nvSpPr>
          <p:spPr>
            <a:xfrm>
              <a:off x="-1963292" y="3259424"/>
              <a:ext cx="120963" cy="48254"/>
            </a:xfrm>
            <a:custGeom>
              <a:avLst/>
              <a:gdLst/>
              <a:ahLst/>
              <a:cxnLst/>
              <a:rect l="l" t="t" r="r" b="b"/>
              <a:pathLst>
                <a:path w="3873" h="1545" extrusionOk="0">
                  <a:moveTo>
                    <a:pt x="0" y="1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1545"/>
                  </a:lnTo>
                  <a:lnTo>
                    <a:pt x="3113" y="1545"/>
                  </a:lnTo>
                  <a:lnTo>
                    <a:pt x="3113" y="785"/>
                  </a:lnTo>
                  <a:lnTo>
                    <a:pt x="3872" y="785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7"/>
            <p:cNvSpPr/>
            <p:nvPr/>
          </p:nvSpPr>
          <p:spPr>
            <a:xfrm>
              <a:off x="-2157746" y="3599327"/>
              <a:ext cx="169967" cy="74302"/>
            </a:xfrm>
            <a:custGeom>
              <a:avLst/>
              <a:gdLst/>
              <a:ahLst/>
              <a:cxnLst/>
              <a:rect l="l" t="t" r="r" b="b"/>
              <a:pathLst>
                <a:path w="5442" h="2379" extrusionOk="0">
                  <a:moveTo>
                    <a:pt x="1" y="0"/>
                  </a:moveTo>
                  <a:lnTo>
                    <a:pt x="1" y="2379"/>
                  </a:lnTo>
                  <a:lnTo>
                    <a:pt x="5442" y="237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7"/>
            <p:cNvSpPr/>
            <p:nvPr/>
          </p:nvSpPr>
          <p:spPr>
            <a:xfrm>
              <a:off x="-1963292" y="3599327"/>
              <a:ext cx="169967" cy="74302"/>
            </a:xfrm>
            <a:custGeom>
              <a:avLst/>
              <a:gdLst/>
              <a:ahLst/>
              <a:cxnLst/>
              <a:rect l="l" t="t" r="r" b="b"/>
              <a:pathLst>
                <a:path w="5442" h="2379" extrusionOk="0">
                  <a:moveTo>
                    <a:pt x="0" y="0"/>
                  </a:moveTo>
                  <a:lnTo>
                    <a:pt x="0" y="2379"/>
                  </a:lnTo>
                  <a:lnTo>
                    <a:pt x="5441" y="2379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7"/>
            <p:cNvSpPr/>
            <p:nvPr/>
          </p:nvSpPr>
          <p:spPr>
            <a:xfrm>
              <a:off x="-2108742" y="3332165"/>
              <a:ext cx="266413" cy="168374"/>
            </a:xfrm>
            <a:custGeom>
              <a:avLst/>
              <a:gdLst/>
              <a:ahLst/>
              <a:cxnLst/>
              <a:rect l="l" t="t" r="r" b="b"/>
              <a:pathLst>
                <a:path w="8530" h="5391" extrusionOk="0">
                  <a:moveTo>
                    <a:pt x="1" y="0"/>
                  </a:moveTo>
                  <a:lnTo>
                    <a:pt x="1" y="2025"/>
                  </a:lnTo>
                  <a:lnTo>
                    <a:pt x="3873" y="4606"/>
                  </a:lnTo>
                  <a:lnTo>
                    <a:pt x="3873" y="3897"/>
                  </a:lnTo>
                  <a:lnTo>
                    <a:pt x="4657" y="3897"/>
                  </a:lnTo>
                  <a:lnTo>
                    <a:pt x="4657" y="5391"/>
                  </a:lnTo>
                  <a:lnTo>
                    <a:pt x="8529" y="2784"/>
                  </a:lnTo>
                  <a:lnTo>
                    <a:pt x="8529" y="0"/>
                  </a:lnTo>
                  <a:lnTo>
                    <a:pt x="4657" y="0"/>
                  </a:lnTo>
                  <a:lnTo>
                    <a:pt x="4657" y="785"/>
                  </a:lnTo>
                  <a:lnTo>
                    <a:pt x="3873" y="785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7"/>
            <p:cNvSpPr/>
            <p:nvPr/>
          </p:nvSpPr>
          <p:spPr>
            <a:xfrm>
              <a:off x="-2133228" y="3408028"/>
              <a:ext cx="121744" cy="167594"/>
            </a:xfrm>
            <a:custGeom>
              <a:avLst/>
              <a:gdLst/>
              <a:ahLst/>
              <a:cxnLst/>
              <a:rect l="l" t="t" r="r" b="b"/>
              <a:pathLst>
                <a:path w="3898" h="5366" extrusionOk="0">
                  <a:moveTo>
                    <a:pt x="0" y="1"/>
                  </a:moveTo>
                  <a:lnTo>
                    <a:pt x="0" y="5366"/>
                  </a:lnTo>
                  <a:lnTo>
                    <a:pt x="3897" y="5366"/>
                  </a:lnTo>
                  <a:lnTo>
                    <a:pt x="3897" y="2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7"/>
            <p:cNvSpPr/>
            <p:nvPr/>
          </p:nvSpPr>
          <p:spPr>
            <a:xfrm>
              <a:off x="-1938806" y="3432546"/>
              <a:ext cx="120963" cy="143076"/>
            </a:xfrm>
            <a:custGeom>
              <a:avLst/>
              <a:gdLst/>
              <a:ahLst/>
              <a:cxnLst/>
              <a:rect l="l" t="t" r="r" b="b"/>
              <a:pathLst>
                <a:path w="3873" h="4581" extrusionOk="0">
                  <a:moveTo>
                    <a:pt x="3873" y="0"/>
                  </a:moveTo>
                  <a:lnTo>
                    <a:pt x="1" y="2582"/>
                  </a:lnTo>
                  <a:lnTo>
                    <a:pt x="1" y="4581"/>
                  </a:lnTo>
                  <a:lnTo>
                    <a:pt x="3873" y="4581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2487;p67">
            <a:extLst>
              <a:ext uri="{FF2B5EF4-FFF2-40B4-BE49-F238E27FC236}">
                <a16:creationId xmlns:a16="http://schemas.microsoft.com/office/drawing/2014/main" id="{225047A4-EDC4-A039-D34E-81F724826E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30872" y="1867722"/>
            <a:ext cx="1082210" cy="20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53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&amp; </a:t>
            </a:r>
            <a:r>
              <a:rPr lang="en" dirty="0">
                <a:solidFill>
                  <a:schemeClr val="lt2"/>
                </a:solidFill>
              </a:rPr>
              <a:t>ANSWERS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2256" name="Google Shape;2256;p53"/>
          <p:cNvCxnSpPr/>
          <p:nvPr/>
        </p:nvCxnSpPr>
        <p:spPr>
          <a:xfrm>
            <a:off x="3216150" y="3443397"/>
            <a:ext cx="271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5" name="Google Shape;1755;p41"/>
          <p:cNvGrpSpPr/>
          <p:nvPr/>
        </p:nvGrpSpPr>
        <p:grpSpPr>
          <a:xfrm rot="-5400000">
            <a:off x="3259416" y="-2023375"/>
            <a:ext cx="2750618" cy="2741916"/>
            <a:chOff x="2724182" y="-1866850"/>
            <a:chExt cx="2750618" cy="2741916"/>
          </a:xfrm>
        </p:grpSpPr>
        <p:sp>
          <p:nvSpPr>
            <p:cNvPr id="1756" name="Google Shape;1756;p4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7" name="Google Shape;1757;p4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758" name="Google Shape;1758;p4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1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2" name="Google Shape;1772;p41"/>
          <p:cNvSpPr txBox="1">
            <a:spLocks noGrp="1"/>
          </p:cNvSpPr>
          <p:nvPr>
            <p:ph type="title"/>
          </p:nvPr>
        </p:nvSpPr>
        <p:spPr>
          <a:xfrm>
            <a:off x="3984639" y="1310875"/>
            <a:ext cx="4198936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73" name="Google Shape;1773;p41"/>
          <p:cNvSpPr txBox="1">
            <a:spLocks noGrp="1"/>
          </p:cNvSpPr>
          <p:nvPr>
            <p:ph type="subTitle" idx="1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you have any further questions, don’t hesitate to contact me at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v.todorova@fontysict.nl</a:t>
            </a:r>
            <a:endParaRPr dirty="0"/>
          </a:p>
        </p:txBody>
      </p:sp>
      <p:cxnSp>
        <p:nvCxnSpPr>
          <p:cNvPr id="1774" name="Google Shape;1774;p41"/>
          <p:cNvCxnSpPr/>
          <p:nvPr/>
        </p:nvCxnSpPr>
        <p:spPr>
          <a:xfrm>
            <a:off x="5077275" y="2556950"/>
            <a:ext cx="290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5" name="Google Shape;1775;p41"/>
          <p:cNvGrpSpPr/>
          <p:nvPr/>
        </p:nvGrpSpPr>
        <p:grpSpPr>
          <a:xfrm>
            <a:off x="1158598" y="1211184"/>
            <a:ext cx="2031390" cy="2721374"/>
            <a:chOff x="1589101" y="1254275"/>
            <a:chExt cx="1966876" cy="2634948"/>
          </a:xfrm>
        </p:grpSpPr>
        <p:sp>
          <p:nvSpPr>
            <p:cNvPr id="1776" name="Google Shape;1776;p41"/>
            <p:cNvSpPr/>
            <p:nvPr/>
          </p:nvSpPr>
          <p:spPr>
            <a:xfrm>
              <a:off x="1589101" y="3759753"/>
              <a:ext cx="1966876" cy="129470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1886040" y="1254275"/>
              <a:ext cx="1351773" cy="2562079"/>
            </a:xfrm>
            <a:custGeom>
              <a:avLst/>
              <a:gdLst/>
              <a:ahLst/>
              <a:cxnLst/>
              <a:rect l="l" t="t" r="r" b="b"/>
              <a:pathLst>
                <a:path w="21027" h="39855" extrusionOk="0">
                  <a:moveTo>
                    <a:pt x="2211" y="1"/>
                  </a:moveTo>
                  <a:cubicBezTo>
                    <a:pt x="990" y="1"/>
                    <a:pt x="0" y="980"/>
                    <a:pt x="0" y="2200"/>
                  </a:cubicBezTo>
                  <a:lnTo>
                    <a:pt x="0" y="37644"/>
                  </a:lnTo>
                  <a:cubicBezTo>
                    <a:pt x="0" y="38876"/>
                    <a:pt x="990" y="39854"/>
                    <a:pt x="2211" y="39854"/>
                  </a:cubicBezTo>
                  <a:lnTo>
                    <a:pt x="18816" y="39854"/>
                  </a:lnTo>
                  <a:cubicBezTo>
                    <a:pt x="20037" y="39854"/>
                    <a:pt x="21027" y="38876"/>
                    <a:pt x="21027" y="37644"/>
                  </a:cubicBezTo>
                  <a:lnTo>
                    <a:pt x="21027" y="2200"/>
                  </a:lnTo>
                  <a:cubicBezTo>
                    <a:pt x="21027" y="980"/>
                    <a:pt x="20037" y="1"/>
                    <a:pt x="18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1917155" y="1366004"/>
              <a:ext cx="1289543" cy="2346403"/>
            </a:xfrm>
            <a:custGeom>
              <a:avLst/>
              <a:gdLst/>
              <a:ahLst/>
              <a:cxnLst/>
              <a:rect l="l" t="t" r="r" b="b"/>
              <a:pathLst>
                <a:path w="20059" h="36500" extrusionOk="0">
                  <a:moveTo>
                    <a:pt x="1474" y="1"/>
                  </a:moveTo>
                  <a:cubicBezTo>
                    <a:pt x="660" y="1"/>
                    <a:pt x="0" y="649"/>
                    <a:pt x="0" y="1463"/>
                  </a:cubicBezTo>
                  <a:lnTo>
                    <a:pt x="0" y="35037"/>
                  </a:lnTo>
                  <a:cubicBezTo>
                    <a:pt x="0" y="35851"/>
                    <a:pt x="660" y="36500"/>
                    <a:pt x="1474" y="36500"/>
                  </a:cubicBezTo>
                  <a:lnTo>
                    <a:pt x="18596" y="36500"/>
                  </a:lnTo>
                  <a:cubicBezTo>
                    <a:pt x="19399" y="36500"/>
                    <a:pt x="20059" y="35851"/>
                    <a:pt x="20059" y="35037"/>
                  </a:cubicBezTo>
                  <a:lnTo>
                    <a:pt x="20059" y="1463"/>
                  </a:lnTo>
                  <a:cubicBezTo>
                    <a:pt x="20059" y="649"/>
                    <a:pt x="19399" y="1"/>
                    <a:pt x="18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2327881" y="3302359"/>
              <a:ext cx="470906" cy="70071"/>
            </a:xfrm>
            <a:custGeom>
              <a:avLst/>
              <a:gdLst/>
              <a:ahLst/>
              <a:cxnLst/>
              <a:rect l="l" t="t" r="r" b="b"/>
              <a:pathLst>
                <a:path w="7325" h="1090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cubicBezTo>
                    <a:pt x="0" y="847"/>
                    <a:pt x="242" y="1089"/>
                    <a:pt x="550" y="1089"/>
                  </a:cubicBezTo>
                  <a:lnTo>
                    <a:pt x="6775" y="1089"/>
                  </a:lnTo>
                  <a:cubicBezTo>
                    <a:pt x="7083" y="1089"/>
                    <a:pt x="7325" y="847"/>
                    <a:pt x="7325" y="550"/>
                  </a:cubicBezTo>
                  <a:cubicBezTo>
                    <a:pt x="7325" y="243"/>
                    <a:pt x="7083" y="1"/>
                    <a:pt x="6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1917155" y="1366004"/>
              <a:ext cx="1289543" cy="2347110"/>
            </a:xfrm>
            <a:custGeom>
              <a:avLst/>
              <a:gdLst/>
              <a:ahLst/>
              <a:cxnLst/>
              <a:rect l="l" t="t" r="r" b="b"/>
              <a:pathLst>
                <a:path w="20059" h="36511" extrusionOk="0">
                  <a:moveTo>
                    <a:pt x="18596" y="45"/>
                  </a:moveTo>
                  <a:cubicBezTo>
                    <a:pt x="19377" y="45"/>
                    <a:pt x="20015" y="682"/>
                    <a:pt x="20015" y="1463"/>
                  </a:cubicBezTo>
                  <a:lnTo>
                    <a:pt x="20015" y="35037"/>
                  </a:lnTo>
                  <a:cubicBezTo>
                    <a:pt x="20015" y="35829"/>
                    <a:pt x="19377" y="36467"/>
                    <a:pt x="18596" y="36467"/>
                  </a:cubicBezTo>
                  <a:lnTo>
                    <a:pt x="1474" y="36467"/>
                  </a:lnTo>
                  <a:cubicBezTo>
                    <a:pt x="682" y="36467"/>
                    <a:pt x="44" y="35829"/>
                    <a:pt x="44" y="35037"/>
                  </a:cubicBezTo>
                  <a:lnTo>
                    <a:pt x="44" y="1463"/>
                  </a:lnTo>
                  <a:cubicBezTo>
                    <a:pt x="44" y="682"/>
                    <a:pt x="682" y="45"/>
                    <a:pt x="1474" y="45"/>
                  </a:cubicBezTo>
                  <a:lnTo>
                    <a:pt x="18596" y="45"/>
                  </a:lnTo>
                  <a:moveTo>
                    <a:pt x="18596" y="1"/>
                  </a:moveTo>
                  <a:lnTo>
                    <a:pt x="1474" y="1"/>
                  </a:lnTo>
                  <a:cubicBezTo>
                    <a:pt x="660" y="1"/>
                    <a:pt x="0" y="649"/>
                    <a:pt x="0" y="1463"/>
                  </a:cubicBezTo>
                  <a:lnTo>
                    <a:pt x="0" y="35037"/>
                  </a:lnTo>
                  <a:cubicBezTo>
                    <a:pt x="0" y="35851"/>
                    <a:pt x="660" y="36511"/>
                    <a:pt x="1474" y="36511"/>
                  </a:cubicBezTo>
                  <a:lnTo>
                    <a:pt x="18596" y="36511"/>
                  </a:lnTo>
                  <a:cubicBezTo>
                    <a:pt x="19399" y="36511"/>
                    <a:pt x="20059" y="35851"/>
                    <a:pt x="20059" y="35037"/>
                  </a:cubicBezTo>
                  <a:lnTo>
                    <a:pt x="20059" y="1463"/>
                  </a:lnTo>
                  <a:cubicBezTo>
                    <a:pt x="20059" y="649"/>
                    <a:pt x="19399" y="1"/>
                    <a:pt x="18596" y="1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2167422" y="2267292"/>
              <a:ext cx="777686" cy="596115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2167422" y="2267292"/>
              <a:ext cx="777686" cy="596115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2274138" y="1788041"/>
              <a:ext cx="575566" cy="575544"/>
            </a:xfrm>
            <a:custGeom>
              <a:avLst/>
              <a:gdLst/>
              <a:ahLst/>
              <a:cxnLst/>
              <a:rect l="l" t="t" r="r" b="b"/>
              <a:pathLst>
                <a:path w="8953" h="8953" extrusionOk="0">
                  <a:moveTo>
                    <a:pt x="4477" y="1"/>
                  </a:moveTo>
                  <a:cubicBezTo>
                    <a:pt x="2002" y="1"/>
                    <a:pt x="1" y="2002"/>
                    <a:pt x="1" y="4477"/>
                  </a:cubicBezTo>
                  <a:cubicBezTo>
                    <a:pt x="1" y="6951"/>
                    <a:pt x="2002" y="8952"/>
                    <a:pt x="4477" y="8952"/>
                  </a:cubicBezTo>
                  <a:cubicBezTo>
                    <a:pt x="6951" y="8952"/>
                    <a:pt x="8952" y="6951"/>
                    <a:pt x="8952" y="4477"/>
                  </a:cubicBezTo>
                  <a:cubicBezTo>
                    <a:pt x="8952" y="2002"/>
                    <a:pt x="6951" y="1"/>
                    <a:pt x="4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2305959" y="1819862"/>
              <a:ext cx="511921" cy="511901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82" y="1"/>
                  </a:moveTo>
                  <a:cubicBezTo>
                    <a:pt x="1782" y="1"/>
                    <a:pt x="1" y="1782"/>
                    <a:pt x="1" y="3982"/>
                  </a:cubicBezTo>
                  <a:cubicBezTo>
                    <a:pt x="1" y="6181"/>
                    <a:pt x="1782" y="7963"/>
                    <a:pt x="3982" y="7963"/>
                  </a:cubicBezTo>
                  <a:cubicBezTo>
                    <a:pt x="6181" y="7963"/>
                    <a:pt x="7963" y="6181"/>
                    <a:pt x="7963" y="3982"/>
                  </a:cubicBezTo>
                  <a:cubicBezTo>
                    <a:pt x="7963" y="1782"/>
                    <a:pt x="6181" y="1"/>
                    <a:pt x="3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2378089" y="1819862"/>
              <a:ext cx="367660" cy="95978"/>
            </a:xfrm>
            <a:custGeom>
              <a:avLst/>
              <a:gdLst/>
              <a:ahLst/>
              <a:cxnLst/>
              <a:rect l="l" t="t" r="r" b="b"/>
              <a:pathLst>
                <a:path w="5719" h="1493" extrusionOk="0">
                  <a:moveTo>
                    <a:pt x="2860" y="1"/>
                  </a:moveTo>
                  <a:cubicBezTo>
                    <a:pt x="1782" y="1"/>
                    <a:pt x="792" y="441"/>
                    <a:pt x="77" y="1133"/>
                  </a:cubicBezTo>
                  <a:cubicBezTo>
                    <a:pt x="0" y="1221"/>
                    <a:pt x="0" y="1342"/>
                    <a:pt x="66" y="1430"/>
                  </a:cubicBezTo>
                  <a:cubicBezTo>
                    <a:pt x="112" y="1470"/>
                    <a:pt x="169" y="1492"/>
                    <a:pt x="224" y="1492"/>
                  </a:cubicBezTo>
                  <a:cubicBezTo>
                    <a:pt x="276" y="1492"/>
                    <a:pt x="326" y="1473"/>
                    <a:pt x="363" y="1430"/>
                  </a:cubicBezTo>
                  <a:cubicBezTo>
                    <a:pt x="1012" y="803"/>
                    <a:pt x="1892" y="408"/>
                    <a:pt x="2860" y="408"/>
                  </a:cubicBezTo>
                  <a:cubicBezTo>
                    <a:pt x="3827" y="408"/>
                    <a:pt x="4707" y="803"/>
                    <a:pt x="5356" y="1430"/>
                  </a:cubicBezTo>
                  <a:cubicBezTo>
                    <a:pt x="5393" y="1473"/>
                    <a:pt x="5446" y="1492"/>
                    <a:pt x="5499" y="1492"/>
                  </a:cubicBezTo>
                  <a:cubicBezTo>
                    <a:pt x="5556" y="1492"/>
                    <a:pt x="5613" y="1470"/>
                    <a:pt x="5653" y="1430"/>
                  </a:cubicBezTo>
                  <a:cubicBezTo>
                    <a:pt x="5719" y="1342"/>
                    <a:pt x="5719" y="1221"/>
                    <a:pt x="5642" y="1133"/>
                  </a:cubicBezTo>
                  <a:cubicBezTo>
                    <a:pt x="4927" y="441"/>
                    <a:pt x="3948" y="1"/>
                    <a:pt x="2860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2348388" y="2182563"/>
              <a:ext cx="427062" cy="137891"/>
            </a:xfrm>
            <a:custGeom>
              <a:avLst/>
              <a:gdLst/>
              <a:ahLst/>
              <a:cxnLst/>
              <a:rect l="l" t="t" r="r" b="b"/>
              <a:pathLst>
                <a:path w="6643" h="2145" extrusionOk="0">
                  <a:moveTo>
                    <a:pt x="231" y="0"/>
                  </a:moveTo>
                  <a:lnTo>
                    <a:pt x="231" y="11"/>
                  </a:lnTo>
                  <a:cubicBezTo>
                    <a:pt x="187" y="11"/>
                    <a:pt x="154" y="11"/>
                    <a:pt x="121" y="33"/>
                  </a:cubicBezTo>
                  <a:cubicBezTo>
                    <a:pt x="33" y="88"/>
                    <a:pt x="0" y="209"/>
                    <a:pt x="55" y="297"/>
                  </a:cubicBezTo>
                  <a:cubicBezTo>
                    <a:pt x="759" y="1452"/>
                    <a:pt x="1969" y="2145"/>
                    <a:pt x="3322" y="2145"/>
                  </a:cubicBezTo>
                  <a:cubicBezTo>
                    <a:pt x="4674" y="2145"/>
                    <a:pt x="5884" y="1452"/>
                    <a:pt x="6588" y="297"/>
                  </a:cubicBezTo>
                  <a:cubicBezTo>
                    <a:pt x="6643" y="209"/>
                    <a:pt x="6610" y="88"/>
                    <a:pt x="6522" y="33"/>
                  </a:cubicBezTo>
                  <a:cubicBezTo>
                    <a:pt x="6489" y="15"/>
                    <a:pt x="6453" y="6"/>
                    <a:pt x="6419" y="6"/>
                  </a:cubicBezTo>
                  <a:cubicBezTo>
                    <a:pt x="6349" y="6"/>
                    <a:pt x="6283" y="41"/>
                    <a:pt x="6247" y="99"/>
                  </a:cubicBezTo>
                  <a:cubicBezTo>
                    <a:pt x="5631" y="1133"/>
                    <a:pt x="4531" y="1760"/>
                    <a:pt x="3322" y="1760"/>
                  </a:cubicBezTo>
                  <a:cubicBezTo>
                    <a:pt x="2112" y="1760"/>
                    <a:pt x="1012" y="1133"/>
                    <a:pt x="396" y="99"/>
                  </a:cubicBezTo>
                  <a:cubicBezTo>
                    <a:pt x="352" y="33"/>
                    <a:pt x="297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2456518" y="1909670"/>
              <a:ext cx="212213" cy="348553"/>
            </a:xfrm>
            <a:custGeom>
              <a:avLst/>
              <a:gdLst/>
              <a:ahLst/>
              <a:cxnLst/>
              <a:rect l="l" t="t" r="r" b="b"/>
              <a:pathLst>
                <a:path w="3301" h="5422" extrusionOk="0">
                  <a:moveTo>
                    <a:pt x="1563" y="0"/>
                  </a:moveTo>
                  <a:cubicBezTo>
                    <a:pt x="1398" y="0"/>
                    <a:pt x="1266" y="121"/>
                    <a:pt x="1266" y="286"/>
                  </a:cubicBezTo>
                  <a:lnTo>
                    <a:pt x="1266" y="297"/>
                  </a:lnTo>
                  <a:cubicBezTo>
                    <a:pt x="1266" y="418"/>
                    <a:pt x="1189" y="539"/>
                    <a:pt x="1057" y="572"/>
                  </a:cubicBezTo>
                  <a:cubicBezTo>
                    <a:pt x="980" y="594"/>
                    <a:pt x="914" y="616"/>
                    <a:pt x="848" y="649"/>
                  </a:cubicBezTo>
                  <a:cubicBezTo>
                    <a:pt x="617" y="748"/>
                    <a:pt x="452" y="902"/>
                    <a:pt x="320" y="1089"/>
                  </a:cubicBezTo>
                  <a:cubicBezTo>
                    <a:pt x="199" y="1276"/>
                    <a:pt x="133" y="1507"/>
                    <a:pt x="133" y="1771"/>
                  </a:cubicBezTo>
                  <a:cubicBezTo>
                    <a:pt x="133" y="2321"/>
                    <a:pt x="441" y="2684"/>
                    <a:pt x="1046" y="2882"/>
                  </a:cubicBezTo>
                  <a:lnTo>
                    <a:pt x="2101" y="3200"/>
                  </a:lnTo>
                  <a:cubicBezTo>
                    <a:pt x="2244" y="3244"/>
                    <a:pt x="2343" y="3299"/>
                    <a:pt x="2409" y="3365"/>
                  </a:cubicBezTo>
                  <a:cubicBezTo>
                    <a:pt x="2475" y="3431"/>
                    <a:pt x="2497" y="3519"/>
                    <a:pt x="2497" y="3629"/>
                  </a:cubicBezTo>
                  <a:cubicBezTo>
                    <a:pt x="2497" y="3783"/>
                    <a:pt x="2431" y="3904"/>
                    <a:pt x="2277" y="4014"/>
                  </a:cubicBezTo>
                  <a:cubicBezTo>
                    <a:pt x="2134" y="4113"/>
                    <a:pt x="1947" y="4168"/>
                    <a:pt x="1728" y="4168"/>
                  </a:cubicBezTo>
                  <a:cubicBezTo>
                    <a:pt x="1486" y="4168"/>
                    <a:pt x="1288" y="4102"/>
                    <a:pt x="1112" y="3959"/>
                  </a:cubicBezTo>
                  <a:cubicBezTo>
                    <a:pt x="1002" y="3871"/>
                    <a:pt x="914" y="3750"/>
                    <a:pt x="848" y="3618"/>
                  </a:cubicBezTo>
                  <a:cubicBezTo>
                    <a:pt x="799" y="3511"/>
                    <a:pt x="690" y="3439"/>
                    <a:pt x="582" y="3439"/>
                  </a:cubicBezTo>
                  <a:cubicBezTo>
                    <a:pt x="568" y="3439"/>
                    <a:pt x="554" y="3440"/>
                    <a:pt x="540" y="3442"/>
                  </a:cubicBezTo>
                  <a:lnTo>
                    <a:pt x="287" y="3486"/>
                  </a:lnTo>
                  <a:cubicBezTo>
                    <a:pt x="111" y="3508"/>
                    <a:pt x="1" y="3695"/>
                    <a:pt x="56" y="3871"/>
                  </a:cubicBezTo>
                  <a:cubicBezTo>
                    <a:pt x="111" y="4014"/>
                    <a:pt x="177" y="4146"/>
                    <a:pt x="265" y="4267"/>
                  </a:cubicBezTo>
                  <a:cubicBezTo>
                    <a:pt x="419" y="4476"/>
                    <a:pt x="617" y="4641"/>
                    <a:pt x="859" y="4751"/>
                  </a:cubicBezTo>
                  <a:cubicBezTo>
                    <a:pt x="925" y="4784"/>
                    <a:pt x="991" y="4806"/>
                    <a:pt x="1057" y="4828"/>
                  </a:cubicBezTo>
                  <a:cubicBezTo>
                    <a:pt x="1178" y="4861"/>
                    <a:pt x="1266" y="4982"/>
                    <a:pt x="1266" y="5103"/>
                  </a:cubicBezTo>
                  <a:lnTo>
                    <a:pt x="1266" y="5125"/>
                  </a:lnTo>
                  <a:cubicBezTo>
                    <a:pt x="1266" y="5290"/>
                    <a:pt x="1398" y="5422"/>
                    <a:pt x="1563" y="5422"/>
                  </a:cubicBezTo>
                  <a:lnTo>
                    <a:pt x="1782" y="5422"/>
                  </a:lnTo>
                  <a:cubicBezTo>
                    <a:pt x="1947" y="5422"/>
                    <a:pt x="2079" y="5290"/>
                    <a:pt x="2079" y="5125"/>
                  </a:cubicBezTo>
                  <a:lnTo>
                    <a:pt x="2079" y="5114"/>
                  </a:lnTo>
                  <a:cubicBezTo>
                    <a:pt x="2079" y="4982"/>
                    <a:pt x="2156" y="4872"/>
                    <a:pt x="2288" y="4839"/>
                  </a:cubicBezTo>
                  <a:cubicBezTo>
                    <a:pt x="2365" y="4806"/>
                    <a:pt x="2453" y="4784"/>
                    <a:pt x="2530" y="4751"/>
                  </a:cubicBezTo>
                  <a:cubicBezTo>
                    <a:pt x="2772" y="4630"/>
                    <a:pt x="2959" y="4476"/>
                    <a:pt x="3102" y="4267"/>
                  </a:cubicBezTo>
                  <a:cubicBezTo>
                    <a:pt x="3234" y="4069"/>
                    <a:pt x="3300" y="3827"/>
                    <a:pt x="3300" y="3563"/>
                  </a:cubicBezTo>
                  <a:cubicBezTo>
                    <a:pt x="3300" y="3255"/>
                    <a:pt x="3223" y="3014"/>
                    <a:pt x="3058" y="2827"/>
                  </a:cubicBezTo>
                  <a:lnTo>
                    <a:pt x="3047" y="2838"/>
                  </a:lnTo>
                  <a:cubicBezTo>
                    <a:pt x="2882" y="2651"/>
                    <a:pt x="2607" y="2497"/>
                    <a:pt x="2233" y="2398"/>
                  </a:cubicBezTo>
                  <a:lnTo>
                    <a:pt x="1486" y="2178"/>
                  </a:lnTo>
                  <a:cubicBezTo>
                    <a:pt x="1288" y="2123"/>
                    <a:pt x="1156" y="2068"/>
                    <a:pt x="1068" y="1991"/>
                  </a:cubicBezTo>
                  <a:cubicBezTo>
                    <a:pt x="980" y="1914"/>
                    <a:pt x="936" y="1826"/>
                    <a:pt x="936" y="1727"/>
                  </a:cubicBezTo>
                  <a:cubicBezTo>
                    <a:pt x="936" y="1628"/>
                    <a:pt x="969" y="1551"/>
                    <a:pt x="1024" y="1474"/>
                  </a:cubicBezTo>
                  <a:cubicBezTo>
                    <a:pt x="1090" y="1397"/>
                    <a:pt x="1178" y="1342"/>
                    <a:pt x="1277" y="1298"/>
                  </a:cubicBezTo>
                  <a:cubicBezTo>
                    <a:pt x="1387" y="1265"/>
                    <a:pt x="1508" y="1243"/>
                    <a:pt x="1640" y="1243"/>
                  </a:cubicBezTo>
                  <a:cubicBezTo>
                    <a:pt x="1771" y="1254"/>
                    <a:pt x="1892" y="1276"/>
                    <a:pt x="2002" y="1331"/>
                  </a:cubicBezTo>
                  <a:cubicBezTo>
                    <a:pt x="2123" y="1386"/>
                    <a:pt x="2211" y="1463"/>
                    <a:pt x="2288" y="1562"/>
                  </a:cubicBezTo>
                  <a:cubicBezTo>
                    <a:pt x="2321" y="1595"/>
                    <a:pt x="2343" y="1639"/>
                    <a:pt x="2365" y="1683"/>
                  </a:cubicBezTo>
                  <a:cubicBezTo>
                    <a:pt x="2423" y="1788"/>
                    <a:pt x="2522" y="1852"/>
                    <a:pt x="2634" y="1852"/>
                  </a:cubicBezTo>
                  <a:cubicBezTo>
                    <a:pt x="2651" y="1852"/>
                    <a:pt x="2667" y="1851"/>
                    <a:pt x="2684" y="1848"/>
                  </a:cubicBezTo>
                  <a:lnTo>
                    <a:pt x="2937" y="1804"/>
                  </a:lnTo>
                  <a:cubicBezTo>
                    <a:pt x="3124" y="1771"/>
                    <a:pt x="3234" y="1562"/>
                    <a:pt x="3146" y="1386"/>
                  </a:cubicBezTo>
                  <a:cubicBezTo>
                    <a:pt x="3091" y="1265"/>
                    <a:pt x="3025" y="1166"/>
                    <a:pt x="2948" y="1067"/>
                  </a:cubicBezTo>
                  <a:cubicBezTo>
                    <a:pt x="2805" y="891"/>
                    <a:pt x="2618" y="748"/>
                    <a:pt x="2398" y="649"/>
                  </a:cubicBezTo>
                  <a:cubicBezTo>
                    <a:pt x="2365" y="627"/>
                    <a:pt x="2321" y="616"/>
                    <a:pt x="2277" y="594"/>
                  </a:cubicBezTo>
                  <a:cubicBezTo>
                    <a:pt x="2156" y="561"/>
                    <a:pt x="2079" y="451"/>
                    <a:pt x="2079" y="319"/>
                  </a:cubicBezTo>
                  <a:lnTo>
                    <a:pt x="2079" y="286"/>
                  </a:lnTo>
                  <a:cubicBezTo>
                    <a:pt x="2079" y="121"/>
                    <a:pt x="1947" y="0"/>
                    <a:pt x="1782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2456518" y="1901184"/>
              <a:ext cx="212213" cy="349260"/>
            </a:xfrm>
            <a:custGeom>
              <a:avLst/>
              <a:gdLst/>
              <a:ahLst/>
              <a:cxnLst/>
              <a:rect l="l" t="t" r="r" b="b"/>
              <a:pathLst>
                <a:path w="3301" h="5433" extrusionOk="0">
                  <a:moveTo>
                    <a:pt x="3047" y="2838"/>
                  </a:moveTo>
                  <a:cubicBezTo>
                    <a:pt x="2882" y="2651"/>
                    <a:pt x="2607" y="2508"/>
                    <a:pt x="2233" y="2398"/>
                  </a:cubicBezTo>
                  <a:lnTo>
                    <a:pt x="1486" y="2189"/>
                  </a:lnTo>
                  <a:cubicBezTo>
                    <a:pt x="1288" y="2134"/>
                    <a:pt x="1156" y="2068"/>
                    <a:pt x="1068" y="2002"/>
                  </a:cubicBezTo>
                  <a:cubicBezTo>
                    <a:pt x="980" y="1925"/>
                    <a:pt x="936" y="1837"/>
                    <a:pt x="936" y="1738"/>
                  </a:cubicBezTo>
                  <a:cubicBezTo>
                    <a:pt x="936" y="1639"/>
                    <a:pt x="969" y="1562"/>
                    <a:pt x="1024" y="1485"/>
                  </a:cubicBezTo>
                  <a:cubicBezTo>
                    <a:pt x="1090" y="1408"/>
                    <a:pt x="1178" y="1353"/>
                    <a:pt x="1277" y="1309"/>
                  </a:cubicBezTo>
                  <a:cubicBezTo>
                    <a:pt x="1387" y="1265"/>
                    <a:pt x="1508" y="1254"/>
                    <a:pt x="1640" y="1254"/>
                  </a:cubicBezTo>
                  <a:cubicBezTo>
                    <a:pt x="1771" y="1254"/>
                    <a:pt x="1892" y="1287"/>
                    <a:pt x="2002" y="1342"/>
                  </a:cubicBezTo>
                  <a:cubicBezTo>
                    <a:pt x="2123" y="1397"/>
                    <a:pt x="2211" y="1474"/>
                    <a:pt x="2288" y="1562"/>
                  </a:cubicBezTo>
                  <a:cubicBezTo>
                    <a:pt x="2321" y="1606"/>
                    <a:pt x="2343" y="1650"/>
                    <a:pt x="2365" y="1694"/>
                  </a:cubicBezTo>
                  <a:cubicBezTo>
                    <a:pt x="2431" y="1804"/>
                    <a:pt x="2552" y="1881"/>
                    <a:pt x="2684" y="1859"/>
                  </a:cubicBezTo>
                  <a:lnTo>
                    <a:pt x="2937" y="1815"/>
                  </a:lnTo>
                  <a:cubicBezTo>
                    <a:pt x="3124" y="1771"/>
                    <a:pt x="3234" y="1573"/>
                    <a:pt x="3146" y="1397"/>
                  </a:cubicBezTo>
                  <a:cubicBezTo>
                    <a:pt x="3091" y="1276"/>
                    <a:pt x="3025" y="1177"/>
                    <a:pt x="2948" y="1078"/>
                  </a:cubicBezTo>
                  <a:cubicBezTo>
                    <a:pt x="2805" y="891"/>
                    <a:pt x="2618" y="759"/>
                    <a:pt x="2398" y="660"/>
                  </a:cubicBezTo>
                  <a:cubicBezTo>
                    <a:pt x="2365" y="638"/>
                    <a:pt x="2321" y="616"/>
                    <a:pt x="2277" y="605"/>
                  </a:cubicBezTo>
                  <a:cubicBezTo>
                    <a:pt x="2156" y="572"/>
                    <a:pt x="2079" y="451"/>
                    <a:pt x="2079" y="330"/>
                  </a:cubicBezTo>
                  <a:lnTo>
                    <a:pt x="2079" y="297"/>
                  </a:lnTo>
                  <a:cubicBezTo>
                    <a:pt x="2079" y="132"/>
                    <a:pt x="1947" y="0"/>
                    <a:pt x="1782" y="0"/>
                  </a:cubicBezTo>
                  <a:lnTo>
                    <a:pt x="1563" y="0"/>
                  </a:lnTo>
                  <a:cubicBezTo>
                    <a:pt x="1398" y="0"/>
                    <a:pt x="1266" y="132"/>
                    <a:pt x="1266" y="297"/>
                  </a:cubicBezTo>
                  <a:lnTo>
                    <a:pt x="1266" y="297"/>
                  </a:lnTo>
                  <a:cubicBezTo>
                    <a:pt x="1266" y="429"/>
                    <a:pt x="1189" y="550"/>
                    <a:pt x="1057" y="583"/>
                  </a:cubicBezTo>
                  <a:cubicBezTo>
                    <a:pt x="980" y="605"/>
                    <a:pt x="914" y="627"/>
                    <a:pt x="848" y="660"/>
                  </a:cubicBezTo>
                  <a:cubicBezTo>
                    <a:pt x="617" y="759"/>
                    <a:pt x="452" y="902"/>
                    <a:pt x="320" y="1100"/>
                  </a:cubicBezTo>
                  <a:cubicBezTo>
                    <a:pt x="199" y="1287"/>
                    <a:pt x="133" y="1518"/>
                    <a:pt x="133" y="1771"/>
                  </a:cubicBezTo>
                  <a:cubicBezTo>
                    <a:pt x="133" y="2332"/>
                    <a:pt x="441" y="2695"/>
                    <a:pt x="1046" y="2882"/>
                  </a:cubicBezTo>
                  <a:lnTo>
                    <a:pt x="2101" y="3211"/>
                  </a:lnTo>
                  <a:cubicBezTo>
                    <a:pt x="2244" y="3255"/>
                    <a:pt x="2343" y="3310"/>
                    <a:pt x="2409" y="3376"/>
                  </a:cubicBezTo>
                  <a:cubicBezTo>
                    <a:pt x="2475" y="3442"/>
                    <a:pt x="2497" y="3530"/>
                    <a:pt x="2497" y="3629"/>
                  </a:cubicBezTo>
                  <a:cubicBezTo>
                    <a:pt x="2497" y="3783"/>
                    <a:pt x="2431" y="3915"/>
                    <a:pt x="2277" y="4025"/>
                  </a:cubicBezTo>
                  <a:cubicBezTo>
                    <a:pt x="2134" y="4124"/>
                    <a:pt x="1947" y="4179"/>
                    <a:pt x="1728" y="4179"/>
                  </a:cubicBezTo>
                  <a:cubicBezTo>
                    <a:pt x="1486" y="4179"/>
                    <a:pt x="1288" y="4113"/>
                    <a:pt x="1112" y="3970"/>
                  </a:cubicBezTo>
                  <a:cubicBezTo>
                    <a:pt x="1002" y="3882"/>
                    <a:pt x="914" y="3761"/>
                    <a:pt x="848" y="3629"/>
                  </a:cubicBezTo>
                  <a:cubicBezTo>
                    <a:pt x="793" y="3508"/>
                    <a:pt x="661" y="3431"/>
                    <a:pt x="540" y="3453"/>
                  </a:cubicBezTo>
                  <a:lnTo>
                    <a:pt x="287" y="3486"/>
                  </a:lnTo>
                  <a:cubicBezTo>
                    <a:pt x="111" y="3519"/>
                    <a:pt x="1" y="3706"/>
                    <a:pt x="56" y="3882"/>
                  </a:cubicBezTo>
                  <a:cubicBezTo>
                    <a:pt x="111" y="4025"/>
                    <a:pt x="177" y="4157"/>
                    <a:pt x="265" y="4278"/>
                  </a:cubicBezTo>
                  <a:cubicBezTo>
                    <a:pt x="419" y="4487"/>
                    <a:pt x="617" y="4641"/>
                    <a:pt x="859" y="4762"/>
                  </a:cubicBezTo>
                  <a:cubicBezTo>
                    <a:pt x="925" y="4784"/>
                    <a:pt x="991" y="4817"/>
                    <a:pt x="1057" y="4839"/>
                  </a:cubicBezTo>
                  <a:cubicBezTo>
                    <a:pt x="1178" y="4872"/>
                    <a:pt x="1266" y="4982"/>
                    <a:pt x="1266" y="5114"/>
                  </a:cubicBezTo>
                  <a:lnTo>
                    <a:pt x="1266" y="5136"/>
                  </a:lnTo>
                  <a:cubicBezTo>
                    <a:pt x="1266" y="5301"/>
                    <a:pt x="1398" y="5433"/>
                    <a:pt x="1563" y="5433"/>
                  </a:cubicBezTo>
                  <a:lnTo>
                    <a:pt x="1782" y="5433"/>
                  </a:lnTo>
                  <a:cubicBezTo>
                    <a:pt x="1947" y="5433"/>
                    <a:pt x="2079" y="5301"/>
                    <a:pt x="2079" y="5136"/>
                  </a:cubicBezTo>
                  <a:lnTo>
                    <a:pt x="2079" y="5125"/>
                  </a:lnTo>
                  <a:cubicBezTo>
                    <a:pt x="2079" y="4993"/>
                    <a:pt x="2156" y="4883"/>
                    <a:pt x="2288" y="4839"/>
                  </a:cubicBezTo>
                  <a:cubicBezTo>
                    <a:pt x="2365" y="4817"/>
                    <a:pt x="2453" y="4795"/>
                    <a:pt x="2530" y="4751"/>
                  </a:cubicBezTo>
                  <a:cubicBezTo>
                    <a:pt x="2772" y="4641"/>
                    <a:pt x="2959" y="4487"/>
                    <a:pt x="3102" y="4278"/>
                  </a:cubicBezTo>
                  <a:cubicBezTo>
                    <a:pt x="3234" y="4080"/>
                    <a:pt x="3300" y="3838"/>
                    <a:pt x="3300" y="3574"/>
                  </a:cubicBezTo>
                  <a:cubicBezTo>
                    <a:pt x="3300" y="3266"/>
                    <a:pt x="3223" y="3025"/>
                    <a:pt x="3058" y="2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2763357" y="1976270"/>
              <a:ext cx="33301" cy="198576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113" y="1"/>
                  </a:moveTo>
                  <a:cubicBezTo>
                    <a:pt x="101" y="1"/>
                    <a:pt x="89" y="3"/>
                    <a:pt x="78" y="9"/>
                  </a:cubicBezTo>
                  <a:cubicBezTo>
                    <a:pt x="23" y="31"/>
                    <a:pt x="1" y="97"/>
                    <a:pt x="23" y="141"/>
                  </a:cubicBezTo>
                  <a:cubicBezTo>
                    <a:pt x="221" y="592"/>
                    <a:pt x="320" y="1054"/>
                    <a:pt x="320" y="1549"/>
                  </a:cubicBezTo>
                  <a:cubicBezTo>
                    <a:pt x="320" y="2032"/>
                    <a:pt x="221" y="2505"/>
                    <a:pt x="23" y="2956"/>
                  </a:cubicBezTo>
                  <a:cubicBezTo>
                    <a:pt x="1" y="3000"/>
                    <a:pt x="23" y="3066"/>
                    <a:pt x="78" y="3088"/>
                  </a:cubicBezTo>
                  <a:lnTo>
                    <a:pt x="111" y="3088"/>
                  </a:lnTo>
                  <a:cubicBezTo>
                    <a:pt x="155" y="3088"/>
                    <a:pt x="188" y="3066"/>
                    <a:pt x="210" y="3033"/>
                  </a:cubicBezTo>
                  <a:cubicBezTo>
                    <a:pt x="419" y="2560"/>
                    <a:pt x="518" y="2065"/>
                    <a:pt x="518" y="1549"/>
                  </a:cubicBezTo>
                  <a:cubicBezTo>
                    <a:pt x="518" y="1032"/>
                    <a:pt x="419" y="537"/>
                    <a:pt x="210" y="64"/>
                  </a:cubicBezTo>
                  <a:cubicBezTo>
                    <a:pt x="185" y="23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2327174" y="1976270"/>
              <a:ext cx="33301" cy="198576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409" y="1"/>
                  </a:moveTo>
                  <a:cubicBezTo>
                    <a:pt x="370" y="1"/>
                    <a:pt x="336" y="23"/>
                    <a:pt x="319" y="64"/>
                  </a:cubicBezTo>
                  <a:cubicBezTo>
                    <a:pt x="110" y="537"/>
                    <a:pt x="0" y="1032"/>
                    <a:pt x="0" y="1549"/>
                  </a:cubicBezTo>
                  <a:cubicBezTo>
                    <a:pt x="0" y="2065"/>
                    <a:pt x="110" y="2560"/>
                    <a:pt x="319" y="3033"/>
                  </a:cubicBezTo>
                  <a:cubicBezTo>
                    <a:pt x="330" y="3066"/>
                    <a:pt x="363" y="3088"/>
                    <a:pt x="407" y="3088"/>
                  </a:cubicBezTo>
                  <a:lnTo>
                    <a:pt x="451" y="3088"/>
                  </a:lnTo>
                  <a:cubicBezTo>
                    <a:pt x="495" y="3055"/>
                    <a:pt x="517" y="3000"/>
                    <a:pt x="495" y="2956"/>
                  </a:cubicBezTo>
                  <a:cubicBezTo>
                    <a:pt x="297" y="2505"/>
                    <a:pt x="198" y="2032"/>
                    <a:pt x="198" y="1549"/>
                  </a:cubicBezTo>
                  <a:cubicBezTo>
                    <a:pt x="198" y="1054"/>
                    <a:pt x="297" y="592"/>
                    <a:pt x="495" y="141"/>
                  </a:cubicBezTo>
                  <a:cubicBezTo>
                    <a:pt x="517" y="97"/>
                    <a:pt x="495" y="31"/>
                    <a:pt x="451" y="9"/>
                  </a:cubicBezTo>
                  <a:cubicBezTo>
                    <a:pt x="437" y="3"/>
                    <a:pt x="423" y="1"/>
                    <a:pt x="40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2421225" y="1303068"/>
              <a:ext cx="281386" cy="21985"/>
            </a:xfrm>
            <a:custGeom>
              <a:avLst/>
              <a:gdLst/>
              <a:ahLst/>
              <a:cxnLst/>
              <a:rect l="l" t="t" r="r" b="b"/>
              <a:pathLst>
                <a:path w="4377" h="342" extrusionOk="0">
                  <a:moveTo>
                    <a:pt x="4212" y="1"/>
                  </a:moveTo>
                  <a:lnTo>
                    <a:pt x="165" y="1"/>
                  </a:lnTo>
                  <a:cubicBezTo>
                    <a:pt x="77" y="1"/>
                    <a:pt x="0" y="78"/>
                    <a:pt x="0" y="166"/>
                  </a:cubicBezTo>
                  <a:lnTo>
                    <a:pt x="0" y="166"/>
                  </a:lnTo>
                  <a:cubicBezTo>
                    <a:pt x="0" y="265"/>
                    <a:pt x="77" y="342"/>
                    <a:pt x="165" y="342"/>
                  </a:cubicBezTo>
                  <a:lnTo>
                    <a:pt x="4212" y="342"/>
                  </a:lnTo>
                  <a:cubicBezTo>
                    <a:pt x="4300" y="342"/>
                    <a:pt x="4377" y="265"/>
                    <a:pt x="4377" y="166"/>
                  </a:cubicBezTo>
                  <a:lnTo>
                    <a:pt x="4377" y="166"/>
                  </a:lnTo>
                  <a:cubicBezTo>
                    <a:pt x="4377" y="78"/>
                    <a:pt x="4300" y="1"/>
                    <a:pt x="4212" y="1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2017506" y="3793696"/>
              <a:ext cx="1089545" cy="22693"/>
            </a:xfrm>
            <a:custGeom>
              <a:avLst/>
              <a:gdLst/>
              <a:ahLst/>
              <a:cxnLst/>
              <a:rect l="l" t="t" r="r" b="b"/>
              <a:pathLst>
                <a:path w="16948" h="353" extrusionOk="0">
                  <a:moveTo>
                    <a:pt x="177" y="1"/>
                  </a:moveTo>
                  <a:cubicBezTo>
                    <a:pt x="78" y="1"/>
                    <a:pt x="1" y="78"/>
                    <a:pt x="1" y="177"/>
                  </a:cubicBezTo>
                  <a:cubicBezTo>
                    <a:pt x="1" y="276"/>
                    <a:pt x="78" y="352"/>
                    <a:pt x="177" y="352"/>
                  </a:cubicBezTo>
                  <a:lnTo>
                    <a:pt x="16771" y="352"/>
                  </a:lnTo>
                  <a:cubicBezTo>
                    <a:pt x="16870" y="352"/>
                    <a:pt x="16947" y="276"/>
                    <a:pt x="16947" y="177"/>
                  </a:cubicBezTo>
                  <a:cubicBezTo>
                    <a:pt x="16947" y="78"/>
                    <a:pt x="16859" y="1"/>
                    <a:pt x="16771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2017506" y="1264175"/>
              <a:ext cx="1089545" cy="22693"/>
            </a:xfrm>
            <a:custGeom>
              <a:avLst/>
              <a:gdLst/>
              <a:ahLst/>
              <a:cxnLst/>
              <a:rect l="l" t="t" r="r" b="b"/>
              <a:pathLst>
                <a:path w="16948" h="353" extrusionOk="0">
                  <a:moveTo>
                    <a:pt x="177" y="1"/>
                  </a:moveTo>
                  <a:cubicBezTo>
                    <a:pt x="78" y="1"/>
                    <a:pt x="1" y="78"/>
                    <a:pt x="1" y="177"/>
                  </a:cubicBezTo>
                  <a:cubicBezTo>
                    <a:pt x="1" y="276"/>
                    <a:pt x="78" y="353"/>
                    <a:pt x="177" y="353"/>
                  </a:cubicBezTo>
                  <a:lnTo>
                    <a:pt x="16771" y="353"/>
                  </a:lnTo>
                  <a:cubicBezTo>
                    <a:pt x="16870" y="353"/>
                    <a:pt x="16947" y="276"/>
                    <a:pt x="16947" y="177"/>
                  </a:cubicBezTo>
                  <a:cubicBezTo>
                    <a:pt x="16947" y="78"/>
                    <a:pt x="16859" y="1"/>
                    <a:pt x="1677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2112971" y="2850622"/>
              <a:ext cx="901439" cy="728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2169544" y="2322513"/>
              <a:ext cx="20572" cy="2893"/>
            </a:xfrm>
            <a:custGeom>
              <a:avLst/>
              <a:gdLst/>
              <a:ahLst/>
              <a:cxnLst/>
              <a:rect l="l" t="t" r="r" b="b"/>
              <a:pathLst>
                <a:path w="320" h="45" extrusionOk="0">
                  <a:moveTo>
                    <a:pt x="297" y="45"/>
                  </a:moveTo>
                  <a:lnTo>
                    <a:pt x="22" y="45"/>
                  </a:lnTo>
                  <a:cubicBezTo>
                    <a:pt x="11" y="45"/>
                    <a:pt x="0" y="45"/>
                    <a:pt x="0" y="23"/>
                  </a:cubicBezTo>
                  <a:cubicBezTo>
                    <a:pt x="0" y="12"/>
                    <a:pt x="11" y="1"/>
                    <a:pt x="22" y="1"/>
                  </a:cubicBezTo>
                  <a:lnTo>
                    <a:pt x="297" y="1"/>
                  </a:lnTo>
                  <a:cubicBezTo>
                    <a:pt x="308" y="1"/>
                    <a:pt x="319" y="12"/>
                    <a:pt x="319" y="23"/>
                  </a:cubicBezTo>
                  <a:cubicBezTo>
                    <a:pt x="319" y="45"/>
                    <a:pt x="308" y="45"/>
                    <a:pt x="297" y="4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2169544" y="2861936"/>
              <a:ext cx="20572" cy="3600"/>
            </a:xfrm>
            <a:custGeom>
              <a:avLst/>
              <a:gdLst/>
              <a:ahLst/>
              <a:cxnLst/>
              <a:rect l="l" t="t" r="r" b="b"/>
              <a:pathLst>
                <a:path w="320" h="56" extrusionOk="0">
                  <a:moveTo>
                    <a:pt x="297" y="55"/>
                  </a:moveTo>
                  <a:lnTo>
                    <a:pt x="22" y="55"/>
                  </a:lnTo>
                  <a:cubicBezTo>
                    <a:pt x="11" y="55"/>
                    <a:pt x="0" y="44"/>
                    <a:pt x="0" y="22"/>
                  </a:cubicBezTo>
                  <a:cubicBezTo>
                    <a:pt x="0" y="11"/>
                    <a:pt x="11" y="0"/>
                    <a:pt x="22" y="0"/>
                  </a:cubicBezTo>
                  <a:lnTo>
                    <a:pt x="297" y="0"/>
                  </a:lnTo>
                  <a:cubicBezTo>
                    <a:pt x="308" y="0"/>
                    <a:pt x="319" y="11"/>
                    <a:pt x="319" y="22"/>
                  </a:cubicBezTo>
                  <a:cubicBezTo>
                    <a:pt x="319" y="44"/>
                    <a:pt x="308" y="55"/>
                    <a:pt x="297" y="5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2636134" y="2538128"/>
              <a:ext cx="111025" cy="111792"/>
            </a:xfrm>
            <a:custGeom>
              <a:avLst/>
              <a:gdLst/>
              <a:ahLst/>
              <a:cxnLst/>
              <a:rect l="l" t="t" r="r" b="b"/>
              <a:pathLst>
                <a:path w="1727" h="1739" extrusionOk="0">
                  <a:moveTo>
                    <a:pt x="869" y="1"/>
                  </a:moveTo>
                  <a:cubicBezTo>
                    <a:pt x="385" y="1"/>
                    <a:pt x="0" y="386"/>
                    <a:pt x="0" y="869"/>
                  </a:cubicBezTo>
                  <a:cubicBezTo>
                    <a:pt x="0" y="1342"/>
                    <a:pt x="385" y="1738"/>
                    <a:pt x="869" y="1738"/>
                  </a:cubicBezTo>
                  <a:cubicBezTo>
                    <a:pt x="1342" y="1738"/>
                    <a:pt x="1727" y="1342"/>
                    <a:pt x="1727" y="869"/>
                  </a:cubicBezTo>
                  <a:cubicBezTo>
                    <a:pt x="1727" y="386"/>
                    <a:pt x="1342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2206251" y="2876786"/>
              <a:ext cx="668204" cy="10671"/>
            </a:xfrm>
            <a:custGeom>
              <a:avLst/>
              <a:gdLst/>
              <a:ahLst/>
              <a:cxnLst/>
              <a:rect l="l" t="t" r="r" b="b"/>
              <a:pathLst>
                <a:path w="10394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21"/>
                    <a:pt x="34" y="165"/>
                    <a:pt x="78" y="165"/>
                  </a:cubicBezTo>
                  <a:lnTo>
                    <a:pt x="10316" y="165"/>
                  </a:lnTo>
                  <a:cubicBezTo>
                    <a:pt x="10360" y="165"/>
                    <a:pt x="10393" y="121"/>
                    <a:pt x="10393" y="77"/>
                  </a:cubicBezTo>
                  <a:cubicBezTo>
                    <a:pt x="10393" y="33"/>
                    <a:pt x="10360" y="0"/>
                    <a:pt x="1031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2182272" y="2308371"/>
              <a:ext cx="524586" cy="31885"/>
            </a:xfrm>
            <a:custGeom>
              <a:avLst/>
              <a:gdLst/>
              <a:ahLst/>
              <a:cxnLst/>
              <a:rect l="l" t="t" r="r" b="b"/>
              <a:pathLst>
                <a:path w="8160" h="496" extrusionOk="0">
                  <a:moveTo>
                    <a:pt x="242" y="1"/>
                  </a:moveTo>
                  <a:cubicBezTo>
                    <a:pt x="110" y="1"/>
                    <a:pt x="0" y="111"/>
                    <a:pt x="0" y="243"/>
                  </a:cubicBezTo>
                  <a:cubicBezTo>
                    <a:pt x="0" y="386"/>
                    <a:pt x="110" y="496"/>
                    <a:pt x="242" y="496"/>
                  </a:cubicBezTo>
                  <a:lnTo>
                    <a:pt x="7918" y="496"/>
                  </a:lnTo>
                  <a:cubicBezTo>
                    <a:pt x="8050" y="496"/>
                    <a:pt x="8160" y="386"/>
                    <a:pt x="8160" y="243"/>
                  </a:cubicBezTo>
                  <a:cubicBezTo>
                    <a:pt x="8160" y="111"/>
                    <a:pt x="8050" y="1"/>
                    <a:pt x="7918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1917155" y="1366004"/>
              <a:ext cx="600960" cy="740949"/>
            </a:xfrm>
            <a:custGeom>
              <a:avLst/>
              <a:gdLst/>
              <a:ahLst/>
              <a:cxnLst/>
              <a:rect l="l" t="t" r="r" b="b"/>
              <a:pathLst>
                <a:path w="9348" h="11526" extrusionOk="0">
                  <a:moveTo>
                    <a:pt x="7676" y="1"/>
                  </a:moveTo>
                  <a:lnTo>
                    <a:pt x="0" y="9458"/>
                  </a:lnTo>
                  <a:lnTo>
                    <a:pt x="0" y="11525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1805425" y="3720860"/>
              <a:ext cx="733906" cy="118863"/>
            </a:xfrm>
            <a:custGeom>
              <a:avLst/>
              <a:gdLst/>
              <a:ahLst/>
              <a:cxnLst/>
              <a:rect l="l" t="t" r="r" b="b"/>
              <a:pathLst>
                <a:path w="11416" h="1849" extrusionOk="0">
                  <a:moveTo>
                    <a:pt x="924" y="1"/>
                  </a:moveTo>
                  <a:cubicBezTo>
                    <a:pt x="407" y="1"/>
                    <a:pt x="1" y="408"/>
                    <a:pt x="1" y="925"/>
                  </a:cubicBezTo>
                  <a:cubicBezTo>
                    <a:pt x="1" y="1431"/>
                    <a:pt x="407" y="1848"/>
                    <a:pt x="924" y="1848"/>
                  </a:cubicBezTo>
                  <a:lnTo>
                    <a:pt x="10503" y="1848"/>
                  </a:lnTo>
                  <a:cubicBezTo>
                    <a:pt x="11009" y="1848"/>
                    <a:pt x="11416" y="1431"/>
                    <a:pt x="11416" y="925"/>
                  </a:cubicBezTo>
                  <a:cubicBezTo>
                    <a:pt x="11416" y="408"/>
                    <a:pt x="11009" y="1"/>
                    <a:pt x="10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2184394" y="3720860"/>
              <a:ext cx="232656" cy="118863"/>
            </a:xfrm>
            <a:custGeom>
              <a:avLst/>
              <a:gdLst/>
              <a:ahLst/>
              <a:cxnLst/>
              <a:rect l="l" t="t" r="r" b="b"/>
              <a:pathLst>
                <a:path w="3619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3618" y="1848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2444561" y="3720860"/>
              <a:ext cx="48087" cy="118863"/>
            </a:xfrm>
            <a:custGeom>
              <a:avLst/>
              <a:gdLst/>
              <a:ahLst/>
              <a:cxnLst/>
              <a:rect l="l" t="t" r="r" b="b"/>
              <a:pathLst>
                <a:path w="748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748" y="1848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1852097" y="3720860"/>
              <a:ext cx="47444" cy="118863"/>
            </a:xfrm>
            <a:custGeom>
              <a:avLst/>
              <a:gdLst/>
              <a:ahLst/>
              <a:cxnLst/>
              <a:rect l="l" t="t" r="r" b="b"/>
              <a:pathLst>
                <a:path w="738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737" y="1848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1835833" y="3730053"/>
              <a:ext cx="673797" cy="23400"/>
            </a:xfrm>
            <a:custGeom>
              <a:avLst/>
              <a:gdLst/>
              <a:ahLst/>
              <a:cxnLst/>
              <a:rect l="l" t="t" r="r" b="b"/>
              <a:pathLst>
                <a:path w="10481" h="364" extrusionOk="0">
                  <a:moveTo>
                    <a:pt x="187" y="1"/>
                  </a:moveTo>
                  <a:cubicBezTo>
                    <a:pt x="77" y="1"/>
                    <a:pt x="0" y="78"/>
                    <a:pt x="0" y="177"/>
                  </a:cubicBezTo>
                  <a:cubicBezTo>
                    <a:pt x="0" y="287"/>
                    <a:pt x="77" y="364"/>
                    <a:pt x="187" y="364"/>
                  </a:cubicBezTo>
                  <a:lnTo>
                    <a:pt x="10294" y="364"/>
                  </a:lnTo>
                  <a:cubicBezTo>
                    <a:pt x="10393" y="364"/>
                    <a:pt x="10481" y="276"/>
                    <a:pt x="10481" y="177"/>
                  </a:cubicBezTo>
                  <a:cubicBezTo>
                    <a:pt x="10481" y="78"/>
                    <a:pt x="10393" y="1"/>
                    <a:pt x="10294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1831590" y="3826932"/>
              <a:ext cx="682283" cy="12793"/>
            </a:xfrm>
            <a:custGeom>
              <a:avLst/>
              <a:gdLst/>
              <a:ahLst/>
              <a:cxnLst/>
              <a:rect l="l" t="t" r="r" b="b"/>
              <a:pathLst>
                <a:path w="10613" h="199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lnTo>
                    <a:pt x="10514" y="198"/>
                  </a:lnTo>
                  <a:cubicBezTo>
                    <a:pt x="10569" y="198"/>
                    <a:pt x="10613" y="154"/>
                    <a:pt x="10613" y="99"/>
                  </a:cubicBezTo>
                  <a:cubicBezTo>
                    <a:pt x="10613" y="44"/>
                    <a:pt x="10569" y="0"/>
                    <a:pt x="10514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1736124" y="3602831"/>
              <a:ext cx="733906" cy="118092"/>
            </a:xfrm>
            <a:custGeom>
              <a:avLst/>
              <a:gdLst/>
              <a:ahLst/>
              <a:cxnLst/>
              <a:rect l="l" t="t" r="r" b="b"/>
              <a:pathLst>
                <a:path w="11416" h="1837" extrusionOk="0">
                  <a:moveTo>
                    <a:pt x="925" y="0"/>
                  </a:moveTo>
                  <a:cubicBezTo>
                    <a:pt x="408" y="0"/>
                    <a:pt x="1" y="407"/>
                    <a:pt x="1" y="913"/>
                  </a:cubicBezTo>
                  <a:cubicBezTo>
                    <a:pt x="1" y="1430"/>
                    <a:pt x="408" y="1837"/>
                    <a:pt x="925" y="1837"/>
                  </a:cubicBezTo>
                  <a:lnTo>
                    <a:pt x="10492" y="1837"/>
                  </a:lnTo>
                  <a:cubicBezTo>
                    <a:pt x="11009" y="1837"/>
                    <a:pt x="11416" y="1430"/>
                    <a:pt x="11416" y="913"/>
                  </a:cubicBezTo>
                  <a:cubicBezTo>
                    <a:pt x="11416" y="407"/>
                    <a:pt x="11009" y="0"/>
                    <a:pt x="10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2115093" y="3602831"/>
              <a:ext cx="232656" cy="118092"/>
            </a:xfrm>
            <a:custGeom>
              <a:avLst/>
              <a:gdLst/>
              <a:ahLst/>
              <a:cxnLst/>
              <a:rect l="l" t="t" r="r" b="b"/>
              <a:pathLst>
                <a:path w="3619" h="1837" extrusionOk="0">
                  <a:moveTo>
                    <a:pt x="0" y="0"/>
                  </a:moveTo>
                  <a:lnTo>
                    <a:pt x="0" y="1837"/>
                  </a:lnTo>
                  <a:lnTo>
                    <a:pt x="3618" y="1837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2375260" y="3602831"/>
              <a:ext cx="48151" cy="118092"/>
            </a:xfrm>
            <a:custGeom>
              <a:avLst/>
              <a:gdLst/>
              <a:ahLst/>
              <a:cxnLst/>
              <a:rect l="l" t="t" r="r" b="b"/>
              <a:pathLst>
                <a:path w="749" h="1837" extrusionOk="0">
                  <a:moveTo>
                    <a:pt x="0" y="0"/>
                  </a:moveTo>
                  <a:lnTo>
                    <a:pt x="0" y="1837"/>
                  </a:lnTo>
                  <a:lnTo>
                    <a:pt x="748" y="1837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1782796" y="3602831"/>
              <a:ext cx="47444" cy="118092"/>
            </a:xfrm>
            <a:custGeom>
              <a:avLst/>
              <a:gdLst/>
              <a:ahLst/>
              <a:cxnLst/>
              <a:rect l="l" t="t" r="r" b="b"/>
              <a:pathLst>
                <a:path w="738" h="1837" extrusionOk="0">
                  <a:moveTo>
                    <a:pt x="1" y="0"/>
                  </a:moveTo>
                  <a:lnTo>
                    <a:pt x="1" y="1837"/>
                  </a:lnTo>
                  <a:lnTo>
                    <a:pt x="737" y="183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1766532" y="3611317"/>
              <a:ext cx="673154" cy="23400"/>
            </a:xfrm>
            <a:custGeom>
              <a:avLst/>
              <a:gdLst/>
              <a:ahLst/>
              <a:cxnLst/>
              <a:rect l="l" t="t" r="r" b="b"/>
              <a:pathLst>
                <a:path w="10471" h="364" extrusionOk="0">
                  <a:moveTo>
                    <a:pt x="177" y="0"/>
                  </a:moveTo>
                  <a:cubicBezTo>
                    <a:pt x="78" y="0"/>
                    <a:pt x="1" y="88"/>
                    <a:pt x="1" y="187"/>
                  </a:cubicBezTo>
                  <a:cubicBezTo>
                    <a:pt x="1" y="286"/>
                    <a:pt x="78" y="363"/>
                    <a:pt x="177" y="363"/>
                  </a:cubicBezTo>
                  <a:lnTo>
                    <a:pt x="10294" y="363"/>
                  </a:lnTo>
                  <a:cubicBezTo>
                    <a:pt x="10393" y="363"/>
                    <a:pt x="10470" y="286"/>
                    <a:pt x="10470" y="187"/>
                  </a:cubicBezTo>
                  <a:cubicBezTo>
                    <a:pt x="10470" y="88"/>
                    <a:pt x="10393" y="0"/>
                    <a:pt x="1029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1761582" y="3708131"/>
              <a:ext cx="682990" cy="12793"/>
            </a:xfrm>
            <a:custGeom>
              <a:avLst/>
              <a:gdLst/>
              <a:ahLst/>
              <a:cxnLst/>
              <a:rect l="l" t="t" r="r" b="b"/>
              <a:pathLst>
                <a:path w="10624" h="199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cubicBezTo>
                    <a:pt x="1" y="155"/>
                    <a:pt x="45" y="199"/>
                    <a:pt x="100" y="199"/>
                  </a:cubicBezTo>
                  <a:lnTo>
                    <a:pt x="10514" y="199"/>
                  </a:lnTo>
                  <a:cubicBezTo>
                    <a:pt x="10569" y="199"/>
                    <a:pt x="10624" y="155"/>
                    <a:pt x="10624" y="100"/>
                  </a:cubicBezTo>
                  <a:cubicBezTo>
                    <a:pt x="10624" y="45"/>
                    <a:pt x="10580" y="1"/>
                    <a:pt x="10514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 rot="194616">
              <a:off x="2156631" y="2288183"/>
              <a:ext cx="777692" cy="596119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2199887" y="2322513"/>
              <a:ext cx="731142" cy="543015"/>
            </a:xfrm>
            <a:custGeom>
              <a:avLst/>
              <a:gdLst/>
              <a:ahLst/>
              <a:cxnLst/>
              <a:rect l="l" t="t" r="r" b="b"/>
              <a:pathLst>
                <a:path w="11373" h="8447" extrusionOk="0">
                  <a:moveTo>
                    <a:pt x="10492" y="8446"/>
                  </a:moveTo>
                  <a:lnTo>
                    <a:pt x="10184" y="8446"/>
                  </a:lnTo>
                  <a:cubicBezTo>
                    <a:pt x="10173" y="8446"/>
                    <a:pt x="10162" y="8435"/>
                    <a:pt x="10162" y="8413"/>
                  </a:cubicBezTo>
                  <a:cubicBezTo>
                    <a:pt x="10162" y="8402"/>
                    <a:pt x="10173" y="8391"/>
                    <a:pt x="10184" y="8391"/>
                  </a:cubicBezTo>
                  <a:lnTo>
                    <a:pt x="10492" y="8391"/>
                  </a:lnTo>
                  <a:cubicBezTo>
                    <a:pt x="10569" y="8391"/>
                    <a:pt x="10646" y="8380"/>
                    <a:pt x="10712" y="8358"/>
                  </a:cubicBezTo>
                  <a:cubicBezTo>
                    <a:pt x="10734" y="8358"/>
                    <a:pt x="10745" y="8369"/>
                    <a:pt x="10745" y="8380"/>
                  </a:cubicBezTo>
                  <a:cubicBezTo>
                    <a:pt x="10745" y="8391"/>
                    <a:pt x="10745" y="8402"/>
                    <a:pt x="10734" y="8402"/>
                  </a:cubicBezTo>
                  <a:cubicBezTo>
                    <a:pt x="10646" y="8424"/>
                    <a:pt x="10569" y="8435"/>
                    <a:pt x="10481" y="8435"/>
                  </a:cubicBezTo>
                  <a:close/>
                  <a:moveTo>
                    <a:pt x="9997" y="8446"/>
                  </a:moveTo>
                  <a:lnTo>
                    <a:pt x="9459" y="8446"/>
                  </a:lnTo>
                  <a:cubicBezTo>
                    <a:pt x="9448" y="8446"/>
                    <a:pt x="9437" y="8435"/>
                    <a:pt x="9437" y="8413"/>
                  </a:cubicBezTo>
                  <a:cubicBezTo>
                    <a:pt x="9437" y="8402"/>
                    <a:pt x="9448" y="8391"/>
                    <a:pt x="9459" y="8391"/>
                  </a:cubicBezTo>
                  <a:lnTo>
                    <a:pt x="9997" y="8391"/>
                  </a:lnTo>
                  <a:cubicBezTo>
                    <a:pt x="10008" y="8391"/>
                    <a:pt x="10019" y="8402"/>
                    <a:pt x="10019" y="8413"/>
                  </a:cubicBezTo>
                  <a:cubicBezTo>
                    <a:pt x="10019" y="8435"/>
                    <a:pt x="10019" y="8446"/>
                    <a:pt x="9997" y="8446"/>
                  </a:cubicBezTo>
                  <a:close/>
                  <a:moveTo>
                    <a:pt x="9272" y="8446"/>
                  </a:moveTo>
                  <a:lnTo>
                    <a:pt x="8733" y="8446"/>
                  </a:lnTo>
                  <a:cubicBezTo>
                    <a:pt x="8722" y="8446"/>
                    <a:pt x="8711" y="8435"/>
                    <a:pt x="8711" y="8413"/>
                  </a:cubicBezTo>
                  <a:cubicBezTo>
                    <a:pt x="8711" y="8402"/>
                    <a:pt x="8722" y="8391"/>
                    <a:pt x="8733" y="8391"/>
                  </a:cubicBezTo>
                  <a:lnTo>
                    <a:pt x="9272" y="8391"/>
                  </a:lnTo>
                  <a:cubicBezTo>
                    <a:pt x="9283" y="8391"/>
                    <a:pt x="9294" y="8402"/>
                    <a:pt x="9294" y="8413"/>
                  </a:cubicBezTo>
                  <a:cubicBezTo>
                    <a:pt x="9294" y="8435"/>
                    <a:pt x="9294" y="8446"/>
                    <a:pt x="9272" y="8446"/>
                  </a:cubicBezTo>
                  <a:close/>
                  <a:moveTo>
                    <a:pt x="8546" y="8446"/>
                  </a:moveTo>
                  <a:lnTo>
                    <a:pt x="8007" y="8446"/>
                  </a:lnTo>
                  <a:cubicBezTo>
                    <a:pt x="7996" y="8446"/>
                    <a:pt x="7985" y="8435"/>
                    <a:pt x="7985" y="8413"/>
                  </a:cubicBezTo>
                  <a:cubicBezTo>
                    <a:pt x="7985" y="8402"/>
                    <a:pt x="7996" y="8391"/>
                    <a:pt x="8007" y="8391"/>
                  </a:cubicBezTo>
                  <a:lnTo>
                    <a:pt x="8546" y="8391"/>
                  </a:lnTo>
                  <a:cubicBezTo>
                    <a:pt x="8557" y="8391"/>
                    <a:pt x="8568" y="8402"/>
                    <a:pt x="8568" y="8413"/>
                  </a:cubicBezTo>
                  <a:cubicBezTo>
                    <a:pt x="8568" y="8435"/>
                    <a:pt x="8568" y="8446"/>
                    <a:pt x="8546" y="8446"/>
                  </a:cubicBezTo>
                  <a:close/>
                  <a:moveTo>
                    <a:pt x="7820" y="8446"/>
                  </a:moveTo>
                  <a:lnTo>
                    <a:pt x="7281" y="8446"/>
                  </a:lnTo>
                  <a:cubicBezTo>
                    <a:pt x="7270" y="8446"/>
                    <a:pt x="7259" y="8435"/>
                    <a:pt x="7259" y="8413"/>
                  </a:cubicBezTo>
                  <a:cubicBezTo>
                    <a:pt x="7259" y="8402"/>
                    <a:pt x="7270" y="8391"/>
                    <a:pt x="7281" y="8391"/>
                  </a:cubicBezTo>
                  <a:lnTo>
                    <a:pt x="7820" y="8391"/>
                  </a:lnTo>
                  <a:cubicBezTo>
                    <a:pt x="7831" y="8391"/>
                    <a:pt x="7842" y="8402"/>
                    <a:pt x="7842" y="8413"/>
                  </a:cubicBezTo>
                  <a:cubicBezTo>
                    <a:pt x="7842" y="8435"/>
                    <a:pt x="7842" y="8446"/>
                    <a:pt x="7820" y="8446"/>
                  </a:cubicBezTo>
                  <a:close/>
                  <a:moveTo>
                    <a:pt x="7094" y="8446"/>
                  </a:moveTo>
                  <a:lnTo>
                    <a:pt x="6555" y="8446"/>
                  </a:lnTo>
                  <a:cubicBezTo>
                    <a:pt x="6544" y="8446"/>
                    <a:pt x="6533" y="8435"/>
                    <a:pt x="6533" y="8413"/>
                  </a:cubicBezTo>
                  <a:cubicBezTo>
                    <a:pt x="6533" y="8402"/>
                    <a:pt x="6544" y="8391"/>
                    <a:pt x="6555" y="8391"/>
                  </a:cubicBezTo>
                  <a:lnTo>
                    <a:pt x="7094" y="8391"/>
                  </a:lnTo>
                  <a:cubicBezTo>
                    <a:pt x="7105" y="8391"/>
                    <a:pt x="7116" y="8402"/>
                    <a:pt x="7116" y="8413"/>
                  </a:cubicBezTo>
                  <a:cubicBezTo>
                    <a:pt x="7116" y="8435"/>
                    <a:pt x="7116" y="8446"/>
                    <a:pt x="7094" y="8446"/>
                  </a:cubicBezTo>
                  <a:close/>
                  <a:moveTo>
                    <a:pt x="6368" y="8446"/>
                  </a:moveTo>
                  <a:lnTo>
                    <a:pt x="5829" y="8446"/>
                  </a:lnTo>
                  <a:cubicBezTo>
                    <a:pt x="5818" y="8446"/>
                    <a:pt x="5807" y="8435"/>
                    <a:pt x="5807" y="8413"/>
                  </a:cubicBezTo>
                  <a:cubicBezTo>
                    <a:pt x="5807" y="8402"/>
                    <a:pt x="5818" y="8391"/>
                    <a:pt x="5829" y="8391"/>
                  </a:cubicBezTo>
                  <a:lnTo>
                    <a:pt x="6368" y="8391"/>
                  </a:lnTo>
                  <a:cubicBezTo>
                    <a:pt x="6379" y="8391"/>
                    <a:pt x="6390" y="8402"/>
                    <a:pt x="6390" y="8413"/>
                  </a:cubicBezTo>
                  <a:cubicBezTo>
                    <a:pt x="6390" y="8435"/>
                    <a:pt x="6390" y="8446"/>
                    <a:pt x="6368" y="8446"/>
                  </a:cubicBezTo>
                  <a:close/>
                  <a:moveTo>
                    <a:pt x="5643" y="8446"/>
                  </a:moveTo>
                  <a:lnTo>
                    <a:pt x="5104" y="8446"/>
                  </a:lnTo>
                  <a:cubicBezTo>
                    <a:pt x="5093" y="8446"/>
                    <a:pt x="5082" y="8435"/>
                    <a:pt x="5082" y="8413"/>
                  </a:cubicBezTo>
                  <a:cubicBezTo>
                    <a:pt x="5082" y="8402"/>
                    <a:pt x="5093" y="8391"/>
                    <a:pt x="5104" y="8391"/>
                  </a:cubicBezTo>
                  <a:lnTo>
                    <a:pt x="5643" y="8391"/>
                  </a:lnTo>
                  <a:cubicBezTo>
                    <a:pt x="5654" y="8391"/>
                    <a:pt x="5665" y="8402"/>
                    <a:pt x="5665" y="8413"/>
                  </a:cubicBezTo>
                  <a:cubicBezTo>
                    <a:pt x="5665" y="8435"/>
                    <a:pt x="5665" y="8446"/>
                    <a:pt x="5643" y="8446"/>
                  </a:cubicBezTo>
                  <a:close/>
                  <a:moveTo>
                    <a:pt x="4917" y="8446"/>
                  </a:moveTo>
                  <a:lnTo>
                    <a:pt x="4378" y="8446"/>
                  </a:lnTo>
                  <a:cubicBezTo>
                    <a:pt x="4367" y="8446"/>
                    <a:pt x="4356" y="8435"/>
                    <a:pt x="4356" y="8413"/>
                  </a:cubicBezTo>
                  <a:cubicBezTo>
                    <a:pt x="4356" y="8402"/>
                    <a:pt x="4367" y="8391"/>
                    <a:pt x="4378" y="8391"/>
                  </a:cubicBezTo>
                  <a:lnTo>
                    <a:pt x="4917" y="8391"/>
                  </a:lnTo>
                  <a:cubicBezTo>
                    <a:pt x="4928" y="8391"/>
                    <a:pt x="4939" y="8402"/>
                    <a:pt x="4939" y="8413"/>
                  </a:cubicBezTo>
                  <a:cubicBezTo>
                    <a:pt x="4939" y="8435"/>
                    <a:pt x="4939" y="8446"/>
                    <a:pt x="4917" y="8446"/>
                  </a:cubicBezTo>
                  <a:close/>
                  <a:moveTo>
                    <a:pt x="4191" y="8446"/>
                  </a:moveTo>
                  <a:lnTo>
                    <a:pt x="3652" y="8446"/>
                  </a:lnTo>
                  <a:cubicBezTo>
                    <a:pt x="3641" y="8446"/>
                    <a:pt x="3630" y="8435"/>
                    <a:pt x="3630" y="8413"/>
                  </a:cubicBezTo>
                  <a:cubicBezTo>
                    <a:pt x="3630" y="8402"/>
                    <a:pt x="3641" y="8391"/>
                    <a:pt x="3652" y="8391"/>
                  </a:cubicBezTo>
                  <a:lnTo>
                    <a:pt x="4191" y="8391"/>
                  </a:lnTo>
                  <a:cubicBezTo>
                    <a:pt x="4202" y="8391"/>
                    <a:pt x="4213" y="8402"/>
                    <a:pt x="4213" y="8413"/>
                  </a:cubicBezTo>
                  <a:cubicBezTo>
                    <a:pt x="4213" y="8435"/>
                    <a:pt x="4213" y="8446"/>
                    <a:pt x="4191" y="8446"/>
                  </a:cubicBezTo>
                  <a:close/>
                  <a:moveTo>
                    <a:pt x="3465" y="8446"/>
                  </a:moveTo>
                  <a:lnTo>
                    <a:pt x="2926" y="8446"/>
                  </a:lnTo>
                  <a:cubicBezTo>
                    <a:pt x="2915" y="8446"/>
                    <a:pt x="2904" y="8435"/>
                    <a:pt x="2904" y="8413"/>
                  </a:cubicBezTo>
                  <a:cubicBezTo>
                    <a:pt x="2904" y="8402"/>
                    <a:pt x="2915" y="8391"/>
                    <a:pt x="2926" y="8391"/>
                  </a:cubicBezTo>
                  <a:lnTo>
                    <a:pt x="3465" y="8391"/>
                  </a:lnTo>
                  <a:cubicBezTo>
                    <a:pt x="3476" y="8391"/>
                    <a:pt x="3487" y="8402"/>
                    <a:pt x="3487" y="8413"/>
                  </a:cubicBezTo>
                  <a:cubicBezTo>
                    <a:pt x="3487" y="8435"/>
                    <a:pt x="3487" y="8446"/>
                    <a:pt x="3465" y="8446"/>
                  </a:cubicBezTo>
                  <a:close/>
                  <a:moveTo>
                    <a:pt x="2739" y="8446"/>
                  </a:moveTo>
                  <a:lnTo>
                    <a:pt x="2200" y="8446"/>
                  </a:lnTo>
                  <a:cubicBezTo>
                    <a:pt x="2189" y="8446"/>
                    <a:pt x="2178" y="8435"/>
                    <a:pt x="2178" y="8413"/>
                  </a:cubicBezTo>
                  <a:cubicBezTo>
                    <a:pt x="2178" y="8402"/>
                    <a:pt x="2189" y="8391"/>
                    <a:pt x="2200" y="8391"/>
                  </a:cubicBezTo>
                  <a:lnTo>
                    <a:pt x="2739" y="8391"/>
                  </a:lnTo>
                  <a:cubicBezTo>
                    <a:pt x="2750" y="8391"/>
                    <a:pt x="2761" y="8402"/>
                    <a:pt x="2761" y="8413"/>
                  </a:cubicBezTo>
                  <a:cubicBezTo>
                    <a:pt x="2761" y="8435"/>
                    <a:pt x="2761" y="8446"/>
                    <a:pt x="2739" y="8446"/>
                  </a:cubicBezTo>
                  <a:close/>
                  <a:moveTo>
                    <a:pt x="2013" y="8446"/>
                  </a:moveTo>
                  <a:lnTo>
                    <a:pt x="1475" y="8446"/>
                  </a:lnTo>
                  <a:cubicBezTo>
                    <a:pt x="1464" y="8446"/>
                    <a:pt x="1453" y="8435"/>
                    <a:pt x="1453" y="8413"/>
                  </a:cubicBezTo>
                  <a:cubicBezTo>
                    <a:pt x="1453" y="8402"/>
                    <a:pt x="1464" y="8391"/>
                    <a:pt x="1475" y="8391"/>
                  </a:cubicBezTo>
                  <a:lnTo>
                    <a:pt x="2013" y="8391"/>
                  </a:lnTo>
                  <a:cubicBezTo>
                    <a:pt x="2024" y="8391"/>
                    <a:pt x="2035" y="8402"/>
                    <a:pt x="2035" y="8413"/>
                  </a:cubicBezTo>
                  <a:cubicBezTo>
                    <a:pt x="2035" y="8435"/>
                    <a:pt x="2035" y="8446"/>
                    <a:pt x="2013" y="8446"/>
                  </a:cubicBezTo>
                  <a:close/>
                  <a:moveTo>
                    <a:pt x="1288" y="8446"/>
                  </a:moveTo>
                  <a:lnTo>
                    <a:pt x="749" y="8446"/>
                  </a:lnTo>
                  <a:cubicBezTo>
                    <a:pt x="738" y="8446"/>
                    <a:pt x="727" y="8435"/>
                    <a:pt x="727" y="8413"/>
                  </a:cubicBezTo>
                  <a:cubicBezTo>
                    <a:pt x="727" y="8402"/>
                    <a:pt x="738" y="8391"/>
                    <a:pt x="749" y="8391"/>
                  </a:cubicBezTo>
                  <a:lnTo>
                    <a:pt x="1288" y="8391"/>
                  </a:lnTo>
                  <a:cubicBezTo>
                    <a:pt x="1299" y="8391"/>
                    <a:pt x="1310" y="8402"/>
                    <a:pt x="1310" y="8413"/>
                  </a:cubicBezTo>
                  <a:cubicBezTo>
                    <a:pt x="1310" y="8435"/>
                    <a:pt x="1310" y="8446"/>
                    <a:pt x="1288" y="8446"/>
                  </a:cubicBezTo>
                  <a:close/>
                  <a:moveTo>
                    <a:pt x="562" y="8446"/>
                  </a:moveTo>
                  <a:lnTo>
                    <a:pt x="23" y="8446"/>
                  </a:lnTo>
                  <a:cubicBezTo>
                    <a:pt x="12" y="8446"/>
                    <a:pt x="1" y="8435"/>
                    <a:pt x="1" y="8413"/>
                  </a:cubicBezTo>
                  <a:cubicBezTo>
                    <a:pt x="1" y="8402"/>
                    <a:pt x="12" y="8391"/>
                    <a:pt x="23" y="8391"/>
                  </a:cubicBezTo>
                  <a:lnTo>
                    <a:pt x="562" y="8391"/>
                  </a:lnTo>
                  <a:cubicBezTo>
                    <a:pt x="573" y="8391"/>
                    <a:pt x="584" y="8402"/>
                    <a:pt x="584" y="8413"/>
                  </a:cubicBezTo>
                  <a:cubicBezTo>
                    <a:pt x="584" y="8435"/>
                    <a:pt x="584" y="8446"/>
                    <a:pt x="562" y="8446"/>
                  </a:cubicBezTo>
                  <a:close/>
                  <a:moveTo>
                    <a:pt x="10899" y="8336"/>
                  </a:moveTo>
                  <a:cubicBezTo>
                    <a:pt x="10888" y="8336"/>
                    <a:pt x="10877" y="8336"/>
                    <a:pt x="10877" y="8325"/>
                  </a:cubicBezTo>
                  <a:cubicBezTo>
                    <a:pt x="10866" y="8314"/>
                    <a:pt x="10877" y="8303"/>
                    <a:pt x="10888" y="8292"/>
                  </a:cubicBezTo>
                  <a:cubicBezTo>
                    <a:pt x="11042" y="8215"/>
                    <a:pt x="11174" y="8083"/>
                    <a:pt x="11251" y="7919"/>
                  </a:cubicBezTo>
                  <a:cubicBezTo>
                    <a:pt x="11251" y="7908"/>
                    <a:pt x="11262" y="7897"/>
                    <a:pt x="11273" y="7908"/>
                  </a:cubicBezTo>
                  <a:cubicBezTo>
                    <a:pt x="11284" y="7908"/>
                    <a:pt x="11295" y="7930"/>
                    <a:pt x="11284" y="7941"/>
                  </a:cubicBezTo>
                  <a:cubicBezTo>
                    <a:pt x="11207" y="8105"/>
                    <a:pt x="11075" y="8248"/>
                    <a:pt x="10910" y="8336"/>
                  </a:cubicBezTo>
                  <a:cubicBezTo>
                    <a:pt x="10910" y="8336"/>
                    <a:pt x="10899" y="8336"/>
                    <a:pt x="10899" y="8336"/>
                  </a:cubicBezTo>
                  <a:close/>
                  <a:moveTo>
                    <a:pt x="11328" y="7787"/>
                  </a:moveTo>
                  <a:lnTo>
                    <a:pt x="11317" y="7787"/>
                  </a:lnTo>
                  <a:cubicBezTo>
                    <a:pt x="11306" y="7776"/>
                    <a:pt x="11306" y="7765"/>
                    <a:pt x="11306" y="7754"/>
                  </a:cubicBezTo>
                  <a:cubicBezTo>
                    <a:pt x="11317" y="7688"/>
                    <a:pt x="11328" y="7633"/>
                    <a:pt x="11328" y="7567"/>
                  </a:cubicBezTo>
                  <a:lnTo>
                    <a:pt x="11328" y="7215"/>
                  </a:lnTo>
                  <a:cubicBezTo>
                    <a:pt x="11328" y="7204"/>
                    <a:pt x="11339" y="7193"/>
                    <a:pt x="11350" y="7193"/>
                  </a:cubicBezTo>
                  <a:cubicBezTo>
                    <a:pt x="11361" y="7193"/>
                    <a:pt x="11372" y="7204"/>
                    <a:pt x="11372" y="7215"/>
                  </a:cubicBezTo>
                  <a:lnTo>
                    <a:pt x="11372" y="7567"/>
                  </a:lnTo>
                  <a:cubicBezTo>
                    <a:pt x="11372" y="7633"/>
                    <a:pt x="11361" y="7699"/>
                    <a:pt x="11350" y="7765"/>
                  </a:cubicBezTo>
                  <a:cubicBezTo>
                    <a:pt x="11350" y="7776"/>
                    <a:pt x="11339" y="7787"/>
                    <a:pt x="11328" y="7787"/>
                  </a:cubicBezTo>
                  <a:close/>
                  <a:moveTo>
                    <a:pt x="11350" y="7061"/>
                  </a:moveTo>
                  <a:cubicBezTo>
                    <a:pt x="11339" y="7061"/>
                    <a:pt x="11328" y="7050"/>
                    <a:pt x="11328" y="7039"/>
                  </a:cubicBezTo>
                  <a:lnTo>
                    <a:pt x="11328" y="6489"/>
                  </a:lnTo>
                  <a:cubicBezTo>
                    <a:pt x="11328" y="6478"/>
                    <a:pt x="11339" y="6467"/>
                    <a:pt x="11350" y="6467"/>
                  </a:cubicBezTo>
                  <a:cubicBezTo>
                    <a:pt x="11361" y="6467"/>
                    <a:pt x="11372" y="6478"/>
                    <a:pt x="11372" y="6489"/>
                  </a:cubicBezTo>
                  <a:lnTo>
                    <a:pt x="11372" y="7039"/>
                  </a:lnTo>
                  <a:cubicBezTo>
                    <a:pt x="11372" y="7050"/>
                    <a:pt x="11361" y="7061"/>
                    <a:pt x="11350" y="7061"/>
                  </a:cubicBezTo>
                  <a:close/>
                  <a:moveTo>
                    <a:pt x="11350" y="6335"/>
                  </a:moveTo>
                  <a:cubicBezTo>
                    <a:pt x="11339" y="6335"/>
                    <a:pt x="11328" y="6324"/>
                    <a:pt x="11328" y="6313"/>
                  </a:cubicBezTo>
                  <a:lnTo>
                    <a:pt x="11328" y="5763"/>
                  </a:lnTo>
                  <a:cubicBezTo>
                    <a:pt x="11328" y="5752"/>
                    <a:pt x="11339" y="5741"/>
                    <a:pt x="11350" y="5741"/>
                  </a:cubicBezTo>
                  <a:cubicBezTo>
                    <a:pt x="11361" y="5741"/>
                    <a:pt x="11372" y="5752"/>
                    <a:pt x="11372" y="5763"/>
                  </a:cubicBezTo>
                  <a:lnTo>
                    <a:pt x="11372" y="6313"/>
                  </a:lnTo>
                  <a:cubicBezTo>
                    <a:pt x="11372" y="6324"/>
                    <a:pt x="11361" y="6335"/>
                    <a:pt x="11350" y="6335"/>
                  </a:cubicBezTo>
                  <a:close/>
                  <a:moveTo>
                    <a:pt x="11350" y="5609"/>
                  </a:moveTo>
                  <a:cubicBezTo>
                    <a:pt x="11339" y="5609"/>
                    <a:pt x="11328" y="5598"/>
                    <a:pt x="11328" y="5587"/>
                  </a:cubicBezTo>
                  <a:lnTo>
                    <a:pt x="11328" y="5037"/>
                  </a:lnTo>
                  <a:cubicBezTo>
                    <a:pt x="11328" y="5026"/>
                    <a:pt x="11339" y="5015"/>
                    <a:pt x="11350" y="5015"/>
                  </a:cubicBezTo>
                  <a:cubicBezTo>
                    <a:pt x="11361" y="5015"/>
                    <a:pt x="11372" y="5026"/>
                    <a:pt x="11372" y="5037"/>
                  </a:cubicBezTo>
                  <a:lnTo>
                    <a:pt x="11372" y="5587"/>
                  </a:lnTo>
                  <a:cubicBezTo>
                    <a:pt x="11372" y="5598"/>
                    <a:pt x="11361" y="5609"/>
                    <a:pt x="11350" y="5609"/>
                  </a:cubicBezTo>
                  <a:close/>
                  <a:moveTo>
                    <a:pt x="11350" y="4883"/>
                  </a:moveTo>
                  <a:cubicBezTo>
                    <a:pt x="11339" y="4883"/>
                    <a:pt x="11328" y="4872"/>
                    <a:pt x="11328" y="4861"/>
                  </a:cubicBezTo>
                  <a:lnTo>
                    <a:pt x="11328" y="4311"/>
                  </a:lnTo>
                  <a:cubicBezTo>
                    <a:pt x="11328" y="4300"/>
                    <a:pt x="11339" y="4289"/>
                    <a:pt x="11350" y="4289"/>
                  </a:cubicBezTo>
                  <a:cubicBezTo>
                    <a:pt x="11361" y="4289"/>
                    <a:pt x="11372" y="4300"/>
                    <a:pt x="11372" y="4311"/>
                  </a:cubicBezTo>
                  <a:lnTo>
                    <a:pt x="11372" y="4861"/>
                  </a:lnTo>
                  <a:cubicBezTo>
                    <a:pt x="11372" y="4872"/>
                    <a:pt x="11361" y="4883"/>
                    <a:pt x="11350" y="4883"/>
                  </a:cubicBezTo>
                  <a:close/>
                  <a:moveTo>
                    <a:pt x="11350" y="4158"/>
                  </a:moveTo>
                  <a:cubicBezTo>
                    <a:pt x="11339" y="4158"/>
                    <a:pt x="11328" y="4147"/>
                    <a:pt x="11328" y="4136"/>
                  </a:cubicBezTo>
                  <a:lnTo>
                    <a:pt x="11328" y="3586"/>
                  </a:lnTo>
                  <a:cubicBezTo>
                    <a:pt x="11328" y="3575"/>
                    <a:pt x="11339" y="3564"/>
                    <a:pt x="11350" y="3564"/>
                  </a:cubicBezTo>
                  <a:cubicBezTo>
                    <a:pt x="11361" y="3564"/>
                    <a:pt x="11372" y="3575"/>
                    <a:pt x="11372" y="3586"/>
                  </a:cubicBezTo>
                  <a:lnTo>
                    <a:pt x="11372" y="4136"/>
                  </a:lnTo>
                  <a:cubicBezTo>
                    <a:pt x="11372" y="4147"/>
                    <a:pt x="11361" y="4158"/>
                    <a:pt x="11350" y="4158"/>
                  </a:cubicBezTo>
                  <a:close/>
                  <a:moveTo>
                    <a:pt x="11350" y="3432"/>
                  </a:moveTo>
                  <a:cubicBezTo>
                    <a:pt x="11339" y="3432"/>
                    <a:pt x="11328" y="3421"/>
                    <a:pt x="11328" y="3399"/>
                  </a:cubicBezTo>
                  <a:lnTo>
                    <a:pt x="11328" y="2860"/>
                  </a:lnTo>
                  <a:cubicBezTo>
                    <a:pt x="11328" y="2849"/>
                    <a:pt x="11339" y="2838"/>
                    <a:pt x="11350" y="2838"/>
                  </a:cubicBezTo>
                  <a:cubicBezTo>
                    <a:pt x="11361" y="2838"/>
                    <a:pt x="11372" y="2849"/>
                    <a:pt x="11372" y="2860"/>
                  </a:cubicBezTo>
                  <a:lnTo>
                    <a:pt x="11372" y="3399"/>
                  </a:lnTo>
                  <a:cubicBezTo>
                    <a:pt x="11372" y="3421"/>
                    <a:pt x="11361" y="3432"/>
                    <a:pt x="11350" y="3432"/>
                  </a:cubicBezTo>
                  <a:close/>
                  <a:moveTo>
                    <a:pt x="11350" y="2706"/>
                  </a:moveTo>
                  <a:cubicBezTo>
                    <a:pt x="11339" y="2706"/>
                    <a:pt x="11328" y="2695"/>
                    <a:pt x="11328" y="2673"/>
                  </a:cubicBezTo>
                  <a:lnTo>
                    <a:pt x="11328" y="2134"/>
                  </a:lnTo>
                  <a:cubicBezTo>
                    <a:pt x="11328" y="2123"/>
                    <a:pt x="11339" y="2112"/>
                    <a:pt x="11350" y="2112"/>
                  </a:cubicBezTo>
                  <a:cubicBezTo>
                    <a:pt x="11361" y="2112"/>
                    <a:pt x="11372" y="2123"/>
                    <a:pt x="11372" y="2134"/>
                  </a:cubicBezTo>
                  <a:lnTo>
                    <a:pt x="11372" y="2673"/>
                  </a:lnTo>
                  <a:cubicBezTo>
                    <a:pt x="11372" y="2695"/>
                    <a:pt x="11361" y="2706"/>
                    <a:pt x="11350" y="2706"/>
                  </a:cubicBezTo>
                  <a:close/>
                  <a:moveTo>
                    <a:pt x="11350" y="1980"/>
                  </a:moveTo>
                  <a:cubicBezTo>
                    <a:pt x="11339" y="1980"/>
                    <a:pt x="11328" y="1969"/>
                    <a:pt x="11328" y="1947"/>
                  </a:cubicBezTo>
                  <a:lnTo>
                    <a:pt x="11328" y="1408"/>
                  </a:lnTo>
                  <a:cubicBezTo>
                    <a:pt x="11328" y="1397"/>
                    <a:pt x="11339" y="1386"/>
                    <a:pt x="11350" y="1386"/>
                  </a:cubicBezTo>
                  <a:cubicBezTo>
                    <a:pt x="11361" y="1386"/>
                    <a:pt x="11372" y="1397"/>
                    <a:pt x="11372" y="1408"/>
                  </a:cubicBezTo>
                  <a:lnTo>
                    <a:pt x="11372" y="1947"/>
                  </a:lnTo>
                  <a:cubicBezTo>
                    <a:pt x="11372" y="1969"/>
                    <a:pt x="11361" y="1980"/>
                    <a:pt x="11350" y="1980"/>
                  </a:cubicBezTo>
                  <a:close/>
                  <a:moveTo>
                    <a:pt x="11350" y="1254"/>
                  </a:moveTo>
                  <a:cubicBezTo>
                    <a:pt x="11339" y="1254"/>
                    <a:pt x="11328" y="1243"/>
                    <a:pt x="11328" y="1221"/>
                  </a:cubicBezTo>
                  <a:lnTo>
                    <a:pt x="11328" y="880"/>
                  </a:lnTo>
                  <a:cubicBezTo>
                    <a:pt x="11328" y="814"/>
                    <a:pt x="11317" y="748"/>
                    <a:pt x="11306" y="693"/>
                  </a:cubicBezTo>
                  <a:cubicBezTo>
                    <a:pt x="11295" y="671"/>
                    <a:pt x="11306" y="660"/>
                    <a:pt x="11317" y="660"/>
                  </a:cubicBezTo>
                  <a:cubicBezTo>
                    <a:pt x="11328" y="660"/>
                    <a:pt x="11339" y="671"/>
                    <a:pt x="11350" y="682"/>
                  </a:cubicBezTo>
                  <a:cubicBezTo>
                    <a:pt x="11361" y="748"/>
                    <a:pt x="11372" y="814"/>
                    <a:pt x="11372" y="880"/>
                  </a:cubicBezTo>
                  <a:lnTo>
                    <a:pt x="11372" y="1232"/>
                  </a:lnTo>
                  <a:cubicBezTo>
                    <a:pt x="11372" y="1243"/>
                    <a:pt x="11361" y="1254"/>
                    <a:pt x="11350" y="1254"/>
                  </a:cubicBezTo>
                  <a:close/>
                  <a:moveTo>
                    <a:pt x="11262" y="539"/>
                  </a:moveTo>
                  <a:cubicBezTo>
                    <a:pt x="11251" y="539"/>
                    <a:pt x="11251" y="528"/>
                    <a:pt x="11240" y="528"/>
                  </a:cubicBezTo>
                  <a:cubicBezTo>
                    <a:pt x="11163" y="364"/>
                    <a:pt x="11042" y="232"/>
                    <a:pt x="10877" y="144"/>
                  </a:cubicBezTo>
                  <a:cubicBezTo>
                    <a:pt x="10866" y="144"/>
                    <a:pt x="10866" y="133"/>
                    <a:pt x="10866" y="122"/>
                  </a:cubicBezTo>
                  <a:cubicBezTo>
                    <a:pt x="10877" y="111"/>
                    <a:pt x="10888" y="100"/>
                    <a:pt x="10899" y="111"/>
                  </a:cubicBezTo>
                  <a:cubicBezTo>
                    <a:pt x="11064" y="199"/>
                    <a:pt x="11196" y="342"/>
                    <a:pt x="11284" y="506"/>
                  </a:cubicBezTo>
                  <a:cubicBezTo>
                    <a:pt x="11284" y="517"/>
                    <a:pt x="11284" y="528"/>
                    <a:pt x="11273" y="539"/>
                  </a:cubicBezTo>
                  <a:cubicBezTo>
                    <a:pt x="11273" y="539"/>
                    <a:pt x="11262" y="539"/>
                    <a:pt x="11262" y="539"/>
                  </a:cubicBezTo>
                  <a:close/>
                  <a:moveTo>
                    <a:pt x="10723" y="78"/>
                  </a:moveTo>
                  <a:lnTo>
                    <a:pt x="10712" y="78"/>
                  </a:lnTo>
                  <a:cubicBezTo>
                    <a:pt x="10646" y="67"/>
                    <a:pt x="10569" y="56"/>
                    <a:pt x="10492" y="56"/>
                  </a:cubicBezTo>
                  <a:lnTo>
                    <a:pt x="10184" y="56"/>
                  </a:lnTo>
                  <a:cubicBezTo>
                    <a:pt x="10162" y="56"/>
                    <a:pt x="10151" y="45"/>
                    <a:pt x="10151" y="23"/>
                  </a:cubicBezTo>
                  <a:cubicBezTo>
                    <a:pt x="10151" y="12"/>
                    <a:pt x="10162" y="1"/>
                    <a:pt x="10184" y="1"/>
                  </a:cubicBezTo>
                  <a:lnTo>
                    <a:pt x="10492" y="1"/>
                  </a:lnTo>
                  <a:cubicBezTo>
                    <a:pt x="10569" y="1"/>
                    <a:pt x="10646" y="12"/>
                    <a:pt x="10723" y="34"/>
                  </a:cubicBezTo>
                  <a:cubicBezTo>
                    <a:pt x="10745" y="45"/>
                    <a:pt x="10745" y="56"/>
                    <a:pt x="10745" y="67"/>
                  </a:cubicBezTo>
                  <a:cubicBezTo>
                    <a:pt x="10745" y="78"/>
                    <a:pt x="10734" y="78"/>
                    <a:pt x="10723" y="78"/>
                  </a:cubicBezTo>
                  <a:close/>
                  <a:moveTo>
                    <a:pt x="9997" y="56"/>
                  </a:moveTo>
                  <a:lnTo>
                    <a:pt x="9459" y="56"/>
                  </a:lnTo>
                  <a:cubicBezTo>
                    <a:pt x="9448" y="56"/>
                    <a:pt x="9437" y="45"/>
                    <a:pt x="9437" y="23"/>
                  </a:cubicBezTo>
                  <a:cubicBezTo>
                    <a:pt x="9437" y="12"/>
                    <a:pt x="9437" y="1"/>
                    <a:pt x="9459" y="1"/>
                  </a:cubicBezTo>
                  <a:lnTo>
                    <a:pt x="9997" y="1"/>
                  </a:lnTo>
                  <a:cubicBezTo>
                    <a:pt x="10008" y="1"/>
                    <a:pt x="10019" y="12"/>
                    <a:pt x="10019" y="23"/>
                  </a:cubicBezTo>
                  <a:cubicBezTo>
                    <a:pt x="10019" y="45"/>
                    <a:pt x="10008" y="56"/>
                    <a:pt x="9997" y="56"/>
                  </a:cubicBezTo>
                  <a:close/>
                  <a:moveTo>
                    <a:pt x="9272" y="56"/>
                  </a:moveTo>
                  <a:lnTo>
                    <a:pt x="8733" y="56"/>
                  </a:lnTo>
                  <a:cubicBezTo>
                    <a:pt x="8722" y="56"/>
                    <a:pt x="8711" y="45"/>
                    <a:pt x="8711" y="23"/>
                  </a:cubicBezTo>
                  <a:cubicBezTo>
                    <a:pt x="8711" y="12"/>
                    <a:pt x="8711" y="1"/>
                    <a:pt x="8733" y="1"/>
                  </a:cubicBezTo>
                  <a:lnTo>
                    <a:pt x="9272" y="1"/>
                  </a:lnTo>
                  <a:cubicBezTo>
                    <a:pt x="9283" y="1"/>
                    <a:pt x="9294" y="12"/>
                    <a:pt x="9294" y="23"/>
                  </a:cubicBezTo>
                  <a:cubicBezTo>
                    <a:pt x="9294" y="45"/>
                    <a:pt x="9283" y="56"/>
                    <a:pt x="9272" y="56"/>
                  </a:cubicBezTo>
                  <a:close/>
                  <a:moveTo>
                    <a:pt x="8546" y="56"/>
                  </a:moveTo>
                  <a:lnTo>
                    <a:pt x="8007" y="56"/>
                  </a:lnTo>
                  <a:cubicBezTo>
                    <a:pt x="7996" y="56"/>
                    <a:pt x="7985" y="45"/>
                    <a:pt x="7985" y="23"/>
                  </a:cubicBezTo>
                  <a:cubicBezTo>
                    <a:pt x="7985" y="12"/>
                    <a:pt x="7985" y="1"/>
                    <a:pt x="8007" y="1"/>
                  </a:cubicBezTo>
                  <a:lnTo>
                    <a:pt x="8546" y="1"/>
                  </a:lnTo>
                  <a:cubicBezTo>
                    <a:pt x="8557" y="1"/>
                    <a:pt x="8568" y="12"/>
                    <a:pt x="8568" y="23"/>
                  </a:cubicBezTo>
                  <a:cubicBezTo>
                    <a:pt x="8568" y="45"/>
                    <a:pt x="8557" y="56"/>
                    <a:pt x="8546" y="56"/>
                  </a:cubicBezTo>
                  <a:close/>
                  <a:moveTo>
                    <a:pt x="7820" y="56"/>
                  </a:moveTo>
                  <a:lnTo>
                    <a:pt x="7281" y="56"/>
                  </a:lnTo>
                  <a:cubicBezTo>
                    <a:pt x="7270" y="56"/>
                    <a:pt x="7259" y="45"/>
                    <a:pt x="7259" y="23"/>
                  </a:cubicBezTo>
                  <a:cubicBezTo>
                    <a:pt x="7259" y="12"/>
                    <a:pt x="7259" y="1"/>
                    <a:pt x="7281" y="1"/>
                  </a:cubicBezTo>
                  <a:lnTo>
                    <a:pt x="7820" y="1"/>
                  </a:lnTo>
                  <a:cubicBezTo>
                    <a:pt x="7831" y="1"/>
                    <a:pt x="7842" y="12"/>
                    <a:pt x="7842" y="23"/>
                  </a:cubicBezTo>
                  <a:cubicBezTo>
                    <a:pt x="7842" y="45"/>
                    <a:pt x="7831" y="56"/>
                    <a:pt x="7820" y="56"/>
                  </a:cubicBezTo>
                  <a:close/>
                  <a:moveTo>
                    <a:pt x="7094" y="56"/>
                  </a:moveTo>
                  <a:lnTo>
                    <a:pt x="6555" y="56"/>
                  </a:lnTo>
                  <a:cubicBezTo>
                    <a:pt x="6544" y="56"/>
                    <a:pt x="6533" y="45"/>
                    <a:pt x="6533" y="23"/>
                  </a:cubicBezTo>
                  <a:cubicBezTo>
                    <a:pt x="6533" y="12"/>
                    <a:pt x="6533" y="1"/>
                    <a:pt x="6555" y="1"/>
                  </a:cubicBezTo>
                  <a:lnTo>
                    <a:pt x="7094" y="1"/>
                  </a:lnTo>
                  <a:cubicBezTo>
                    <a:pt x="7105" y="1"/>
                    <a:pt x="7116" y="12"/>
                    <a:pt x="7116" y="23"/>
                  </a:cubicBezTo>
                  <a:cubicBezTo>
                    <a:pt x="7116" y="45"/>
                    <a:pt x="7105" y="56"/>
                    <a:pt x="7094" y="56"/>
                  </a:cubicBezTo>
                  <a:close/>
                  <a:moveTo>
                    <a:pt x="6368" y="56"/>
                  </a:moveTo>
                  <a:lnTo>
                    <a:pt x="5829" y="56"/>
                  </a:lnTo>
                  <a:cubicBezTo>
                    <a:pt x="5818" y="56"/>
                    <a:pt x="5807" y="45"/>
                    <a:pt x="5807" y="23"/>
                  </a:cubicBezTo>
                  <a:cubicBezTo>
                    <a:pt x="5807" y="12"/>
                    <a:pt x="5807" y="1"/>
                    <a:pt x="5829" y="1"/>
                  </a:cubicBezTo>
                  <a:lnTo>
                    <a:pt x="6368" y="1"/>
                  </a:lnTo>
                  <a:cubicBezTo>
                    <a:pt x="6379" y="1"/>
                    <a:pt x="6390" y="12"/>
                    <a:pt x="6390" y="23"/>
                  </a:cubicBezTo>
                  <a:cubicBezTo>
                    <a:pt x="6390" y="45"/>
                    <a:pt x="6379" y="56"/>
                    <a:pt x="6368" y="56"/>
                  </a:cubicBezTo>
                  <a:close/>
                  <a:moveTo>
                    <a:pt x="5643" y="56"/>
                  </a:moveTo>
                  <a:lnTo>
                    <a:pt x="5104" y="56"/>
                  </a:lnTo>
                  <a:cubicBezTo>
                    <a:pt x="5093" y="56"/>
                    <a:pt x="5082" y="45"/>
                    <a:pt x="5082" y="23"/>
                  </a:cubicBezTo>
                  <a:cubicBezTo>
                    <a:pt x="5082" y="12"/>
                    <a:pt x="5082" y="1"/>
                    <a:pt x="5104" y="1"/>
                  </a:cubicBezTo>
                  <a:lnTo>
                    <a:pt x="5643" y="1"/>
                  </a:lnTo>
                  <a:cubicBezTo>
                    <a:pt x="5654" y="1"/>
                    <a:pt x="5665" y="12"/>
                    <a:pt x="5665" y="23"/>
                  </a:cubicBezTo>
                  <a:cubicBezTo>
                    <a:pt x="5665" y="45"/>
                    <a:pt x="5654" y="56"/>
                    <a:pt x="5643" y="56"/>
                  </a:cubicBezTo>
                  <a:close/>
                  <a:moveTo>
                    <a:pt x="4917" y="56"/>
                  </a:moveTo>
                  <a:lnTo>
                    <a:pt x="4378" y="56"/>
                  </a:lnTo>
                  <a:cubicBezTo>
                    <a:pt x="4367" y="56"/>
                    <a:pt x="4356" y="45"/>
                    <a:pt x="4356" y="23"/>
                  </a:cubicBezTo>
                  <a:cubicBezTo>
                    <a:pt x="4356" y="12"/>
                    <a:pt x="4356" y="1"/>
                    <a:pt x="4378" y="1"/>
                  </a:cubicBezTo>
                  <a:lnTo>
                    <a:pt x="4917" y="1"/>
                  </a:lnTo>
                  <a:cubicBezTo>
                    <a:pt x="4928" y="1"/>
                    <a:pt x="4939" y="12"/>
                    <a:pt x="4939" y="23"/>
                  </a:cubicBezTo>
                  <a:cubicBezTo>
                    <a:pt x="4939" y="45"/>
                    <a:pt x="4928" y="56"/>
                    <a:pt x="4917" y="56"/>
                  </a:cubicBezTo>
                  <a:close/>
                  <a:moveTo>
                    <a:pt x="4191" y="56"/>
                  </a:moveTo>
                  <a:lnTo>
                    <a:pt x="3652" y="56"/>
                  </a:lnTo>
                  <a:cubicBezTo>
                    <a:pt x="3641" y="56"/>
                    <a:pt x="3630" y="45"/>
                    <a:pt x="3630" y="23"/>
                  </a:cubicBezTo>
                  <a:cubicBezTo>
                    <a:pt x="3630" y="12"/>
                    <a:pt x="3630" y="1"/>
                    <a:pt x="3652" y="1"/>
                  </a:cubicBezTo>
                  <a:lnTo>
                    <a:pt x="4191" y="1"/>
                  </a:lnTo>
                  <a:cubicBezTo>
                    <a:pt x="4202" y="1"/>
                    <a:pt x="4213" y="12"/>
                    <a:pt x="4213" y="23"/>
                  </a:cubicBezTo>
                  <a:cubicBezTo>
                    <a:pt x="4213" y="45"/>
                    <a:pt x="4202" y="56"/>
                    <a:pt x="4191" y="56"/>
                  </a:cubicBezTo>
                  <a:close/>
                  <a:moveTo>
                    <a:pt x="3465" y="56"/>
                  </a:moveTo>
                  <a:lnTo>
                    <a:pt x="2926" y="56"/>
                  </a:lnTo>
                  <a:cubicBezTo>
                    <a:pt x="2915" y="56"/>
                    <a:pt x="2904" y="45"/>
                    <a:pt x="2904" y="23"/>
                  </a:cubicBezTo>
                  <a:cubicBezTo>
                    <a:pt x="2904" y="12"/>
                    <a:pt x="2904" y="1"/>
                    <a:pt x="2926" y="1"/>
                  </a:cubicBezTo>
                  <a:lnTo>
                    <a:pt x="3465" y="1"/>
                  </a:lnTo>
                  <a:cubicBezTo>
                    <a:pt x="3476" y="1"/>
                    <a:pt x="3487" y="12"/>
                    <a:pt x="3487" y="23"/>
                  </a:cubicBezTo>
                  <a:cubicBezTo>
                    <a:pt x="3487" y="45"/>
                    <a:pt x="3476" y="56"/>
                    <a:pt x="3465" y="56"/>
                  </a:cubicBezTo>
                  <a:close/>
                  <a:moveTo>
                    <a:pt x="2739" y="56"/>
                  </a:moveTo>
                  <a:lnTo>
                    <a:pt x="2200" y="56"/>
                  </a:lnTo>
                  <a:cubicBezTo>
                    <a:pt x="2189" y="56"/>
                    <a:pt x="2178" y="45"/>
                    <a:pt x="2178" y="23"/>
                  </a:cubicBezTo>
                  <a:cubicBezTo>
                    <a:pt x="2178" y="12"/>
                    <a:pt x="2178" y="1"/>
                    <a:pt x="2200" y="1"/>
                  </a:cubicBezTo>
                  <a:lnTo>
                    <a:pt x="2739" y="1"/>
                  </a:lnTo>
                  <a:cubicBezTo>
                    <a:pt x="2750" y="1"/>
                    <a:pt x="2761" y="12"/>
                    <a:pt x="2761" y="23"/>
                  </a:cubicBezTo>
                  <a:cubicBezTo>
                    <a:pt x="2761" y="45"/>
                    <a:pt x="2750" y="56"/>
                    <a:pt x="2739" y="56"/>
                  </a:cubicBezTo>
                  <a:close/>
                  <a:moveTo>
                    <a:pt x="2013" y="56"/>
                  </a:moveTo>
                  <a:lnTo>
                    <a:pt x="1475" y="56"/>
                  </a:lnTo>
                  <a:cubicBezTo>
                    <a:pt x="1464" y="56"/>
                    <a:pt x="1453" y="45"/>
                    <a:pt x="1453" y="23"/>
                  </a:cubicBezTo>
                  <a:cubicBezTo>
                    <a:pt x="1453" y="12"/>
                    <a:pt x="1453" y="1"/>
                    <a:pt x="1475" y="1"/>
                  </a:cubicBezTo>
                  <a:lnTo>
                    <a:pt x="2013" y="1"/>
                  </a:lnTo>
                  <a:cubicBezTo>
                    <a:pt x="2024" y="1"/>
                    <a:pt x="2035" y="12"/>
                    <a:pt x="2035" y="23"/>
                  </a:cubicBezTo>
                  <a:cubicBezTo>
                    <a:pt x="2035" y="45"/>
                    <a:pt x="2024" y="56"/>
                    <a:pt x="2013" y="56"/>
                  </a:cubicBezTo>
                  <a:close/>
                  <a:moveTo>
                    <a:pt x="1288" y="56"/>
                  </a:moveTo>
                  <a:lnTo>
                    <a:pt x="749" y="56"/>
                  </a:lnTo>
                  <a:cubicBezTo>
                    <a:pt x="738" y="56"/>
                    <a:pt x="727" y="45"/>
                    <a:pt x="727" y="23"/>
                  </a:cubicBezTo>
                  <a:cubicBezTo>
                    <a:pt x="727" y="12"/>
                    <a:pt x="727" y="1"/>
                    <a:pt x="749" y="1"/>
                  </a:cubicBezTo>
                  <a:lnTo>
                    <a:pt x="1288" y="1"/>
                  </a:lnTo>
                  <a:cubicBezTo>
                    <a:pt x="1299" y="1"/>
                    <a:pt x="1310" y="12"/>
                    <a:pt x="1310" y="23"/>
                  </a:cubicBezTo>
                  <a:cubicBezTo>
                    <a:pt x="1310" y="45"/>
                    <a:pt x="1299" y="56"/>
                    <a:pt x="1288" y="56"/>
                  </a:cubicBezTo>
                  <a:close/>
                  <a:moveTo>
                    <a:pt x="562" y="56"/>
                  </a:moveTo>
                  <a:lnTo>
                    <a:pt x="23" y="56"/>
                  </a:lnTo>
                  <a:cubicBezTo>
                    <a:pt x="12" y="56"/>
                    <a:pt x="1" y="45"/>
                    <a:pt x="1" y="23"/>
                  </a:cubicBezTo>
                  <a:cubicBezTo>
                    <a:pt x="1" y="12"/>
                    <a:pt x="1" y="1"/>
                    <a:pt x="23" y="1"/>
                  </a:cubicBezTo>
                  <a:lnTo>
                    <a:pt x="562" y="1"/>
                  </a:lnTo>
                  <a:cubicBezTo>
                    <a:pt x="573" y="1"/>
                    <a:pt x="584" y="12"/>
                    <a:pt x="584" y="23"/>
                  </a:cubicBezTo>
                  <a:cubicBezTo>
                    <a:pt x="584" y="45"/>
                    <a:pt x="573" y="56"/>
                    <a:pt x="562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2604313" y="2506307"/>
              <a:ext cx="347860" cy="175434"/>
            </a:xfrm>
            <a:custGeom>
              <a:avLst/>
              <a:gdLst/>
              <a:ahLst/>
              <a:cxnLst/>
              <a:rect l="l" t="t" r="r" b="b"/>
              <a:pathLst>
                <a:path w="5411" h="2729" extrusionOk="0">
                  <a:moveTo>
                    <a:pt x="1364" y="1"/>
                  </a:moveTo>
                  <a:cubicBezTo>
                    <a:pt x="605" y="1"/>
                    <a:pt x="0" y="606"/>
                    <a:pt x="0" y="1364"/>
                  </a:cubicBezTo>
                  <a:cubicBezTo>
                    <a:pt x="0" y="2112"/>
                    <a:pt x="605" y="2728"/>
                    <a:pt x="1364" y="2728"/>
                  </a:cubicBezTo>
                  <a:lnTo>
                    <a:pt x="5411" y="2728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2643206" y="2628257"/>
              <a:ext cx="96174" cy="27321"/>
            </a:xfrm>
            <a:custGeom>
              <a:avLst/>
              <a:gdLst/>
              <a:ahLst/>
              <a:cxnLst/>
              <a:rect l="l" t="t" r="r" b="b"/>
              <a:pathLst>
                <a:path w="1496" h="425" extrusionOk="0">
                  <a:moveTo>
                    <a:pt x="55" y="1"/>
                  </a:moveTo>
                  <a:cubicBezTo>
                    <a:pt x="44" y="1"/>
                    <a:pt x="33" y="6"/>
                    <a:pt x="22" y="17"/>
                  </a:cubicBezTo>
                  <a:cubicBezTo>
                    <a:pt x="0" y="28"/>
                    <a:pt x="0" y="61"/>
                    <a:pt x="11" y="72"/>
                  </a:cubicBezTo>
                  <a:cubicBezTo>
                    <a:pt x="198" y="292"/>
                    <a:pt x="473" y="424"/>
                    <a:pt x="759" y="424"/>
                  </a:cubicBezTo>
                  <a:cubicBezTo>
                    <a:pt x="1034" y="424"/>
                    <a:pt x="1298" y="303"/>
                    <a:pt x="1485" y="83"/>
                  </a:cubicBezTo>
                  <a:cubicBezTo>
                    <a:pt x="1496" y="72"/>
                    <a:pt x="1496" y="39"/>
                    <a:pt x="1474" y="28"/>
                  </a:cubicBezTo>
                  <a:cubicBezTo>
                    <a:pt x="1468" y="17"/>
                    <a:pt x="1457" y="12"/>
                    <a:pt x="1446" y="12"/>
                  </a:cubicBezTo>
                  <a:cubicBezTo>
                    <a:pt x="1435" y="12"/>
                    <a:pt x="1424" y="17"/>
                    <a:pt x="1419" y="28"/>
                  </a:cubicBezTo>
                  <a:cubicBezTo>
                    <a:pt x="1254" y="226"/>
                    <a:pt x="1012" y="336"/>
                    <a:pt x="759" y="336"/>
                  </a:cubicBezTo>
                  <a:cubicBezTo>
                    <a:pt x="495" y="336"/>
                    <a:pt x="253" y="215"/>
                    <a:pt x="88" y="17"/>
                  </a:cubicBezTo>
                  <a:cubicBezTo>
                    <a:pt x="77" y="6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2639670" y="2546293"/>
              <a:ext cx="104660" cy="95335"/>
            </a:xfrm>
            <a:custGeom>
              <a:avLst/>
              <a:gdLst/>
              <a:ahLst/>
              <a:cxnLst/>
              <a:rect l="l" t="t" r="r" b="b"/>
              <a:pathLst>
                <a:path w="1628" h="1483" extrusionOk="0">
                  <a:moveTo>
                    <a:pt x="809" y="0"/>
                  </a:moveTo>
                  <a:cubicBezTo>
                    <a:pt x="619" y="0"/>
                    <a:pt x="429" y="72"/>
                    <a:pt x="286" y="215"/>
                  </a:cubicBezTo>
                  <a:cubicBezTo>
                    <a:pt x="0" y="512"/>
                    <a:pt x="0" y="973"/>
                    <a:pt x="286" y="1259"/>
                  </a:cubicBezTo>
                  <a:cubicBezTo>
                    <a:pt x="429" y="1408"/>
                    <a:pt x="619" y="1482"/>
                    <a:pt x="809" y="1482"/>
                  </a:cubicBezTo>
                  <a:cubicBezTo>
                    <a:pt x="998" y="1482"/>
                    <a:pt x="1188" y="1408"/>
                    <a:pt x="1331" y="1259"/>
                  </a:cubicBezTo>
                  <a:cubicBezTo>
                    <a:pt x="1628" y="973"/>
                    <a:pt x="1628" y="512"/>
                    <a:pt x="1331" y="215"/>
                  </a:cubicBezTo>
                  <a:cubicBezTo>
                    <a:pt x="1188" y="72"/>
                    <a:pt x="998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2612799" y="2514793"/>
              <a:ext cx="195884" cy="87749"/>
            </a:xfrm>
            <a:custGeom>
              <a:avLst/>
              <a:gdLst/>
              <a:ahLst/>
              <a:cxnLst/>
              <a:rect l="l" t="t" r="r" b="b"/>
              <a:pathLst>
                <a:path w="3047" h="1365" extrusionOk="0">
                  <a:moveTo>
                    <a:pt x="1232" y="1"/>
                  </a:moveTo>
                  <a:cubicBezTo>
                    <a:pt x="550" y="1"/>
                    <a:pt x="0" y="551"/>
                    <a:pt x="0" y="1232"/>
                  </a:cubicBezTo>
                  <a:cubicBezTo>
                    <a:pt x="0" y="1309"/>
                    <a:pt x="66" y="1364"/>
                    <a:pt x="132" y="1364"/>
                  </a:cubicBezTo>
                  <a:lnTo>
                    <a:pt x="143" y="1364"/>
                  </a:lnTo>
                  <a:cubicBezTo>
                    <a:pt x="209" y="1364"/>
                    <a:pt x="275" y="1309"/>
                    <a:pt x="275" y="1232"/>
                  </a:cubicBezTo>
                  <a:cubicBezTo>
                    <a:pt x="275" y="705"/>
                    <a:pt x="704" y="276"/>
                    <a:pt x="1232" y="276"/>
                  </a:cubicBezTo>
                  <a:lnTo>
                    <a:pt x="2915" y="276"/>
                  </a:lnTo>
                  <a:cubicBezTo>
                    <a:pt x="2992" y="276"/>
                    <a:pt x="3047" y="210"/>
                    <a:pt x="3047" y="144"/>
                  </a:cubicBezTo>
                  <a:cubicBezTo>
                    <a:pt x="3047" y="67"/>
                    <a:pt x="2992" y="1"/>
                    <a:pt x="2915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2694764" y="2681679"/>
              <a:ext cx="247507" cy="10671"/>
            </a:xfrm>
            <a:custGeom>
              <a:avLst/>
              <a:gdLst/>
              <a:ahLst/>
              <a:cxnLst/>
              <a:rect l="l" t="t" r="r" b="b"/>
              <a:pathLst>
                <a:path w="3850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32"/>
                    <a:pt x="34" y="165"/>
                    <a:pt x="78" y="165"/>
                  </a:cubicBezTo>
                  <a:lnTo>
                    <a:pt x="3773" y="165"/>
                  </a:lnTo>
                  <a:cubicBezTo>
                    <a:pt x="3817" y="165"/>
                    <a:pt x="3850" y="132"/>
                    <a:pt x="3850" y="77"/>
                  </a:cubicBezTo>
                  <a:cubicBezTo>
                    <a:pt x="3850" y="33"/>
                    <a:pt x="3817" y="0"/>
                    <a:pt x="377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2655935" y="2552271"/>
              <a:ext cx="72131" cy="25585"/>
            </a:xfrm>
            <a:custGeom>
              <a:avLst/>
              <a:gdLst/>
              <a:ahLst/>
              <a:cxnLst/>
              <a:rect l="l" t="t" r="r" b="b"/>
              <a:pathLst>
                <a:path w="1122" h="398" extrusionOk="0">
                  <a:moveTo>
                    <a:pt x="561" y="1"/>
                  </a:moveTo>
                  <a:cubicBezTo>
                    <a:pt x="330" y="1"/>
                    <a:pt x="132" y="122"/>
                    <a:pt x="11" y="309"/>
                  </a:cubicBezTo>
                  <a:cubicBezTo>
                    <a:pt x="0" y="342"/>
                    <a:pt x="0" y="375"/>
                    <a:pt x="33" y="386"/>
                  </a:cubicBezTo>
                  <a:cubicBezTo>
                    <a:pt x="42" y="394"/>
                    <a:pt x="52" y="398"/>
                    <a:pt x="62" y="398"/>
                  </a:cubicBezTo>
                  <a:cubicBezTo>
                    <a:pt x="79" y="398"/>
                    <a:pt x="97" y="388"/>
                    <a:pt x="110" y="375"/>
                  </a:cubicBezTo>
                  <a:cubicBezTo>
                    <a:pt x="198" y="210"/>
                    <a:pt x="374" y="111"/>
                    <a:pt x="561" y="111"/>
                  </a:cubicBezTo>
                  <a:cubicBezTo>
                    <a:pt x="737" y="111"/>
                    <a:pt x="913" y="210"/>
                    <a:pt x="1012" y="375"/>
                  </a:cubicBezTo>
                  <a:cubicBezTo>
                    <a:pt x="1023" y="386"/>
                    <a:pt x="1034" y="397"/>
                    <a:pt x="1056" y="397"/>
                  </a:cubicBezTo>
                  <a:cubicBezTo>
                    <a:pt x="1067" y="397"/>
                    <a:pt x="1078" y="397"/>
                    <a:pt x="1089" y="386"/>
                  </a:cubicBezTo>
                  <a:cubicBezTo>
                    <a:pt x="1111" y="375"/>
                    <a:pt x="1122" y="342"/>
                    <a:pt x="1100" y="309"/>
                  </a:cubicBezTo>
                  <a:cubicBezTo>
                    <a:pt x="990" y="122"/>
                    <a:pt x="781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2184376" y="3030275"/>
              <a:ext cx="755100" cy="183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2395060" y="3069772"/>
              <a:ext cx="78495" cy="99770"/>
            </a:xfrm>
            <a:custGeom>
              <a:avLst/>
              <a:gdLst/>
              <a:ahLst/>
              <a:cxnLst/>
              <a:rect l="l" t="t" r="r" b="b"/>
              <a:pathLst>
                <a:path w="1221" h="1552" extrusionOk="0">
                  <a:moveTo>
                    <a:pt x="616" y="1"/>
                  </a:moveTo>
                  <a:cubicBezTo>
                    <a:pt x="506" y="1"/>
                    <a:pt x="418" y="12"/>
                    <a:pt x="330" y="45"/>
                  </a:cubicBezTo>
                  <a:cubicBezTo>
                    <a:pt x="253" y="78"/>
                    <a:pt x="187" y="133"/>
                    <a:pt x="132" y="198"/>
                  </a:cubicBezTo>
                  <a:cubicBezTo>
                    <a:pt x="77" y="264"/>
                    <a:pt x="55" y="341"/>
                    <a:pt x="55" y="440"/>
                  </a:cubicBezTo>
                  <a:cubicBezTo>
                    <a:pt x="55" y="517"/>
                    <a:pt x="66" y="572"/>
                    <a:pt x="88" y="616"/>
                  </a:cubicBezTo>
                  <a:cubicBezTo>
                    <a:pt x="110" y="660"/>
                    <a:pt x="143" y="704"/>
                    <a:pt x="176" y="726"/>
                  </a:cubicBezTo>
                  <a:cubicBezTo>
                    <a:pt x="220" y="759"/>
                    <a:pt x="253" y="781"/>
                    <a:pt x="297" y="792"/>
                  </a:cubicBezTo>
                  <a:cubicBezTo>
                    <a:pt x="330" y="814"/>
                    <a:pt x="363" y="825"/>
                    <a:pt x="396" y="836"/>
                  </a:cubicBezTo>
                  <a:lnTo>
                    <a:pt x="781" y="946"/>
                  </a:lnTo>
                  <a:cubicBezTo>
                    <a:pt x="814" y="957"/>
                    <a:pt x="836" y="968"/>
                    <a:pt x="858" y="979"/>
                  </a:cubicBezTo>
                  <a:cubicBezTo>
                    <a:pt x="869" y="990"/>
                    <a:pt x="891" y="1001"/>
                    <a:pt x="902" y="1012"/>
                  </a:cubicBezTo>
                  <a:cubicBezTo>
                    <a:pt x="902" y="1023"/>
                    <a:pt x="913" y="1034"/>
                    <a:pt x="924" y="1056"/>
                  </a:cubicBezTo>
                  <a:cubicBezTo>
                    <a:pt x="924" y="1067"/>
                    <a:pt x="924" y="1078"/>
                    <a:pt x="924" y="1100"/>
                  </a:cubicBezTo>
                  <a:cubicBezTo>
                    <a:pt x="924" y="1133"/>
                    <a:pt x="913" y="1166"/>
                    <a:pt x="880" y="1199"/>
                  </a:cubicBezTo>
                  <a:cubicBezTo>
                    <a:pt x="858" y="1232"/>
                    <a:pt x="825" y="1254"/>
                    <a:pt x="781" y="1265"/>
                  </a:cubicBezTo>
                  <a:cubicBezTo>
                    <a:pt x="737" y="1276"/>
                    <a:pt x="693" y="1287"/>
                    <a:pt x="638" y="1287"/>
                  </a:cubicBezTo>
                  <a:cubicBezTo>
                    <a:pt x="561" y="1287"/>
                    <a:pt x="484" y="1265"/>
                    <a:pt x="418" y="1221"/>
                  </a:cubicBezTo>
                  <a:cubicBezTo>
                    <a:pt x="352" y="1177"/>
                    <a:pt x="308" y="1111"/>
                    <a:pt x="286" y="1023"/>
                  </a:cubicBezTo>
                  <a:lnTo>
                    <a:pt x="0" y="1067"/>
                  </a:lnTo>
                  <a:cubicBezTo>
                    <a:pt x="11" y="1166"/>
                    <a:pt x="44" y="1254"/>
                    <a:pt x="110" y="1320"/>
                  </a:cubicBezTo>
                  <a:cubicBezTo>
                    <a:pt x="165" y="1397"/>
                    <a:pt x="231" y="1452"/>
                    <a:pt x="319" y="1496"/>
                  </a:cubicBezTo>
                  <a:cubicBezTo>
                    <a:pt x="418" y="1529"/>
                    <a:pt x="517" y="1551"/>
                    <a:pt x="627" y="1551"/>
                  </a:cubicBezTo>
                  <a:cubicBezTo>
                    <a:pt x="704" y="1551"/>
                    <a:pt x="770" y="1540"/>
                    <a:pt x="847" y="1518"/>
                  </a:cubicBezTo>
                  <a:cubicBezTo>
                    <a:pt x="913" y="1496"/>
                    <a:pt x="979" y="1474"/>
                    <a:pt x="1034" y="1430"/>
                  </a:cubicBezTo>
                  <a:cubicBezTo>
                    <a:pt x="1100" y="1397"/>
                    <a:pt x="1144" y="1342"/>
                    <a:pt x="1177" y="1287"/>
                  </a:cubicBezTo>
                  <a:cubicBezTo>
                    <a:pt x="1210" y="1221"/>
                    <a:pt x="1221" y="1155"/>
                    <a:pt x="1221" y="1078"/>
                  </a:cubicBezTo>
                  <a:cubicBezTo>
                    <a:pt x="1221" y="1001"/>
                    <a:pt x="1210" y="946"/>
                    <a:pt x="1177" y="891"/>
                  </a:cubicBezTo>
                  <a:cubicBezTo>
                    <a:pt x="1155" y="847"/>
                    <a:pt x="1122" y="803"/>
                    <a:pt x="1078" y="770"/>
                  </a:cubicBezTo>
                  <a:cubicBezTo>
                    <a:pt x="1034" y="748"/>
                    <a:pt x="990" y="715"/>
                    <a:pt x="935" y="704"/>
                  </a:cubicBezTo>
                  <a:cubicBezTo>
                    <a:pt x="891" y="682"/>
                    <a:pt x="847" y="671"/>
                    <a:pt x="814" y="660"/>
                  </a:cubicBezTo>
                  <a:lnTo>
                    <a:pt x="550" y="594"/>
                  </a:lnTo>
                  <a:cubicBezTo>
                    <a:pt x="517" y="583"/>
                    <a:pt x="484" y="572"/>
                    <a:pt x="462" y="561"/>
                  </a:cubicBezTo>
                  <a:cubicBezTo>
                    <a:pt x="429" y="550"/>
                    <a:pt x="407" y="528"/>
                    <a:pt x="385" y="506"/>
                  </a:cubicBezTo>
                  <a:cubicBezTo>
                    <a:pt x="363" y="484"/>
                    <a:pt x="352" y="462"/>
                    <a:pt x="352" y="429"/>
                  </a:cubicBezTo>
                  <a:cubicBezTo>
                    <a:pt x="352" y="396"/>
                    <a:pt x="363" y="363"/>
                    <a:pt x="385" y="341"/>
                  </a:cubicBezTo>
                  <a:cubicBezTo>
                    <a:pt x="418" y="308"/>
                    <a:pt x="451" y="297"/>
                    <a:pt x="484" y="275"/>
                  </a:cubicBezTo>
                  <a:cubicBezTo>
                    <a:pt x="528" y="264"/>
                    <a:pt x="561" y="264"/>
                    <a:pt x="605" y="264"/>
                  </a:cubicBezTo>
                  <a:cubicBezTo>
                    <a:pt x="660" y="264"/>
                    <a:pt x="693" y="275"/>
                    <a:pt x="737" y="286"/>
                  </a:cubicBezTo>
                  <a:cubicBezTo>
                    <a:pt x="781" y="308"/>
                    <a:pt x="814" y="330"/>
                    <a:pt x="847" y="363"/>
                  </a:cubicBezTo>
                  <a:cubicBezTo>
                    <a:pt x="880" y="396"/>
                    <a:pt x="891" y="440"/>
                    <a:pt x="902" y="484"/>
                  </a:cubicBezTo>
                  <a:lnTo>
                    <a:pt x="1210" y="440"/>
                  </a:lnTo>
                  <a:cubicBezTo>
                    <a:pt x="1188" y="341"/>
                    <a:pt x="1144" y="264"/>
                    <a:pt x="1089" y="198"/>
                  </a:cubicBezTo>
                  <a:cubicBezTo>
                    <a:pt x="1034" y="133"/>
                    <a:pt x="968" y="89"/>
                    <a:pt x="891" y="56"/>
                  </a:cubicBezTo>
                  <a:cubicBezTo>
                    <a:pt x="814" y="23"/>
                    <a:pt x="715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2521576" y="3071894"/>
              <a:ext cx="85631" cy="95528"/>
            </a:xfrm>
            <a:custGeom>
              <a:avLst/>
              <a:gdLst/>
              <a:ahLst/>
              <a:cxnLst/>
              <a:rect l="l" t="t" r="r" b="b"/>
              <a:pathLst>
                <a:path w="1332" h="1486" extrusionOk="0">
                  <a:moveTo>
                    <a:pt x="666" y="266"/>
                  </a:moveTo>
                  <a:lnTo>
                    <a:pt x="868" y="913"/>
                  </a:lnTo>
                  <a:lnTo>
                    <a:pt x="471" y="913"/>
                  </a:lnTo>
                  <a:lnTo>
                    <a:pt x="666" y="266"/>
                  </a:lnTo>
                  <a:close/>
                  <a:moveTo>
                    <a:pt x="463" y="1"/>
                  </a:moveTo>
                  <a:lnTo>
                    <a:pt x="1" y="1485"/>
                  </a:lnTo>
                  <a:lnTo>
                    <a:pt x="298" y="1485"/>
                  </a:lnTo>
                  <a:lnTo>
                    <a:pt x="391" y="1177"/>
                  </a:lnTo>
                  <a:lnTo>
                    <a:pt x="950" y="1177"/>
                  </a:lnTo>
                  <a:lnTo>
                    <a:pt x="1045" y="1485"/>
                  </a:lnTo>
                  <a:lnTo>
                    <a:pt x="1331" y="1485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2641792" y="3071894"/>
              <a:ext cx="85567" cy="95528"/>
            </a:xfrm>
            <a:custGeom>
              <a:avLst/>
              <a:gdLst/>
              <a:ahLst/>
              <a:cxnLst/>
              <a:rect l="l" t="t" r="r" b="b"/>
              <a:pathLst>
                <a:path w="1331" h="1486" extrusionOk="0">
                  <a:moveTo>
                    <a:pt x="0" y="1"/>
                  </a:moveTo>
                  <a:lnTo>
                    <a:pt x="451" y="1485"/>
                  </a:lnTo>
                  <a:lnTo>
                    <a:pt x="869" y="1485"/>
                  </a:lnTo>
                  <a:lnTo>
                    <a:pt x="1331" y="1"/>
                  </a:lnTo>
                  <a:lnTo>
                    <a:pt x="1034" y="1"/>
                  </a:lnTo>
                  <a:lnTo>
                    <a:pt x="660" y="122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2777500" y="3071894"/>
              <a:ext cx="62295" cy="95528"/>
            </a:xfrm>
            <a:custGeom>
              <a:avLst/>
              <a:gdLst/>
              <a:ahLst/>
              <a:cxnLst/>
              <a:rect l="l" t="t" r="r" b="b"/>
              <a:pathLst>
                <a:path w="969" h="1486" extrusionOk="0">
                  <a:moveTo>
                    <a:pt x="1" y="1"/>
                  </a:moveTo>
                  <a:lnTo>
                    <a:pt x="1" y="1485"/>
                  </a:lnTo>
                  <a:lnTo>
                    <a:pt x="968" y="1485"/>
                  </a:lnTo>
                  <a:lnTo>
                    <a:pt x="968" y="1221"/>
                  </a:lnTo>
                  <a:lnTo>
                    <a:pt x="276" y="1221"/>
                  </a:lnTo>
                  <a:lnTo>
                    <a:pt x="276" y="847"/>
                  </a:lnTo>
                  <a:lnTo>
                    <a:pt x="847" y="847"/>
                  </a:lnTo>
                  <a:lnTo>
                    <a:pt x="847" y="583"/>
                  </a:lnTo>
                  <a:lnTo>
                    <a:pt x="276" y="583"/>
                  </a:lnTo>
                  <a:lnTo>
                    <a:pt x="276" y="264"/>
                  </a:lnTo>
                  <a:lnTo>
                    <a:pt x="968" y="26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264237" y="3065530"/>
              <a:ext cx="41080" cy="83506"/>
            </a:xfrm>
            <a:custGeom>
              <a:avLst/>
              <a:gdLst/>
              <a:ahLst/>
              <a:cxnLst/>
              <a:rect l="l" t="t" r="r" b="b"/>
              <a:pathLst>
                <a:path w="639" h="1299" extrusionOk="0">
                  <a:moveTo>
                    <a:pt x="320" y="100"/>
                  </a:moveTo>
                  <a:cubicBezTo>
                    <a:pt x="441" y="100"/>
                    <a:pt x="551" y="199"/>
                    <a:pt x="551" y="319"/>
                  </a:cubicBezTo>
                  <a:lnTo>
                    <a:pt x="551" y="979"/>
                  </a:lnTo>
                  <a:cubicBezTo>
                    <a:pt x="551" y="1100"/>
                    <a:pt x="441" y="1199"/>
                    <a:pt x="320" y="1199"/>
                  </a:cubicBezTo>
                  <a:cubicBezTo>
                    <a:pt x="199" y="1199"/>
                    <a:pt x="100" y="1100"/>
                    <a:pt x="100" y="979"/>
                  </a:cubicBezTo>
                  <a:lnTo>
                    <a:pt x="100" y="319"/>
                  </a:lnTo>
                  <a:cubicBezTo>
                    <a:pt x="100" y="199"/>
                    <a:pt x="199" y="100"/>
                    <a:pt x="320" y="100"/>
                  </a:cubicBezTo>
                  <a:close/>
                  <a:moveTo>
                    <a:pt x="320" y="1"/>
                  </a:moveTo>
                  <a:cubicBezTo>
                    <a:pt x="144" y="1"/>
                    <a:pt x="1" y="144"/>
                    <a:pt x="1" y="319"/>
                  </a:cubicBezTo>
                  <a:lnTo>
                    <a:pt x="1" y="979"/>
                  </a:lnTo>
                  <a:cubicBezTo>
                    <a:pt x="1" y="1155"/>
                    <a:pt x="144" y="1298"/>
                    <a:pt x="320" y="1298"/>
                  </a:cubicBezTo>
                  <a:cubicBezTo>
                    <a:pt x="496" y="1298"/>
                    <a:pt x="639" y="1155"/>
                    <a:pt x="639" y="979"/>
                  </a:cubicBezTo>
                  <a:lnTo>
                    <a:pt x="639" y="319"/>
                  </a:lnTo>
                  <a:cubicBezTo>
                    <a:pt x="639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249387" y="3100180"/>
              <a:ext cx="70781" cy="75021"/>
            </a:xfrm>
            <a:custGeom>
              <a:avLst/>
              <a:gdLst/>
              <a:ahLst/>
              <a:cxnLst/>
              <a:rect l="l" t="t" r="r" b="b"/>
              <a:pathLst>
                <a:path w="1101" h="1167" extrusionOk="0">
                  <a:moveTo>
                    <a:pt x="320" y="0"/>
                  </a:moveTo>
                  <a:cubicBezTo>
                    <a:pt x="144" y="0"/>
                    <a:pt x="1" y="132"/>
                    <a:pt x="1" y="319"/>
                  </a:cubicBezTo>
                  <a:lnTo>
                    <a:pt x="1" y="847"/>
                  </a:lnTo>
                  <a:cubicBezTo>
                    <a:pt x="1" y="1023"/>
                    <a:pt x="144" y="1166"/>
                    <a:pt x="320" y="1166"/>
                  </a:cubicBezTo>
                  <a:lnTo>
                    <a:pt x="782" y="1166"/>
                  </a:lnTo>
                  <a:cubicBezTo>
                    <a:pt x="958" y="1166"/>
                    <a:pt x="1101" y="1023"/>
                    <a:pt x="1101" y="847"/>
                  </a:cubicBezTo>
                  <a:lnTo>
                    <a:pt x="1101" y="319"/>
                  </a:lnTo>
                  <a:cubicBezTo>
                    <a:pt x="1101" y="132"/>
                    <a:pt x="958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2276259" y="3119980"/>
              <a:ext cx="17036" cy="37542"/>
            </a:xfrm>
            <a:custGeom>
              <a:avLst/>
              <a:gdLst/>
              <a:ahLst/>
              <a:cxnLst/>
              <a:rect l="l" t="t" r="r" b="b"/>
              <a:pathLst>
                <a:path w="265" h="584" extrusionOk="0">
                  <a:moveTo>
                    <a:pt x="133" y="0"/>
                  </a:moveTo>
                  <a:cubicBezTo>
                    <a:pt x="67" y="0"/>
                    <a:pt x="1" y="55"/>
                    <a:pt x="1" y="132"/>
                  </a:cubicBezTo>
                  <a:cubicBezTo>
                    <a:pt x="1" y="176"/>
                    <a:pt x="34" y="220"/>
                    <a:pt x="67" y="242"/>
                  </a:cubicBezTo>
                  <a:lnTo>
                    <a:pt x="1" y="583"/>
                  </a:lnTo>
                  <a:lnTo>
                    <a:pt x="265" y="583"/>
                  </a:lnTo>
                  <a:lnTo>
                    <a:pt x="199" y="242"/>
                  </a:lnTo>
                  <a:cubicBezTo>
                    <a:pt x="243" y="220"/>
                    <a:pt x="265" y="176"/>
                    <a:pt x="265" y="132"/>
                  </a:cubicBezTo>
                  <a:cubicBezTo>
                    <a:pt x="265" y="55"/>
                    <a:pt x="210" y="0"/>
                    <a:pt x="13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2402839" y="2956308"/>
              <a:ext cx="680162" cy="756120"/>
            </a:xfrm>
            <a:custGeom>
              <a:avLst/>
              <a:gdLst/>
              <a:ahLst/>
              <a:cxnLst/>
              <a:rect l="l" t="t" r="r" b="b"/>
              <a:pathLst>
                <a:path w="10580" h="11762" extrusionOk="0">
                  <a:moveTo>
                    <a:pt x="9853" y="1"/>
                  </a:moveTo>
                  <a:cubicBezTo>
                    <a:pt x="9662" y="1"/>
                    <a:pt x="9473" y="85"/>
                    <a:pt x="9348" y="248"/>
                  </a:cubicBezTo>
                  <a:lnTo>
                    <a:pt x="0" y="11762"/>
                  </a:lnTo>
                  <a:lnTo>
                    <a:pt x="1683" y="11762"/>
                  </a:lnTo>
                  <a:lnTo>
                    <a:pt x="10359" y="1062"/>
                  </a:lnTo>
                  <a:cubicBezTo>
                    <a:pt x="10579" y="787"/>
                    <a:pt x="10535" y="380"/>
                    <a:pt x="10261" y="149"/>
                  </a:cubicBezTo>
                  <a:cubicBezTo>
                    <a:pt x="10142" y="49"/>
                    <a:pt x="9997" y="1"/>
                    <a:pt x="985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261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Red Hat Display</vt:lpstr>
      <vt:lpstr>Manrope Medium</vt:lpstr>
      <vt:lpstr>Manrope SemiBold</vt:lpstr>
      <vt:lpstr>Arial</vt:lpstr>
      <vt:lpstr>Inter</vt:lpstr>
      <vt:lpstr>Business Cost Analysis by Slidesgo</vt:lpstr>
      <vt:lpstr>Week 6 SpendSense</vt:lpstr>
      <vt:lpstr>TABLE OF CONTENTS</vt:lpstr>
      <vt:lpstr>DESCRIPTION</vt:lpstr>
      <vt:lpstr>ARCHITECTURE</vt:lpstr>
      <vt:lpstr>VALUE OF WORK</vt:lpstr>
      <vt:lpstr>NEXT SPRINT</vt:lpstr>
      <vt:lpstr>QUESTIONS &amp; ANSWERS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Bisser Todorov</dc:creator>
  <cp:lastModifiedBy>Bisser Todorov</cp:lastModifiedBy>
  <cp:revision>11</cp:revision>
  <dcterms:modified xsi:type="dcterms:W3CDTF">2025-03-27T09:59:23Z</dcterms:modified>
</cp:coreProperties>
</file>